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23" r:id="rId3"/>
    <p:sldMasterId id="2147483736" r:id="rId4"/>
  </p:sldMasterIdLst>
  <p:notesMasterIdLst>
    <p:notesMasterId r:id="rId65"/>
  </p:notesMasterIdLst>
  <p:sldIdLst>
    <p:sldId id="259" r:id="rId5"/>
    <p:sldId id="701" r:id="rId6"/>
    <p:sldId id="702" r:id="rId7"/>
    <p:sldId id="282" r:id="rId8"/>
    <p:sldId id="646" r:id="rId9"/>
    <p:sldId id="275" r:id="rId10"/>
    <p:sldId id="650" r:id="rId11"/>
    <p:sldId id="659" r:id="rId12"/>
    <p:sldId id="664" r:id="rId13"/>
    <p:sldId id="667" r:id="rId14"/>
    <p:sldId id="665" r:id="rId15"/>
    <p:sldId id="668" r:id="rId16"/>
    <p:sldId id="669" r:id="rId17"/>
    <p:sldId id="670" r:id="rId18"/>
    <p:sldId id="703" r:id="rId19"/>
    <p:sldId id="661" r:id="rId20"/>
    <p:sldId id="671" r:id="rId21"/>
    <p:sldId id="672" r:id="rId22"/>
    <p:sldId id="673" r:id="rId23"/>
    <p:sldId id="674" r:id="rId24"/>
    <p:sldId id="675" r:id="rId25"/>
    <p:sldId id="676" r:id="rId26"/>
    <p:sldId id="677" r:id="rId27"/>
    <p:sldId id="678" r:id="rId28"/>
    <p:sldId id="679" r:id="rId29"/>
    <p:sldId id="263" r:id="rId30"/>
    <p:sldId id="680" r:id="rId31"/>
    <p:sldId id="656" r:id="rId32"/>
    <p:sldId id="657" r:id="rId33"/>
    <p:sldId id="645" r:id="rId34"/>
    <p:sldId id="493" r:id="rId35"/>
    <p:sldId id="642" r:id="rId36"/>
    <p:sldId id="662" r:id="rId37"/>
    <p:sldId id="651" r:id="rId38"/>
    <p:sldId id="633" r:id="rId39"/>
    <p:sldId id="634" r:id="rId40"/>
    <p:sldId id="635" r:id="rId41"/>
    <p:sldId id="637" r:id="rId42"/>
    <p:sldId id="638" r:id="rId43"/>
    <p:sldId id="639" r:id="rId44"/>
    <p:sldId id="640" r:id="rId45"/>
    <p:sldId id="641" r:id="rId46"/>
    <p:sldId id="652" r:id="rId47"/>
    <p:sldId id="653" r:id="rId48"/>
    <p:sldId id="654" r:id="rId49"/>
    <p:sldId id="511" r:id="rId50"/>
    <p:sldId id="658" r:id="rId51"/>
    <p:sldId id="501" r:id="rId52"/>
    <p:sldId id="312" r:id="rId53"/>
    <p:sldId id="663" r:id="rId54"/>
    <p:sldId id="704" r:id="rId55"/>
    <p:sldId id="696" r:id="rId56"/>
    <p:sldId id="697" r:id="rId57"/>
    <p:sldId id="648" r:id="rId58"/>
    <p:sldId id="698" r:id="rId59"/>
    <p:sldId id="699" r:id="rId60"/>
    <p:sldId id="700" r:id="rId61"/>
    <p:sldId id="281" r:id="rId62"/>
    <p:sldId id="682" r:id="rId63"/>
    <p:sldId id="26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BEFF7"/>
    <a:srgbClr val="FFF4E7"/>
    <a:srgbClr val="FFE8CB"/>
    <a:srgbClr val="FF6600"/>
    <a:srgbClr val="F26200"/>
    <a:srgbClr val="D1DFEF"/>
    <a:srgbClr val="E3EAFD"/>
    <a:srgbClr val="DAA520"/>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31" autoAdjust="0"/>
    <p:restoredTop sz="90283" autoAdjust="0"/>
  </p:normalViewPr>
  <p:slideViewPr>
    <p:cSldViewPr snapToGrid="0">
      <p:cViewPr varScale="1">
        <p:scale>
          <a:sx n="60" d="100"/>
          <a:sy n="60" d="100"/>
        </p:scale>
        <p:origin x="520" y="48"/>
      </p:cViewPr>
      <p:guideLst/>
    </p:cSldViewPr>
  </p:slideViewPr>
  <p:outlineViewPr>
    <p:cViewPr>
      <p:scale>
        <a:sx n="33" d="100"/>
        <a:sy n="33" d="100"/>
      </p:scale>
      <p:origin x="0" y="0"/>
    </p:cViewPr>
  </p:outlineViewPr>
  <p:notesTextViewPr>
    <p:cViewPr>
      <p:scale>
        <a:sx n="120" d="100"/>
        <a:sy n="12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30/06/2021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all SSC </a:t>
            </a:r>
            <a:br>
              <a:rPr lang="en-GB" sz="1200" b="0" dirty="0"/>
            </a:br>
            <a:r>
              <a:rPr lang="en-GB" sz="1200" b="0" dirty="0"/>
              <a:t>Introduction to reflexive use of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9.1.2.6</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dich</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[217] mich</a:t>
            </a:r>
            <a:r>
              <a:rPr lang="en-GB" sz="1200" kern="1200" baseline="30000" dirty="0">
                <a:solidFill>
                  <a:schemeClr val="tx1"/>
                </a:solidFill>
                <a:effectLst/>
                <a:latin typeface="+mn-lt"/>
                <a:ea typeface="+mn-ea"/>
                <a:cs typeface="+mn-cs"/>
              </a:rPr>
              <a:t>2 </a:t>
            </a:r>
            <a:r>
              <a:rPr lang="en-GB" sz="1200" kern="1200" dirty="0">
                <a:solidFill>
                  <a:schemeClr val="tx1"/>
                </a:solidFill>
                <a:effectLst/>
                <a:latin typeface="+mn-lt"/>
                <a:ea typeface="+mn-ea"/>
                <a:cs typeface="+mn-cs"/>
              </a:rPr>
              <a:t>[65] </a:t>
            </a:r>
            <a:r>
              <a:rPr lang="en-GB" sz="1200" kern="1200" dirty="0" err="1">
                <a:solidFill>
                  <a:schemeClr val="tx1"/>
                </a:solidFill>
                <a:effectLst/>
                <a:latin typeface="+mn-lt"/>
                <a:ea typeface="+mn-ea"/>
                <a:cs typeface="+mn-cs"/>
              </a:rPr>
              <a:t>sich</a:t>
            </a:r>
            <a:r>
              <a:rPr lang="en-GB" sz="1200" kern="1200" dirty="0">
                <a:solidFill>
                  <a:schemeClr val="tx1"/>
                </a:solidFill>
                <a:effectLst/>
                <a:latin typeface="+mn-lt"/>
                <a:ea typeface="+mn-ea"/>
                <a:cs typeface="+mn-cs"/>
              </a:rPr>
              <a:t> [14] </a:t>
            </a:r>
            <a:r>
              <a:rPr lang="en-GB" sz="1200" kern="1200" dirty="0" err="1">
                <a:solidFill>
                  <a:schemeClr val="tx1"/>
                </a:solidFill>
                <a:effectLst/>
                <a:latin typeface="+mn-lt"/>
                <a:ea typeface="+mn-ea"/>
                <a:cs typeface="+mn-cs"/>
              </a:rPr>
              <a:t>anziehen</a:t>
            </a:r>
            <a:r>
              <a:rPr lang="en-GB" sz="1200" kern="1200" dirty="0">
                <a:solidFill>
                  <a:schemeClr val="tx1"/>
                </a:solidFill>
                <a:effectLst/>
                <a:latin typeface="+mn-lt"/>
                <a:ea typeface="+mn-ea"/>
                <a:cs typeface="+mn-cs"/>
              </a:rPr>
              <a:t> [1436] </a:t>
            </a:r>
            <a:r>
              <a:rPr lang="en-GB" sz="1200" kern="1200" dirty="0" err="1">
                <a:solidFill>
                  <a:schemeClr val="tx1"/>
                </a:solidFill>
                <a:effectLst/>
                <a:latin typeface="+mn-lt"/>
                <a:ea typeface="+mn-ea"/>
                <a:cs typeface="+mn-cs"/>
              </a:rPr>
              <a:t>fühlen</a:t>
            </a:r>
            <a:r>
              <a:rPr lang="en-GB" sz="1200" kern="1200" dirty="0">
                <a:solidFill>
                  <a:schemeClr val="tx1"/>
                </a:solidFill>
                <a:effectLst/>
                <a:latin typeface="+mn-lt"/>
                <a:ea typeface="+mn-ea"/>
                <a:cs typeface="+mn-cs"/>
              </a:rPr>
              <a:t> [394] </a:t>
            </a:r>
            <a:r>
              <a:rPr lang="en-GB" sz="1200" kern="1200" dirty="0" err="1">
                <a:solidFill>
                  <a:schemeClr val="tx1"/>
                </a:solidFill>
                <a:effectLst/>
                <a:latin typeface="+mn-lt"/>
                <a:ea typeface="+mn-ea"/>
                <a:cs typeface="+mn-cs"/>
              </a:rPr>
              <a:t>halten</a:t>
            </a:r>
            <a:r>
              <a:rPr lang="en-GB" sz="1200" kern="1200" dirty="0">
                <a:solidFill>
                  <a:schemeClr val="tx1"/>
                </a:solidFill>
                <a:effectLst/>
                <a:latin typeface="+mn-lt"/>
                <a:ea typeface="+mn-ea"/>
                <a:cs typeface="+mn-cs"/>
              </a:rPr>
              <a:t> [155] </a:t>
            </a:r>
            <a:r>
              <a:rPr lang="en-GB" sz="1200" kern="1200" dirty="0" err="1">
                <a:solidFill>
                  <a:schemeClr val="tx1"/>
                </a:solidFill>
                <a:effectLst/>
                <a:latin typeface="+mn-lt"/>
                <a:ea typeface="+mn-ea"/>
                <a:cs typeface="+mn-cs"/>
              </a:rPr>
              <a:t>nennen</a:t>
            </a:r>
            <a:r>
              <a:rPr lang="en-GB" sz="1200" kern="1200" dirty="0">
                <a:solidFill>
                  <a:schemeClr val="tx1"/>
                </a:solidFill>
                <a:effectLst/>
                <a:latin typeface="+mn-lt"/>
                <a:ea typeface="+mn-ea"/>
                <a:cs typeface="+mn-cs"/>
              </a:rPr>
              <a:t> [191] </a:t>
            </a:r>
            <a:r>
              <a:rPr lang="en-GB" sz="1200" kern="1200" dirty="0" err="1">
                <a:solidFill>
                  <a:schemeClr val="tx1"/>
                </a:solidFill>
                <a:effectLst/>
                <a:latin typeface="+mn-lt"/>
                <a:ea typeface="+mn-ea"/>
                <a:cs typeface="+mn-cs"/>
              </a:rPr>
              <a:t>waschen</a:t>
            </a:r>
            <a:r>
              <a:rPr lang="en-GB" sz="1200" kern="1200" dirty="0">
                <a:solidFill>
                  <a:schemeClr val="tx1"/>
                </a:solidFill>
                <a:effectLst/>
                <a:latin typeface="+mn-lt"/>
                <a:ea typeface="+mn-ea"/>
                <a:cs typeface="+mn-cs"/>
              </a:rPr>
              <a:t> [2315] Bett [659]  </a:t>
            </a:r>
            <a:r>
              <a:rPr lang="en-GB" sz="1200" kern="1200" dirty="0" err="1">
                <a:solidFill>
                  <a:schemeClr val="tx1"/>
                </a:solidFill>
                <a:effectLst/>
                <a:latin typeface="+mn-lt"/>
                <a:ea typeface="+mn-ea"/>
                <a:cs typeface="+mn-cs"/>
              </a:rPr>
              <a:t>Stuhl</a:t>
            </a:r>
            <a:r>
              <a:rPr lang="en-GB" sz="1200" kern="1200" dirty="0">
                <a:solidFill>
                  <a:schemeClr val="tx1"/>
                </a:solidFill>
                <a:effectLst/>
                <a:latin typeface="+mn-lt"/>
                <a:ea typeface="+mn-ea"/>
                <a:cs typeface="+mn-cs"/>
              </a:rPr>
              <a:t> [1661]  </a:t>
            </a:r>
            <a:r>
              <a:rPr lang="en-GB" sz="1200" kern="1200" dirty="0" err="1">
                <a:solidFill>
                  <a:schemeClr val="tx1"/>
                </a:solidFill>
                <a:effectLst/>
                <a:latin typeface="+mn-lt"/>
                <a:ea typeface="+mn-ea"/>
                <a:cs typeface="+mn-cs"/>
              </a:rPr>
              <a:t>verantwortlich</a:t>
            </a:r>
            <a:r>
              <a:rPr lang="en-GB" sz="1200" kern="1200" dirty="0">
                <a:solidFill>
                  <a:schemeClr val="tx1"/>
                </a:solidFill>
                <a:effectLst/>
                <a:latin typeface="+mn-lt"/>
                <a:ea typeface="+mn-ea"/>
                <a:cs typeface="+mn-cs"/>
              </a:rPr>
              <a:t> [1042] </a:t>
            </a:r>
            <a:r>
              <a:rPr lang="en-GB" sz="1200" kern="1200" dirty="0" err="1">
                <a:solidFill>
                  <a:schemeClr val="tx1"/>
                </a:solidFill>
                <a:effectLst/>
                <a:latin typeface="+mn-lt"/>
                <a:ea typeface="+mn-ea"/>
                <a:cs typeface="+mn-cs"/>
              </a:rPr>
              <a:t>gerade</a:t>
            </a:r>
            <a:r>
              <a:rPr lang="en-GB" sz="1200" kern="1200" dirty="0">
                <a:solidFill>
                  <a:schemeClr val="tx1"/>
                </a:solidFill>
                <a:effectLst/>
                <a:latin typeface="+mn-lt"/>
                <a:ea typeface="+mn-ea"/>
                <a:cs typeface="+mn-cs"/>
              </a:rPr>
              <a:t> [159] </a:t>
            </a:r>
            <a:br>
              <a:rPr lang="en-GB"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9.1.2.1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ich </a:t>
            </a:r>
            <a:r>
              <a:rPr lang="en-GB" sz="1200" kern="1200" dirty="0" err="1">
                <a:solidFill>
                  <a:schemeClr val="tx1"/>
                </a:solidFill>
                <a:effectLst/>
                <a:latin typeface="+mn-lt"/>
                <a:ea typeface="+mn-ea"/>
                <a:cs typeface="+mn-cs"/>
              </a:rPr>
              <a:t>möchte</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möchtest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sie</a:t>
            </a:r>
            <a:r>
              <a:rPr lang="en-GB" sz="1200" kern="1200" dirty="0">
                <a:solidFill>
                  <a:schemeClr val="tx1"/>
                </a:solidFill>
                <a:effectLst/>
                <a:latin typeface="+mn-lt"/>
                <a:ea typeface="+mn-ea"/>
                <a:cs typeface="+mn-cs"/>
              </a:rPr>
              <a:t>/es </a:t>
            </a:r>
            <a:r>
              <a:rPr lang="en-GB" sz="1200" kern="1200" dirty="0" err="1">
                <a:solidFill>
                  <a:schemeClr val="tx1"/>
                </a:solidFill>
                <a:effectLst/>
                <a:latin typeface="+mn-lt"/>
                <a:ea typeface="+mn-ea"/>
                <a:cs typeface="+mn-cs"/>
              </a:rPr>
              <a:t>möchte</a:t>
            </a:r>
            <a:r>
              <a:rPr lang="en-GB" sz="1200" kern="1200" dirty="0">
                <a:solidFill>
                  <a:schemeClr val="tx1"/>
                </a:solidFill>
                <a:effectLst/>
                <a:latin typeface="+mn-lt"/>
                <a:ea typeface="+mn-ea"/>
                <a:cs typeface="+mn-cs"/>
              </a:rPr>
              <a:t> [mögen-168] </a:t>
            </a:r>
            <a:r>
              <a:rPr lang="en-GB" sz="1200" kern="1200" dirty="0" err="1">
                <a:solidFill>
                  <a:schemeClr val="tx1"/>
                </a:solidFill>
                <a:effectLst/>
                <a:latin typeface="+mn-lt"/>
                <a:ea typeface="+mn-ea"/>
                <a:cs typeface="+mn-cs"/>
              </a:rPr>
              <a:t>auswählen</a:t>
            </a:r>
            <a:r>
              <a:rPr lang="en-GB" sz="1200" kern="1200" dirty="0">
                <a:solidFill>
                  <a:schemeClr val="tx1"/>
                </a:solidFill>
                <a:effectLst/>
                <a:latin typeface="+mn-lt"/>
                <a:ea typeface="+mn-ea"/>
                <a:cs typeface="+mn-cs"/>
              </a:rPr>
              <a:t> [1884] </a:t>
            </a:r>
            <a:r>
              <a:rPr lang="en-GB" sz="1200" kern="1200" dirty="0" err="1">
                <a:solidFill>
                  <a:schemeClr val="tx1"/>
                </a:solidFill>
                <a:effectLst/>
                <a:latin typeface="+mn-lt"/>
                <a:ea typeface="+mn-ea"/>
                <a:cs typeface="+mn-cs"/>
              </a:rPr>
              <a:t>genießen</a:t>
            </a:r>
            <a:r>
              <a:rPr lang="en-GB" sz="1200" kern="1200" dirty="0">
                <a:solidFill>
                  <a:schemeClr val="tx1"/>
                </a:solidFill>
                <a:effectLst/>
                <a:latin typeface="+mn-lt"/>
                <a:ea typeface="+mn-ea"/>
                <a:cs typeface="+mn-cs"/>
              </a:rPr>
              <a:t> [1557] </a:t>
            </a:r>
            <a:r>
              <a:rPr lang="en-GB" sz="1200" kern="1200" dirty="0" err="1">
                <a:solidFill>
                  <a:schemeClr val="tx1"/>
                </a:solidFill>
                <a:effectLst/>
                <a:latin typeface="+mn-lt"/>
                <a:ea typeface="+mn-ea"/>
                <a:cs typeface="+mn-cs"/>
              </a:rPr>
              <a:t>probieren</a:t>
            </a:r>
            <a:r>
              <a:rPr lang="en-GB" sz="1200" kern="1200" dirty="0">
                <a:solidFill>
                  <a:schemeClr val="tx1"/>
                </a:solidFill>
                <a:effectLst/>
                <a:latin typeface="+mn-lt"/>
                <a:ea typeface="+mn-ea"/>
                <a:cs typeface="+mn-cs"/>
              </a:rPr>
              <a:t> [2894] </a:t>
            </a:r>
            <a:r>
              <a:rPr lang="en-GB" sz="1200" kern="1200" dirty="0" err="1">
                <a:solidFill>
                  <a:schemeClr val="tx1"/>
                </a:solidFill>
                <a:effectLst/>
                <a:latin typeface="+mn-lt"/>
                <a:ea typeface="+mn-ea"/>
                <a:cs typeface="+mn-cs"/>
              </a:rPr>
              <a:t>verkaufen</a:t>
            </a:r>
            <a:r>
              <a:rPr lang="en-GB" sz="1200" kern="1200" dirty="0">
                <a:solidFill>
                  <a:schemeClr val="tx1"/>
                </a:solidFill>
                <a:effectLst/>
                <a:latin typeface="+mn-lt"/>
                <a:ea typeface="+mn-ea"/>
                <a:cs typeface="+mn-cs"/>
              </a:rPr>
              <a:t> [721] </a:t>
            </a:r>
            <a:r>
              <a:rPr lang="en-GB" sz="1200" kern="1200" dirty="0" err="1">
                <a:solidFill>
                  <a:schemeClr val="tx1"/>
                </a:solidFill>
                <a:effectLst/>
                <a:latin typeface="+mn-lt"/>
                <a:ea typeface="+mn-ea"/>
                <a:cs typeface="+mn-cs"/>
              </a:rPr>
              <a:t>Betrieb</a:t>
            </a:r>
            <a:r>
              <a:rPr lang="en-GB" sz="1200" kern="1200" dirty="0">
                <a:solidFill>
                  <a:schemeClr val="tx1"/>
                </a:solidFill>
                <a:effectLst/>
                <a:latin typeface="+mn-lt"/>
                <a:ea typeface="+mn-ea"/>
                <a:cs typeface="+mn-cs"/>
              </a:rPr>
              <a:t> [957] </a:t>
            </a:r>
            <a:r>
              <a:rPr lang="en-GB" sz="1200" kern="1200" dirty="0" err="1">
                <a:solidFill>
                  <a:schemeClr val="tx1"/>
                </a:solidFill>
                <a:effectLst/>
                <a:latin typeface="+mn-lt"/>
                <a:ea typeface="+mn-ea"/>
                <a:cs typeface="+mn-cs"/>
              </a:rPr>
              <a:t>Gericht</a:t>
            </a:r>
            <a:r>
              <a:rPr lang="en-GB" sz="1200" kern="1200" dirty="0">
                <a:solidFill>
                  <a:schemeClr val="tx1"/>
                </a:solidFill>
                <a:effectLst/>
                <a:latin typeface="+mn-lt"/>
                <a:ea typeface="+mn-ea"/>
                <a:cs typeface="+mn-cs"/>
              </a:rPr>
              <a:t> [1293] Kuchen [4381] Laden [1675] </a:t>
            </a:r>
            <a:r>
              <a:rPr lang="en-GB" sz="1200" kern="1200" dirty="0" err="1">
                <a:solidFill>
                  <a:schemeClr val="tx1"/>
                </a:solidFill>
                <a:effectLst/>
                <a:latin typeface="+mn-lt"/>
                <a:ea typeface="+mn-ea"/>
                <a:cs typeface="+mn-cs"/>
              </a:rPr>
              <a:t>Weihnachten</a:t>
            </a:r>
            <a:r>
              <a:rPr lang="en-GB" sz="1200" kern="1200" dirty="0">
                <a:solidFill>
                  <a:schemeClr val="tx1"/>
                </a:solidFill>
                <a:effectLst/>
                <a:latin typeface="+mn-lt"/>
                <a:ea typeface="+mn-ea"/>
                <a:cs typeface="+mn-cs"/>
              </a:rPr>
              <a:t> [2971] </a:t>
            </a:r>
            <a:r>
              <a:rPr lang="en-GB" sz="1200" kern="1200" dirty="0" err="1">
                <a:solidFill>
                  <a:schemeClr val="tx1"/>
                </a:solidFill>
                <a:effectLst/>
                <a:latin typeface="+mn-lt"/>
                <a:ea typeface="+mn-ea"/>
                <a:cs typeface="+mn-cs"/>
              </a:rPr>
              <a:t>günstig</a:t>
            </a:r>
            <a:r>
              <a:rPr lang="en-GB" sz="1200" kern="1200" dirty="0">
                <a:solidFill>
                  <a:schemeClr val="tx1"/>
                </a:solidFill>
                <a:effectLst/>
                <a:latin typeface="+mn-lt"/>
                <a:ea typeface="+mn-ea"/>
                <a:cs typeface="+mn-cs"/>
              </a:rPr>
              <a:t> [1526] </a:t>
            </a:r>
            <a:r>
              <a:rPr lang="en-GB" sz="1200" kern="1200" dirty="0" err="1">
                <a:solidFill>
                  <a:schemeClr val="tx1"/>
                </a:solidFill>
                <a:effectLst/>
                <a:latin typeface="+mn-lt"/>
                <a:ea typeface="+mn-ea"/>
                <a:cs typeface="+mn-cs"/>
              </a:rPr>
              <a:t>traditionell</a:t>
            </a:r>
            <a:r>
              <a:rPr lang="en-GB" sz="1200" kern="1200" dirty="0">
                <a:solidFill>
                  <a:schemeClr val="tx1"/>
                </a:solidFill>
                <a:effectLst/>
                <a:latin typeface="+mn-lt"/>
                <a:ea typeface="+mn-ea"/>
                <a:cs typeface="+mn-cs"/>
              </a:rPr>
              <a:t> [1555] ab [544]</a:t>
            </a:r>
            <a:br>
              <a:rPr lang="en-GB" sz="1200"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Calibri"/>
                <a:cs typeface="Calibri"/>
                <a:sym typeface="Calibri"/>
              </a:rPr>
              <a:t>8.3.2.4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fassen</a:t>
            </a:r>
            <a:r>
              <a:rPr lang="en-GB" sz="1200" kern="1200" dirty="0">
                <a:solidFill>
                  <a:schemeClr val="tx1"/>
                </a:solidFill>
                <a:effectLst/>
                <a:latin typeface="+mn-lt"/>
                <a:ea typeface="+mn-ea"/>
                <a:cs typeface="+mn-cs"/>
              </a:rPr>
              <a:t> [1144] </a:t>
            </a:r>
            <a:r>
              <a:rPr lang="en-GB" sz="1200" kern="1200" dirty="0" err="1">
                <a:solidFill>
                  <a:schemeClr val="tx1"/>
                </a:solidFill>
                <a:effectLst/>
                <a:latin typeface="+mn-lt"/>
                <a:ea typeface="+mn-ea"/>
                <a:cs typeface="+mn-cs"/>
              </a:rPr>
              <a:t>führen</a:t>
            </a:r>
            <a:r>
              <a:rPr lang="en-GB" sz="1200" kern="1200" dirty="0">
                <a:solidFill>
                  <a:schemeClr val="tx1"/>
                </a:solidFill>
                <a:effectLst/>
                <a:latin typeface="+mn-lt"/>
                <a:ea typeface="+mn-ea"/>
                <a:cs typeface="+mn-cs"/>
              </a:rPr>
              <a:t> [162] </a:t>
            </a:r>
            <a:r>
              <a:rPr lang="en-GB" sz="1200" kern="1200" dirty="0" err="1">
                <a:solidFill>
                  <a:schemeClr val="tx1"/>
                </a:solidFill>
                <a:effectLst/>
                <a:latin typeface="+mn-lt"/>
                <a:ea typeface="+mn-ea"/>
                <a:cs typeface="+mn-cs"/>
              </a:rPr>
              <a:t>scheinen</a:t>
            </a:r>
            <a:r>
              <a:rPr lang="en-GB" sz="1200" kern="1200" dirty="0">
                <a:solidFill>
                  <a:schemeClr val="tx1"/>
                </a:solidFill>
                <a:effectLst/>
                <a:latin typeface="+mn-lt"/>
                <a:ea typeface="+mn-ea"/>
                <a:cs typeface="+mn-cs"/>
              </a:rPr>
              <a:t> [275] </a:t>
            </a:r>
            <a:r>
              <a:rPr lang="en-GB" sz="1200" kern="1200" dirty="0" err="1">
                <a:solidFill>
                  <a:schemeClr val="tx1"/>
                </a:solidFill>
                <a:effectLst/>
                <a:latin typeface="+mn-lt"/>
                <a:ea typeface="+mn-ea"/>
                <a:cs typeface="+mn-cs"/>
              </a:rPr>
              <a:t>versprechen</a:t>
            </a:r>
            <a:r>
              <a:rPr lang="en-GB" sz="1200" kern="1200" dirty="0">
                <a:solidFill>
                  <a:schemeClr val="tx1"/>
                </a:solidFill>
                <a:effectLst/>
                <a:latin typeface="+mn-lt"/>
                <a:ea typeface="+mn-ea"/>
                <a:cs typeface="+mn-cs"/>
              </a:rPr>
              <a:t> [1056] </a:t>
            </a:r>
            <a:r>
              <a:rPr lang="en-GB" sz="1200" kern="1200" dirty="0" err="1">
                <a:solidFill>
                  <a:schemeClr val="tx1"/>
                </a:solidFill>
                <a:effectLst/>
                <a:latin typeface="+mn-lt"/>
                <a:ea typeface="+mn-ea"/>
                <a:cs typeface="+mn-cs"/>
              </a:rPr>
              <a:t>warten</a:t>
            </a:r>
            <a:r>
              <a:rPr lang="en-GB" sz="1200" kern="1200" dirty="0">
                <a:solidFill>
                  <a:schemeClr val="tx1"/>
                </a:solidFill>
                <a:effectLst/>
                <a:latin typeface="+mn-lt"/>
                <a:ea typeface="+mn-ea"/>
                <a:cs typeface="+mn-cs"/>
              </a:rPr>
              <a:t> [364] </a:t>
            </a:r>
            <a:r>
              <a:rPr lang="en-GB" sz="1200" kern="1200" dirty="0" err="1">
                <a:solidFill>
                  <a:schemeClr val="tx1"/>
                </a:solidFill>
                <a:effectLst/>
                <a:latin typeface="+mn-lt"/>
                <a:ea typeface="+mn-ea"/>
                <a:cs typeface="+mn-cs"/>
              </a:rPr>
              <a:t>mancher</a:t>
            </a:r>
            <a:r>
              <a:rPr lang="en-GB" sz="1200" kern="1200" dirty="0">
                <a:solidFill>
                  <a:schemeClr val="tx1"/>
                </a:solidFill>
                <a:effectLst/>
                <a:latin typeface="+mn-lt"/>
                <a:ea typeface="+mn-ea"/>
                <a:cs typeface="+mn-cs"/>
              </a:rPr>
              <a:t>, manche, manches [433] Arm [527] Blatt [1270] König [1087] Sohn [596] </a:t>
            </a:r>
            <a:r>
              <a:rPr lang="en-GB" sz="1200" kern="1200" dirty="0" err="1">
                <a:solidFill>
                  <a:schemeClr val="tx1"/>
                </a:solidFill>
                <a:effectLst/>
                <a:latin typeface="+mn-lt"/>
                <a:ea typeface="+mn-ea"/>
                <a:cs typeface="+mn-cs"/>
              </a:rPr>
              <a:t>Tochter</a:t>
            </a:r>
            <a:r>
              <a:rPr lang="en-GB" sz="1200" kern="1200" dirty="0">
                <a:solidFill>
                  <a:schemeClr val="tx1"/>
                </a:solidFill>
                <a:effectLst/>
                <a:latin typeface="+mn-lt"/>
                <a:ea typeface="+mn-ea"/>
                <a:cs typeface="+mn-cs"/>
              </a:rPr>
              <a:t> [694] </a:t>
            </a:r>
            <a:r>
              <a:rPr lang="en-GB" sz="1200" kern="1200" dirty="0" err="1">
                <a:solidFill>
                  <a:schemeClr val="tx1"/>
                </a:solidFill>
                <a:effectLst/>
                <a:latin typeface="+mn-lt"/>
                <a:ea typeface="+mn-ea"/>
                <a:cs typeface="+mn-cs"/>
              </a:rPr>
              <a:t>lieb</a:t>
            </a:r>
            <a:r>
              <a:rPr lang="en-GB" sz="1200" kern="1200" dirty="0">
                <a:solidFill>
                  <a:schemeClr val="tx1"/>
                </a:solidFill>
                <a:effectLst/>
                <a:latin typeface="+mn-lt"/>
                <a:ea typeface="+mn-ea"/>
                <a:cs typeface="+mn-cs"/>
              </a:rPr>
              <a:t> [897] tot [513] warm [1281] </a:t>
            </a:r>
            <a:r>
              <a:rPr lang="en-GB" sz="1200" kern="1200" dirty="0" err="1">
                <a:solidFill>
                  <a:schemeClr val="tx1"/>
                </a:solidFill>
                <a:effectLst/>
                <a:latin typeface="+mn-lt"/>
                <a:ea typeface="+mn-ea"/>
                <a:cs typeface="+mn-cs"/>
              </a:rPr>
              <a:t>wohl</a:t>
            </a:r>
            <a:r>
              <a:rPr lang="en-GB" sz="1200" kern="1200" dirty="0">
                <a:solidFill>
                  <a:schemeClr val="tx1"/>
                </a:solidFill>
                <a:effectLst/>
                <a:latin typeface="+mn-lt"/>
                <a:ea typeface="+mn-ea"/>
                <a:cs typeface="+mn-cs"/>
              </a:rPr>
              <a:t> [261] gar [165]</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[5/8]</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975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[6/8]</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879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[7/8]</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70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[8/8]</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391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present further examples of reflexive and non-reflexive use of verbs, focusing also on the equivalent meanings in English.</a:t>
            </a:r>
            <a:br>
              <a:rPr lang="en-GB" dirty="0"/>
            </a:br>
            <a:br>
              <a:rPr lang="en-GB" dirty="0"/>
            </a:br>
            <a:r>
              <a:rPr lang="en-GB" b="1" dirty="0"/>
              <a:t>Procedure:</a:t>
            </a:r>
            <a:br>
              <a:rPr lang="en-GB" dirty="0"/>
            </a:br>
            <a:r>
              <a:rPr lang="en-GB" dirty="0"/>
              <a:t>1. Click through the animations to present the information and examples.</a:t>
            </a:r>
          </a:p>
          <a:p>
            <a:r>
              <a:rPr lang="en-GB" dirty="0"/>
              <a:t>2. Where appropriate, elicit English translations.</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270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aural comprehension of reflexive and non-reflexive use of verbs in the 1</a:t>
            </a:r>
            <a:r>
              <a:rPr lang="en-GB" b="0" baseline="30000" dirty="0"/>
              <a:t>st</a:t>
            </a:r>
            <a:r>
              <a:rPr lang="en-GB" b="0" dirty="0"/>
              <a:t> and 3</a:t>
            </a:r>
            <a:r>
              <a:rPr lang="en-GB" b="0" baseline="30000" dirty="0"/>
              <a:t>rd</a:t>
            </a:r>
            <a:r>
              <a:rPr lang="en-GB" b="0" dirty="0"/>
              <a:t> persons singular.</a:t>
            </a:r>
            <a:br>
              <a:rPr lang="en-GB" dirty="0"/>
            </a:br>
            <a:br>
              <a:rPr lang="en-GB" dirty="0"/>
            </a:br>
            <a:r>
              <a:rPr lang="en-GB" b="1" dirty="0"/>
              <a:t>Procedure:</a:t>
            </a:r>
            <a:br>
              <a:rPr lang="en-GB" dirty="0"/>
            </a:br>
            <a:r>
              <a:rPr lang="en-GB" dirty="0"/>
              <a:t>1. Click for each sentence.</a:t>
            </a:r>
          </a:p>
          <a:p>
            <a:r>
              <a:rPr lang="en-GB" dirty="0"/>
              <a:t>2. Students identify (from the full sentence) whether the action is self- or other-directed and make a note.</a:t>
            </a:r>
          </a:p>
          <a:p>
            <a:r>
              <a:rPr lang="en-GB" dirty="0"/>
              <a:t>3. Click for answer tick.</a:t>
            </a:r>
          </a:p>
          <a:p>
            <a:r>
              <a:rPr lang="en-GB" dirty="0"/>
              <a:t>4. Students listen to the sentence again and translate it into English. (Alternatively, they could transcribe first, and then translate).</a:t>
            </a:r>
          </a:p>
          <a:p>
            <a:r>
              <a:rPr lang="en-GB" dirty="0"/>
              <a:t>5. Click to reveal the German sentence and English translation.</a:t>
            </a:r>
            <a:br>
              <a:rPr lang="en-GB" dirty="0"/>
            </a:br>
            <a:r>
              <a:rPr lang="en-GB" dirty="0"/>
              <a:t>6. Repeat for the remaining sentences.</a:t>
            </a:r>
            <a:br>
              <a:rPr lang="en-GB" dirty="0"/>
            </a:br>
            <a:br>
              <a:rPr lang="en-GB" dirty="0"/>
            </a:br>
            <a:r>
              <a:rPr lang="en-GB" b="1" dirty="0"/>
              <a:t>Note: </a:t>
            </a:r>
            <a:r>
              <a:rPr lang="en-GB" dirty="0"/>
              <a:t>the animations could be re-organised so that students complete several of the items before feedback. Teachers will know how best to conduct the task with their own groups.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Erst </a:t>
            </a:r>
            <a:r>
              <a:rPr lang="en-GB" dirty="0" err="1"/>
              <a:t>wasche</a:t>
            </a:r>
            <a:r>
              <a:rPr lang="en-GB" dirty="0"/>
              <a:t> ich </a:t>
            </a:r>
            <a:r>
              <a:rPr lang="en-GB" dirty="0" err="1"/>
              <a:t>mich.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Dann </a:t>
            </a:r>
            <a:r>
              <a:rPr lang="en-GB" dirty="0" err="1"/>
              <a:t>wasche</a:t>
            </a:r>
            <a:r>
              <a:rPr lang="en-GB" dirty="0"/>
              <a:t> ich </a:t>
            </a:r>
            <a:r>
              <a:rPr lang="en-GB" dirty="0" err="1"/>
              <a:t>ihn</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Ich </a:t>
            </a:r>
            <a:r>
              <a:rPr lang="en-GB" dirty="0" err="1"/>
              <a:t>lege</a:t>
            </a:r>
            <a:r>
              <a:rPr lang="en-GB" dirty="0"/>
              <a:t> </a:t>
            </a:r>
            <a:r>
              <a:rPr lang="en-GB" dirty="0" err="1"/>
              <a:t>mich</a:t>
            </a:r>
            <a:r>
              <a:rPr lang="en-GB" dirty="0"/>
              <a:t> auf den Boden.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Ich </a:t>
            </a:r>
            <a:r>
              <a:rPr lang="en-GB" dirty="0" err="1"/>
              <a:t>setze</a:t>
            </a:r>
            <a:r>
              <a:rPr lang="en-GB" dirty="0"/>
              <a:t> </a:t>
            </a:r>
            <a:r>
              <a:rPr lang="en-GB" dirty="0" err="1"/>
              <a:t>ihn</a:t>
            </a:r>
            <a:r>
              <a:rPr lang="en-GB" dirty="0"/>
              <a:t> </a:t>
            </a:r>
            <a:r>
              <a:rPr lang="en-GB" dirty="0" err="1"/>
              <a:t>neben</a:t>
            </a:r>
            <a:r>
              <a:rPr lang="en-GB" dirty="0"/>
              <a:t> das </a:t>
            </a:r>
            <a:r>
              <a:rPr lang="en-GB" dirty="0" err="1"/>
              <a:t>Spielzeug</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Er</a:t>
            </a:r>
            <a:r>
              <a:rPr lang="en-GB" dirty="0"/>
              <a:t> </a:t>
            </a:r>
            <a:r>
              <a:rPr lang="en-GB" dirty="0" err="1"/>
              <a:t>hält</a:t>
            </a:r>
            <a:r>
              <a:rPr lang="en-GB" dirty="0"/>
              <a:t> </a:t>
            </a:r>
            <a:r>
              <a:rPr lang="en-GB" dirty="0" err="1"/>
              <a:t>sich</a:t>
            </a:r>
            <a:r>
              <a:rPr lang="en-GB" dirty="0"/>
              <a:t> </a:t>
            </a:r>
            <a:r>
              <a:rPr lang="en-GB" dirty="0" err="1"/>
              <a:t>gerade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Ich </a:t>
            </a:r>
            <a:r>
              <a:rPr lang="en-GB" dirty="0" err="1"/>
              <a:t>fühle</a:t>
            </a:r>
            <a:r>
              <a:rPr lang="en-GB" dirty="0"/>
              <a:t> </a:t>
            </a:r>
            <a:r>
              <a:rPr lang="en-GB" dirty="0" err="1"/>
              <a:t>mich</a:t>
            </a:r>
            <a:r>
              <a:rPr lang="en-GB" dirty="0"/>
              <a:t> </a:t>
            </a:r>
            <a:r>
              <a:rPr lang="en-GB" dirty="0" err="1"/>
              <a:t>sehr</a:t>
            </a:r>
            <a:r>
              <a:rPr lang="en-GB" dirty="0"/>
              <a:t> </a:t>
            </a:r>
            <a:r>
              <a:rPr lang="en-GB" dirty="0" err="1"/>
              <a:t>verantwortlich</a:t>
            </a:r>
            <a:r>
              <a:rPr lang="en-GB" dirty="0"/>
              <a:t> </a:t>
            </a:r>
            <a:r>
              <a:rPr lang="en-GB" dirty="0" err="1"/>
              <a:t>für</a:t>
            </a:r>
            <a:r>
              <a:rPr lang="en-GB" dirty="0"/>
              <a:t> </a:t>
            </a:r>
            <a:r>
              <a:rPr lang="en-GB" dirty="0" err="1"/>
              <a:t>ihn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Er</a:t>
            </a:r>
            <a:r>
              <a:rPr lang="en-GB" dirty="0"/>
              <a:t> </a:t>
            </a:r>
            <a:r>
              <a:rPr lang="en-GB" dirty="0" err="1"/>
              <a:t>sieht</a:t>
            </a:r>
            <a:r>
              <a:rPr lang="en-GB" dirty="0"/>
              <a:t> </a:t>
            </a:r>
            <a:r>
              <a:rPr lang="en-GB" dirty="0" err="1"/>
              <a:t>mich</a:t>
            </a:r>
            <a:r>
              <a:rPr lang="en-GB" dirty="0"/>
              <a:t> 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Ich </a:t>
            </a:r>
            <a:r>
              <a:rPr lang="en-GB" dirty="0" err="1"/>
              <a:t>nenne</a:t>
            </a:r>
            <a:r>
              <a:rPr lang="en-GB" dirty="0"/>
              <a:t> </a:t>
            </a:r>
            <a:r>
              <a:rPr lang="en-GB" dirty="0" err="1"/>
              <a:t>ihn</a:t>
            </a:r>
            <a:r>
              <a:rPr lang="en-GB" dirty="0"/>
              <a:t> Liebling!</a:t>
            </a:r>
            <a:br>
              <a:rPr lang="en-GB" dirty="0"/>
            </a:br>
            <a:br>
              <a:rPr lang="en-GB" dirty="0"/>
            </a:br>
            <a:r>
              <a:rPr lang="en-GB" b="1" baseline="0" dirty="0"/>
              <a:t>Word frequency (1 is the most frequent word in German): </a:t>
            </a:r>
            <a:br>
              <a:rPr lang="en-GB" baseline="0" dirty="0"/>
            </a:br>
            <a:r>
              <a:rPr lang="en-GB" baseline="0" dirty="0"/>
              <a:t>Liebling [&gt;5009] Spiegel [1468] </a:t>
            </a:r>
            <a:r>
              <a:rPr lang="en-GB" baseline="0" dirty="0" err="1"/>
              <a:t>Spielzeug</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(9 slides)</a:t>
            </a:r>
            <a:br>
              <a:rPr lang="en-GB" dirty="0"/>
            </a:br>
            <a:br>
              <a:rPr lang="en-GB" b="1" dirty="0"/>
            </a:br>
            <a:r>
              <a:rPr lang="en-GB" b="1" dirty="0"/>
              <a:t>Aim: </a:t>
            </a:r>
            <a:r>
              <a:rPr lang="en-GB" b="0" dirty="0"/>
              <a:t>to practise spoken production of key verbs and pronouns, used both reflexively and non-reflexively, in an extended story text.</a:t>
            </a:r>
            <a:br>
              <a:rPr lang="en-GB" dirty="0"/>
            </a:br>
            <a:br>
              <a:rPr lang="en-GB" dirty="0"/>
            </a:br>
            <a:r>
              <a:rPr lang="en-GB" b="1" dirty="0"/>
              <a:t>Procedure:</a:t>
            </a:r>
            <a:br>
              <a:rPr lang="en-GB" dirty="0"/>
            </a:br>
            <a:r>
              <a:rPr lang="en-GB" dirty="0"/>
              <a:t>1. Teacher explains the context and models the task using the first two lines of the story.</a:t>
            </a:r>
          </a:p>
          <a:p>
            <a:r>
              <a:rPr lang="en-GB" dirty="0"/>
              <a:t>2. Teacher clicks through all of the story slides and students translate the English sentence extracts into German, chorally.</a:t>
            </a:r>
          </a:p>
          <a:p>
            <a:r>
              <a:rPr lang="en-GB" dirty="0"/>
              <a:t>3. The final slide offers an opportunity to repeat the task, to achieve greater fluency, and the answers are revealed on successive clicks.</a:t>
            </a:r>
            <a:br>
              <a:rPr lang="en-GB" dirty="0"/>
            </a:br>
            <a:br>
              <a:rPr lang="en-GB" dirty="0"/>
            </a:br>
            <a:r>
              <a:rPr lang="en-GB" b="1" dirty="0"/>
              <a:t>Note: </a:t>
            </a:r>
            <a:r>
              <a:rPr lang="en-GB" dirty="0"/>
              <a:t>as students translate the lines, rhymes will emerge that are not there in the English version!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heiße Hermann, ein Hamster bin 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Ihr kleiner Prinz, meine Oma nennt mich.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ist ein Prinz”, frage ich sie.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Königssohn” lacht sie, “HiHi”!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 ich noch ein Baby Hamster war,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Oma alles gemacht, das war klar.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jetzt bin ich groß 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wäscht mich nicht mehr,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denn ich wasche mich selbst.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ziehe mich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weil ich das gut kann.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setze mich morgens selber auf den Stuhl,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weiß noch nicht wie, aber ich finde es cool!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wenn es Nacht wird, und es ist schon spät,</a:t>
            </a:r>
          </a:p>
          <a:p>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lege mich ohne weiteres selber ins Bett</a:t>
            </a:r>
            <a:b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GB" sz="1200" dirty="0">
                <a:solidFill>
                  <a:srgbClr val="002060"/>
                </a:solidFill>
              </a:rPr>
              <a:t>... und </a:t>
            </a:r>
            <a:r>
              <a:rPr lang="en-GB" sz="1200" dirty="0" err="1">
                <a:solidFill>
                  <a:srgbClr val="002060"/>
                </a:solidFill>
              </a:rPr>
              <a:t>kann</a:t>
            </a:r>
            <a:r>
              <a:rPr lang="en-GB" sz="1200" dirty="0">
                <a:solidFill>
                  <a:srgbClr val="002060"/>
                </a:solidFill>
              </a:rPr>
              <a:t> ich </a:t>
            </a:r>
            <a:r>
              <a:rPr lang="en-GB" sz="1200" dirty="0" err="1">
                <a:solidFill>
                  <a:srgbClr val="002060"/>
                </a:solidFill>
              </a:rPr>
              <a:t>nicht</a:t>
            </a:r>
            <a:r>
              <a:rPr lang="en-GB" sz="1200" dirty="0">
                <a:solidFill>
                  <a:srgbClr val="002060"/>
                </a:solidFill>
              </a:rPr>
              <a:t> </a:t>
            </a:r>
            <a:r>
              <a:rPr lang="en-GB" sz="1200" dirty="0" err="1">
                <a:solidFill>
                  <a:srgbClr val="002060"/>
                </a:solidFill>
              </a:rPr>
              <a:t>schlafen</a:t>
            </a:r>
            <a:br>
              <a:rPr lang="en-GB" sz="1200" dirty="0">
                <a:solidFill>
                  <a:srgbClr val="002060"/>
                </a:solidFill>
              </a:rPr>
            </a:br>
            <a:r>
              <a:rPr lang="en-GB" sz="1200" dirty="0">
                <a:solidFill>
                  <a:srgbClr val="002060"/>
                </a:solidFill>
              </a:rPr>
              <a:t>was </a:t>
            </a:r>
            <a:r>
              <a:rPr lang="en-GB" sz="1200" dirty="0" err="1">
                <a:solidFill>
                  <a:srgbClr val="002060"/>
                </a:solidFill>
              </a:rPr>
              <a:t>weckt</a:t>
            </a:r>
            <a:r>
              <a:rPr lang="en-GB" sz="1200" dirty="0">
                <a:solidFill>
                  <a:srgbClr val="002060"/>
                </a:solidFill>
              </a:rPr>
              <a:t> </a:t>
            </a:r>
            <a:r>
              <a:rPr lang="en-GB" sz="1200" dirty="0" err="1">
                <a:solidFill>
                  <a:srgbClr val="002060"/>
                </a:solidFill>
              </a:rPr>
              <a:t>mich</a:t>
            </a:r>
            <a:r>
              <a:rPr lang="en-GB" sz="1200" dirty="0">
                <a:solidFill>
                  <a:srgbClr val="002060"/>
                </a:solidFill>
              </a:rPr>
              <a:t> </a:t>
            </a:r>
            <a:r>
              <a:rPr lang="en-GB" sz="1200" dirty="0" err="1">
                <a:solidFill>
                  <a:srgbClr val="002060"/>
                </a:solidFill>
              </a:rPr>
              <a:t>schon</a:t>
            </a:r>
            <a:r>
              <a:rPr lang="en-GB" sz="1200" dirty="0">
                <a:solidFill>
                  <a:srgbClr val="002060"/>
                </a:solidFill>
              </a:rPr>
              <a:t> mal?</a:t>
            </a:r>
          </a:p>
          <a:p>
            <a:pPr lvl="0"/>
            <a:r>
              <a:rPr lang="de-DE" sz="1200" dirty="0">
                <a:solidFill>
                  <a:srgbClr val="4472C4">
                    <a:lumMod val="50000"/>
                  </a:srgbClr>
                </a:solidFill>
              </a:rPr>
              <a:t>Dann hält mich die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 auf ihrem Schoß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ich bin ganz froh, ich bin nicht zu groß.</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of unknown words and cognates (1 is the most frequent word in German): </a:t>
            </a:r>
            <a:br>
              <a:rPr lang="en-GB" baseline="0" dirty="0"/>
            </a:br>
            <a:r>
              <a:rPr lang="en-GB" baseline="0" dirty="0"/>
              <a:t>Hamster [&gt;5009] Prinz [3671] Baby [2297] </a:t>
            </a:r>
            <a:r>
              <a:rPr lang="en-GB" baseline="0" dirty="0" err="1"/>
              <a:t>wecken</a:t>
            </a:r>
            <a:r>
              <a:rPr lang="en-GB" baseline="0" dirty="0"/>
              <a:t> [2578]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Schoß [4726] froh [1424]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[2/9]</a:t>
            </a:r>
            <a:br>
              <a:rPr lang="en-GB" dirty="0"/>
            </a:br>
            <a:br>
              <a:rPr lang="en-GB" b="1" dirty="0"/>
            </a:b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heiße Hermann, ein Hamster bin 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Ihr kleiner Prinz, meine Oma nennt mich.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ist ein Prinz”, frage ich sie.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Königssohn” lacht sie, “Hi 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 ich noch ein Baby Hamster war,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Oma alles gemacht, das war klar.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jetzt bin ich groß 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wäscht mich nicht mehr,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denn ich wasche mich selbst.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ziehe mich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weil ich das gut kann.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setze mich morgens selber auf den Stuhl,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weiß noch nicht wie, aber ich finde es cool!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wenn es Nacht wird, und es ist schon spät,</a:t>
            </a:r>
          </a:p>
          <a:p>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lege mich ohne weiteres selber ins Bett</a:t>
            </a:r>
            <a:b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GB" sz="1200" dirty="0">
                <a:solidFill>
                  <a:srgbClr val="002060"/>
                </a:solidFill>
              </a:rPr>
              <a:t>... und </a:t>
            </a:r>
            <a:r>
              <a:rPr lang="en-GB" sz="1200" dirty="0" err="1">
                <a:solidFill>
                  <a:srgbClr val="002060"/>
                </a:solidFill>
              </a:rPr>
              <a:t>kann</a:t>
            </a:r>
            <a:r>
              <a:rPr lang="en-GB" sz="1200" dirty="0">
                <a:solidFill>
                  <a:srgbClr val="002060"/>
                </a:solidFill>
              </a:rPr>
              <a:t> ich </a:t>
            </a:r>
            <a:r>
              <a:rPr lang="en-GB" sz="1200" dirty="0" err="1">
                <a:solidFill>
                  <a:srgbClr val="002060"/>
                </a:solidFill>
              </a:rPr>
              <a:t>nicht</a:t>
            </a:r>
            <a:r>
              <a:rPr lang="en-GB" sz="1200" dirty="0">
                <a:solidFill>
                  <a:srgbClr val="002060"/>
                </a:solidFill>
              </a:rPr>
              <a:t> </a:t>
            </a:r>
            <a:r>
              <a:rPr lang="en-GB" sz="1200" dirty="0" err="1">
                <a:solidFill>
                  <a:srgbClr val="002060"/>
                </a:solidFill>
              </a:rPr>
              <a:t>schlafen</a:t>
            </a:r>
            <a:br>
              <a:rPr lang="en-GB" sz="1200" dirty="0">
                <a:solidFill>
                  <a:srgbClr val="002060"/>
                </a:solidFill>
              </a:rPr>
            </a:br>
            <a:r>
              <a:rPr lang="en-GB" sz="1200" dirty="0">
                <a:solidFill>
                  <a:srgbClr val="002060"/>
                </a:solidFill>
              </a:rPr>
              <a:t>was </a:t>
            </a:r>
            <a:r>
              <a:rPr lang="en-GB" sz="1200" dirty="0" err="1">
                <a:solidFill>
                  <a:srgbClr val="002060"/>
                </a:solidFill>
              </a:rPr>
              <a:t>weckt</a:t>
            </a:r>
            <a:r>
              <a:rPr lang="en-GB" sz="1200" dirty="0">
                <a:solidFill>
                  <a:srgbClr val="002060"/>
                </a:solidFill>
              </a:rPr>
              <a:t> </a:t>
            </a:r>
            <a:r>
              <a:rPr lang="en-GB" sz="1200" dirty="0" err="1">
                <a:solidFill>
                  <a:srgbClr val="002060"/>
                </a:solidFill>
              </a:rPr>
              <a:t>mich</a:t>
            </a:r>
            <a:r>
              <a:rPr lang="en-GB" sz="1200" dirty="0">
                <a:solidFill>
                  <a:srgbClr val="002060"/>
                </a:solidFill>
              </a:rPr>
              <a:t> </a:t>
            </a:r>
            <a:r>
              <a:rPr lang="en-GB" sz="1200" dirty="0" err="1">
                <a:solidFill>
                  <a:srgbClr val="002060"/>
                </a:solidFill>
              </a:rPr>
              <a:t>schon</a:t>
            </a:r>
            <a:r>
              <a:rPr lang="en-GB" sz="1200" dirty="0">
                <a:solidFill>
                  <a:srgbClr val="002060"/>
                </a:solidFill>
              </a:rPr>
              <a:t> mal?</a:t>
            </a:r>
          </a:p>
          <a:p>
            <a:pPr lvl="0"/>
            <a:r>
              <a:rPr lang="de-DE" sz="1200" dirty="0">
                <a:solidFill>
                  <a:srgbClr val="4472C4">
                    <a:lumMod val="50000"/>
                  </a:srgbClr>
                </a:solidFill>
              </a:rPr>
              <a:t>Dann hält mich die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 auf ihrem Schoß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ich bin ganz froh, ich bin nicht zu groß.</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a:t>Hamster [&gt;5009] Prinz [3671] Baby [2297] </a:t>
            </a:r>
            <a:r>
              <a:rPr lang="en-GB" baseline="0" dirty="0" err="1"/>
              <a:t>wecken</a:t>
            </a:r>
            <a:r>
              <a:rPr lang="en-GB" baseline="0" dirty="0"/>
              <a:t> [2578]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Schoß [4726] froh [1424]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033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[3/9]</a:t>
            </a:r>
            <a:br>
              <a:rPr lang="en-GB" dirty="0"/>
            </a:br>
            <a:br>
              <a:rPr lang="en-GB" b="1" dirty="0"/>
            </a:b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heiße Hermann, ein Hamster bin 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Ihr kleiner Prinz, meine Oma nennt mich.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ist ein Prinz”, frage ich sie.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Königssohn” lacht sie, “HiHi”!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 ich noch ein Baby Hamster war,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Oma alles gemacht, das war klar.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jetzt bin ich groß 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wäscht mich nicht mehr,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denn ich wasche mich selbst.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ziehe mich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weil ich das gut kann.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setze mich morgens selber auf den Stuhl,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weiß noch nicht wie, aber ich finde es cool!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wenn es Nacht wird, und es ist schon spät,</a:t>
            </a:r>
          </a:p>
          <a:p>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lege mich ohne weiteres selber ins Bett</a:t>
            </a:r>
            <a:b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GB" sz="1200" dirty="0">
                <a:solidFill>
                  <a:srgbClr val="002060"/>
                </a:solidFill>
              </a:rPr>
              <a:t>... und </a:t>
            </a:r>
            <a:r>
              <a:rPr lang="en-GB" sz="1200" dirty="0" err="1">
                <a:solidFill>
                  <a:srgbClr val="002060"/>
                </a:solidFill>
              </a:rPr>
              <a:t>kann</a:t>
            </a:r>
            <a:r>
              <a:rPr lang="en-GB" sz="1200" dirty="0">
                <a:solidFill>
                  <a:srgbClr val="002060"/>
                </a:solidFill>
              </a:rPr>
              <a:t> ich </a:t>
            </a:r>
            <a:r>
              <a:rPr lang="en-GB" sz="1200" dirty="0" err="1">
                <a:solidFill>
                  <a:srgbClr val="002060"/>
                </a:solidFill>
              </a:rPr>
              <a:t>nicht</a:t>
            </a:r>
            <a:r>
              <a:rPr lang="en-GB" sz="1200" dirty="0">
                <a:solidFill>
                  <a:srgbClr val="002060"/>
                </a:solidFill>
              </a:rPr>
              <a:t> </a:t>
            </a:r>
            <a:r>
              <a:rPr lang="en-GB" sz="1200" dirty="0" err="1">
                <a:solidFill>
                  <a:srgbClr val="002060"/>
                </a:solidFill>
              </a:rPr>
              <a:t>schlafen</a:t>
            </a:r>
            <a:br>
              <a:rPr lang="en-GB" sz="1200" dirty="0">
                <a:solidFill>
                  <a:srgbClr val="002060"/>
                </a:solidFill>
              </a:rPr>
            </a:br>
            <a:r>
              <a:rPr lang="en-GB" sz="1200" dirty="0">
                <a:solidFill>
                  <a:srgbClr val="002060"/>
                </a:solidFill>
              </a:rPr>
              <a:t>was </a:t>
            </a:r>
            <a:r>
              <a:rPr lang="en-GB" sz="1200" dirty="0" err="1">
                <a:solidFill>
                  <a:srgbClr val="002060"/>
                </a:solidFill>
              </a:rPr>
              <a:t>weckt</a:t>
            </a:r>
            <a:r>
              <a:rPr lang="en-GB" sz="1200" dirty="0">
                <a:solidFill>
                  <a:srgbClr val="002060"/>
                </a:solidFill>
              </a:rPr>
              <a:t> </a:t>
            </a:r>
            <a:r>
              <a:rPr lang="en-GB" sz="1200" dirty="0" err="1">
                <a:solidFill>
                  <a:srgbClr val="002060"/>
                </a:solidFill>
              </a:rPr>
              <a:t>mich</a:t>
            </a:r>
            <a:r>
              <a:rPr lang="en-GB" sz="1200" dirty="0">
                <a:solidFill>
                  <a:srgbClr val="002060"/>
                </a:solidFill>
              </a:rPr>
              <a:t> </a:t>
            </a:r>
            <a:r>
              <a:rPr lang="en-GB" sz="1200" dirty="0" err="1">
                <a:solidFill>
                  <a:srgbClr val="002060"/>
                </a:solidFill>
              </a:rPr>
              <a:t>schon</a:t>
            </a:r>
            <a:r>
              <a:rPr lang="en-GB" sz="1200" dirty="0">
                <a:solidFill>
                  <a:srgbClr val="002060"/>
                </a:solidFill>
              </a:rPr>
              <a:t> mal?</a:t>
            </a:r>
          </a:p>
          <a:p>
            <a:pPr lvl="0"/>
            <a:r>
              <a:rPr lang="de-DE" sz="1200" dirty="0">
                <a:solidFill>
                  <a:srgbClr val="4472C4">
                    <a:lumMod val="50000"/>
                  </a:srgbClr>
                </a:solidFill>
              </a:rPr>
              <a:t>Dann hält mich die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 auf ihrem Schoß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ich bin ganz froh, ich bin nicht zu groß.</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a:t>Hamster [&gt;5009] Prinz [3671] Baby [2297] </a:t>
            </a:r>
            <a:r>
              <a:rPr lang="en-GB" baseline="0" dirty="0" err="1"/>
              <a:t>wecken</a:t>
            </a:r>
            <a:r>
              <a:rPr lang="en-GB" baseline="0" dirty="0"/>
              <a:t> [2578]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Schoß [4726] froh [1424]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714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[4/9]</a:t>
            </a:r>
            <a:br>
              <a:rPr lang="en-GB" dirty="0"/>
            </a:br>
            <a:br>
              <a:rPr lang="en-GB" b="1" dirty="0"/>
            </a:b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heiße Hermann, ein Hamster bin 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Ihr kleiner Prinz, meine Oma nennt mich.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ist ein Prinz”, frage ich sie.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Königssohn” lacht sie, “HiHi”!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 ich noch ein Baby Hamster war,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Oma alles gemacht, das war klar.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jetzt bin ich groß 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wäscht mich nicht mehr,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denn ich wasche mich selbst.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ziehe mich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weil ich das gut kann.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setze mich morgens selber auf den Stuhl,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weiß noch nicht wie, aber ich finde es cool!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wenn es Nacht wird, und es ist schon spät,</a:t>
            </a:r>
          </a:p>
          <a:p>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lege mich ohne weiteres selber ins Bett</a:t>
            </a:r>
            <a:b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GB" sz="1200" dirty="0">
                <a:solidFill>
                  <a:srgbClr val="002060"/>
                </a:solidFill>
              </a:rPr>
              <a:t>... und </a:t>
            </a:r>
            <a:r>
              <a:rPr lang="en-GB" sz="1200" dirty="0" err="1">
                <a:solidFill>
                  <a:srgbClr val="002060"/>
                </a:solidFill>
              </a:rPr>
              <a:t>kann</a:t>
            </a:r>
            <a:r>
              <a:rPr lang="en-GB" sz="1200" dirty="0">
                <a:solidFill>
                  <a:srgbClr val="002060"/>
                </a:solidFill>
              </a:rPr>
              <a:t> ich </a:t>
            </a:r>
            <a:r>
              <a:rPr lang="en-GB" sz="1200" dirty="0" err="1">
                <a:solidFill>
                  <a:srgbClr val="002060"/>
                </a:solidFill>
              </a:rPr>
              <a:t>nicht</a:t>
            </a:r>
            <a:r>
              <a:rPr lang="en-GB" sz="1200" dirty="0">
                <a:solidFill>
                  <a:srgbClr val="002060"/>
                </a:solidFill>
              </a:rPr>
              <a:t> </a:t>
            </a:r>
            <a:r>
              <a:rPr lang="en-GB" sz="1200" dirty="0" err="1">
                <a:solidFill>
                  <a:srgbClr val="002060"/>
                </a:solidFill>
              </a:rPr>
              <a:t>schlafen</a:t>
            </a:r>
            <a:br>
              <a:rPr lang="en-GB" sz="1200" dirty="0">
                <a:solidFill>
                  <a:srgbClr val="002060"/>
                </a:solidFill>
              </a:rPr>
            </a:br>
            <a:r>
              <a:rPr lang="en-GB" sz="1200" dirty="0">
                <a:solidFill>
                  <a:srgbClr val="002060"/>
                </a:solidFill>
              </a:rPr>
              <a:t>was </a:t>
            </a:r>
            <a:r>
              <a:rPr lang="en-GB" sz="1200" dirty="0" err="1">
                <a:solidFill>
                  <a:srgbClr val="002060"/>
                </a:solidFill>
              </a:rPr>
              <a:t>weckt</a:t>
            </a:r>
            <a:r>
              <a:rPr lang="en-GB" sz="1200" dirty="0">
                <a:solidFill>
                  <a:srgbClr val="002060"/>
                </a:solidFill>
              </a:rPr>
              <a:t> </a:t>
            </a:r>
            <a:r>
              <a:rPr lang="en-GB" sz="1200" dirty="0" err="1">
                <a:solidFill>
                  <a:srgbClr val="002060"/>
                </a:solidFill>
              </a:rPr>
              <a:t>mich</a:t>
            </a:r>
            <a:r>
              <a:rPr lang="en-GB" sz="1200" dirty="0">
                <a:solidFill>
                  <a:srgbClr val="002060"/>
                </a:solidFill>
              </a:rPr>
              <a:t> </a:t>
            </a:r>
            <a:r>
              <a:rPr lang="en-GB" sz="1200" dirty="0" err="1">
                <a:solidFill>
                  <a:srgbClr val="002060"/>
                </a:solidFill>
              </a:rPr>
              <a:t>schon</a:t>
            </a:r>
            <a:r>
              <a:rPr lang="en-GB" sz="1200" dirty="0">
                <a:solidFill>
                  <a:srgbClr val="002060"/>
                </a:solidFill>
              </a:rPr>
              <a:t> mal?</a:t>
            </a:r>
          </a:p>
          <a:p>
            <a:pPr lvl="0"/>
            <a:r>
              <a:rPr lang="de-DE" sz="1200" dirty="0">
                <a:solidFill>
                  <a:srgbClr val="4472C4">
                    <a:lumMod val="50000"/>
                  </a:srgbClr>
                </a:solidFill>
              </a:rPr>
              <a:t>Dann hält mich die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 auf ihrem Schoß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ich bin ganz froh, ich bin nicht zu groß.</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a:t>Hamster [&gt;5009] Prinz [3671] Baby [2297] </a:t>
            </a:r>
            <a:r>
              <a:rPr lang="en-GB" baseline="0" dirty="0" err="1"/>
              <a:t>wecken</a:t>
            </a:r>
            <a:r>
              <a:rPr lang="en-GB" baseline="0" dirty="0"/>
              <a:t> [2578]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Schoß [4726] froh [1424]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630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apply knowledge of SSC in spoken production to some known and some unknown exclamations.</a:t>
            </a:r>
            <a:br>
              <a:rPr lang="en-GB" dirty="0"/>
            </a:br>
            <a:br>
              <a:rPr lang="en-GB" dirty="0"/>
            </a:br>
            <a:r>
              <a:rPr lang="en-GB" b="1" dirty="0"/>
              <a:t>Procedure:</a:t>
            </a:r>
            <a:br>
              <a:rPr lang="en-GB" dirty="0"/>
            </a:br>
            <a:r>
              <a:rPr lang="en-GB" dirty="0"/>
              <a:t>1. Students work in pairs, taking it in turns to say (with feeling!) the exclamations.  They should aim to go through the whole set twice in one minute, so that they each get to say each one of the 12 exclamations.</a:t>
            </a:r>
          </a:p>
          <a:p>
            <a:r>
              <a:rPr lang="en-GB" dirty="0"/>
              <a:t>2. Click on the speech bubbles to hear native audio for each.</a:t>
            </a:r>
          </a:p>
          <a:p>
            <a:br>
              <a:rPr lang="en-GB" dirty="0"/>
            </a:br>
            <a:r>
              <a:rPr lang="en-GB" b="1" dirty="0"/>
              <a:t>For reference, w</a:t>
            </a:r>
            <a:r>
              <a:rPr lang="en-GB" b="1" baseline="0" dirty="0"/>
              <a:t>ord frequency of all exclamations (1 is the most frequent word in German): </a:t>
            </a:r>
            <a:br>
              <a:rPr lang="en-GB" baseline="0" dirty="0"/>
            </a:br>
            <a:r>
              <a:rPr lang="en-GB" baseline="0" dirty="0"/>
              <a:t>ach [587] </a:t>
            </a:r>
            <a:r>
              <a:rPr lang="en-GB" baseline="0" dirty="0" err="1"/>
              <a:t>naja</a:t>
            </a:r>
            <a:r>
              <a:rPr lang="en-GB" baseline="0" dirty="0"/>
              <a:t> [1487] so [28] </a:t>
            </a:r>
            <a:r>
              <a:rPr lang="en-GB" baseline="0" dirty="0" err="1"/>
              <a:t>genau</a:t>
            </a:r>
            <a:r>
              <a:rPr lang="en-GB" baseline="0" dirty="0"/>
              <a:t> [167] oh [397] </a:t>
            </a:r>
            <a:r>
              <a:rPr lang="en-GB" baseline="0" dirty="0" err="1"/>
              <a:t>nein</a:t>
            </a:r>
            <a:r>
              <a:rPr lang="en-GB" baseline="0" dirty="0"/>
              <a:t> [148] </a:t>
            </a:r>
            <a:r>
              <a:rPr lang="en-GB" baseline="0" dirty="0" err="1"/>
              <a:t>aua</a:t>
            </a:r>
            <a:r>
              <a:rPr lang="en-GB" baseline="0" dirty="0"/>
              <a:t> [&gt;5009] pfui [&gt;5009] </a:t>
            </a:r>
            <a:r>
              <a:rPr lang="en-GB" baseline="0" dirty="0" err="1"/>
              <a:t>juhu</a:t>
            </a:r>
            <a:r>
              <a:rPr lang="en-GB" baseline="0" dirty="0"/>
              <a:t> [&gt;5009] </a:t>
            </a:r>
            <a:r>
              <a:rPr lang="en-GB" baseline="0" dirty="0" err="1"/>
              <a:t>bäh</a:t>
            </a:r>
            <a:r>
              <a:rPr lang="en-GB" baseline="0" dirty="0"/>
              <a:t> [&gt;5009] </a:t>
            </a:r>
            <a:r>
              <a:rPr lang="en-GB" baseline="0" dirty="0" err="1"/>
              <a:t>igitt</a:t>
            </a:r>
            <a:r>
              <a:rPr lang="en-GB" baseline="0" dirty="0"/>
              <a:t> [&gt;5009] </a:t>
            </a:r>
            <a:r>
              <a:rPr lang="en-GB" baseline="0" dirty="0" err="1"/>
              <a:t>hatschi</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[5/9]</a:t>
            </a:r>
            <a:br>
              <a:rPr lang="en-GB" dirty="0"/>
            </a:br>
            <a:br>
              <a:rPr lang="en-GB" b="1" dirty="0"/>
            </a:b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heiße Hermann, ein Hamster bin 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Ihr kleiner Prinz, meine Oma nennt mich.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ist ein Prinz”, frage ich sie.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Königssohn” lacht sie, “HiHi”!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 ich noch ein Baby Hamster war,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Oma alles gemacht, das war klar.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jetzt bin ich groß 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wäscht mich nicht mehr,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denn ich wasche mich selbst.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ziehe mich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weil ich das gut kann.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setze mich morgens selber auf den Stuhl,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weiß noch nicht wie, aber ich finde es cool!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wenn es Nacht wird, und es ist schon spät,</a:t>
            </a:r>
          </a:p>
          <a:p>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lege mich ohne weiteres selber ins Bett</a:t>
            </a:r>
            <a:b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GB" sz="1200" dirty="0">
                <a:solidFill>
                  <a:srgbClr val="002060"/>
                </a:solidFill>
              </a:rPr>
              <a:t>... und </a:t>
            </a:r>
            <a:r>
              <a:rPr lang="en-GB" sz="1200" dirty="0" err="1">
                <a:solidFill>
                  <a:srgbClr val="002060"/>
                </a:solidFill>
              </a:rPr>
              <a:t>kann</a:t>
            </a:r>
            <a:r>
              <a:rPr lang="en-GB" sz="1200" dirty="0">
                <a:solidFill>
                  <a:srgbClr val="002060"/>
                </a:solidFill>
              </a:rPr>
              <a:t> ich </a:t>
            </a:r>
            <a:r>
              <a:rPr lang="en-GB" sz="1200" dirty="0" err="1">
                <a:solidFill>
                  <a:srgbClr val="002060"/>
                </a:solidFill>
              </a:rPr>
              <a:t>nicht</a:t>
            </a:r>
            <a:r>
              <a:rPr lang="en-GB" sz="1200" dirty="0">
                <a:solidFill>
                  <a:srgbClr val="002060"/>
                </a:solidFill>
              </a:rPr>
              <a:t> </a:t>
            </a:r>
            <a:r>
              <a:rPr lang="en-GB" sz="1200" dirty="0" err="1">
                <a:solidFill>
                  <a:srgbClr val="002060"/>
                </a:solidFill>
              </a:rPr>
              <a:t>schlafen</a:t>
            </a:r>
            <a:br>
              <a:rPr lang="en-GB" sz="1200" dirty="0">
                <a:solidFill>
                  <a:srgbClr val="002060"/>
                </a:solidFill>
              </a:rPr>
            </a:br>
            <a:r>
              <a:rPr lang="en-GB" sz="1200" dirty="0">
                <a:solidFill>
                  <a:srgbClr val="002060"/>
                </a:solidFill>
              </a:rPr>
              <a:t>was </a:t>
            </a:r>
            <a:r>
              <a:rPr lang="en-GB" sz="1200" dirty="0" err="1">
                <a:solidFill>
                  <a:srgbClr val="002060"/>
                </a:solidFill>
              </a:rPr>
              <a:t>weckt</a:t>
            </a:r>
            <a:r>
              <a:rPr lang="en-GB" sz="1200" dirty="0">
                <a:solidFill>
                  <a:srgbClr val="002060"/>
                </a:solidFill>
              </a:rPr>
              <a:t> </a:t>
            </a:r>
            <a:r>
              <a:rPr lang="en-GB" sz="1200" dirty="0" err="1">
                <a:solidFill>
                  <a:srgbClr val="002060"/>
                </a:solidFill>
              </a:rPr>
              <a:t>mich</a:t>
            </a:r>
            <a:r>
              <a:rPr lang="en-GB" sz="1200" dirty="0">
                <a:solidFill>
                  <a:srgbClr val="002060"/>
                </a:solidFill>
              </a:rPr>
              <a:t> </a:t>
            </a:r>
            <a:r>
              <a:rPr lang="en-GB" sz="1200" dirty="0" err="1">
                <a:solidFill>
                  <a:srgbClr val="002060"/>
                </a:solidFill>
              </a:rPr>
              <a:t>schon</a:t>
            </a:r>
            <a:r>
              <a:rPr lang="en-GB" sz="1200" dirty="0">
                <a:solidFill>
                  <a:srgbClr val="002060"/>
                </a:solidFill>
              </a:rPr>
              <a:t> mal?</a:t>
            </a:r>
          </a:p>
          <a:p>
            <a:pPr lvl="0"/>
            <a:r>
              <a:rPr lang="de-DE" sz="1200" dirty="0">
                <a:solidFill>
                  <a:srgbClr val="4472C4">
                    <a:lumMod val="50000"/>
                  </a:srgbClr>
                </a:solidFill>
              </a:rPr>
              <a:t>Dann hält mich die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 auf ihrem Schoß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ich bin ganz froh, ich bin nicht zu groß.</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a:t>Hamster [&gt;5009] Prinz [3671] Baby [2297] </a:t>
            </a:r>
            <a:r>
              <a:rPr lang="en-GB" baseline="0" dirty="0" err="1"/>
              <a:t>wecken</a:t>
            </a:r>
            <a:r>
              <a:rPr lang="en-GB" baseline="0" dirty="0"/>
              <a:t> [2578]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Schoß [4726] froh [1424]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098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[6/9]</a:t>
            </a:r>
            <a:br>
              <a:rPr lang="en-GB" dirty="0"/>
            </a:br>
            <a:br>
              <a:rPr lang="en-GB" b="1" dirty="0"/>
            </a:b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heiße Hermann, ein Hamster bin 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Ihr kleiner Prinz, meine Oma nennt mich.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ist ein Prinz”, frage ich sie.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Königssohn” lacht sie, “HiHi”!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 ich noch ein Baby Hamster war,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Oma alles gemacht, das war klar.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jetzt bin ich groß 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wäscht mich nicht mehr,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denn ich wasche mich selbst.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ziehe mich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weil ich das gut kann.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setze mich morgens selber auf den Stuhl,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weiß noch nicht wie, aber ich finde es cool!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wenn es Nacht wird, und es ist schon spät,</a:t>
            </a:r>
          </a:p>
          <a:p>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lege mich ohne weiteres selber ins Bett</a:t>
            </a:r>
            <a:b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GB" sz="1200" dirty="0">
                <a:solidFill>
                  <a:srgbClr val="002060"/>
                </a:solidFill>
              </a:rPr>
              <a:t>... und </a:t>
            </a:r>
            <a:r>
              <a:rPr lang="en-GB" sz="1200" dirty="0" err="1">
                <a:solidFill>
                  <a:srgbClr val="002060"/>
                </a:solidFill>
              </a:rPr>
              <a:t>kann</a:t>
            </a:r>
            <a:r>
              <a:rPr lang="en-GB" sz="1200" dirty="0">
                <a:solidFill>
                  <a:srgbClr val="002060"/>
                </a:solidFill>
              </a:rPr>
              <a:t> ich </a:t>
            </a:r>
            <a:r>
              <a:rPr lang="en-GB" sz="1200" dirty="0" err="1">
                <a:solidFill>
                  <a:srgbClr val="002060"/>
                </a:solidFill>
              </a:rPr>
              <a:t>nicht</a:t>
            </a:r>
            <a:r>
              <a:rPr lang="en-GB" sz="1200" dirty="0">
                <a:solidFill>
                  <a:srgbClr val="002060"/>
                </a:solidFill>
              </a:rPr>
              <a:t> </a:t>
            </a:r>
            <a:r>
              <a:rPr lang="en-GB" sz="1200" dirty="0" err="1">
                <a:solidFill>
                  <a:srgbClr val="002060"/>
                </a:solidFill>
              </a:rPr>
              <a:t>schlafen</a:t>
            </a:r>
            <a:br>
              <a:rPr lang="en-GB" sz="1200" dirty="0">
                <a:solidFill>
                  <a:srgbClr val="002060"/>
                </a:solidFill>
              </a:rPr>
            </a:br>
            <a:r>
              <a:rPr lang="en-GB" sz="1200" dirty="0">
                <a:solidFill>
                  <a:srgbClr val="002060"/>
                </a:solidFill>
              </a:rPr>
              <a:t>was </a:t>
            </a:r>
            <a:r>
              <a:rPr lang="en-GB" sz="1200" dirty="0" err="1">
                <a:solidFill>
                  <a:srgbClr val="002060"/>
                </a:solidFill>
              </a:rPr>
              <a:t>weckt</a:t>
            </a:r>
            <a:r>
              <a:rPr lang="en-GB" sz="1200" dirty="0">
                <a:solidFill>
                  <a:srgbClr val="002060"/>
                </a:solidFill>
              </a:rPr>
              <a:t> </a:t>
            </a:r>
            <a:r>
              <a:rPr lang="en-GB" sz="1200" dirty="0" err="1">
                <a:solidFill>
                  <a:srgbClr val="002060"/>
                </a:solidFill>
              </a:rPr>
              <a:t>mich</a:t>
            </a:r>
            <a:r>
              <a:rPr lang="en-GB" sz="1200" dirty="0">
                <a:solidFill>
                  <a:srgbClr val="002060"/>
                </a:solidFill>
              </a:rPr>
              <a:t> </a:t>
            </a:r>
            <a:r>
              <a:rPr lang="en-GB" sz="1200" dirty="0" err="1">
                <a:solidFill>
                  <a:srgbClr val="002060"/>
                </a:solidFill>
              </a:rPr>
              <a:t>schon</a:t>
            </a:r>
            <a:r>
              <a:rPr lang="en-GB" sz="1200" dirty="0">
                <a:solidFill>
                  <a:srgbClr val="002060"/>
                </a:solidFill>
              </a:rPr>
              <a:t> mal?</a:t>
            </a:r>
          </a:p>
          <a:p>
            <a:pPr lvl="0"/>
            <a:r>
              <a:rPr lang="de-DE" sz="1200" dirty="0">
                <a:solidFill>
                  <a:srgbClr val="4472C4">
                    <a:lumMod val="50000"/>
                  </a:srgbClr>
                </a:solidFill>
              </a:rPr>
              <a:t>Dann hält mich die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 auf ihrem Schoß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ich bin ganz froh, ich bin nicht zu groß.</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a:t>Hamster [&gt;5009] Prinz [3671] Baby [2297] </a:t>
            </a:r>
            <a:r>
              <a:rPr lang="en-GB" baseline="0" dirty="0" err="1"/>
              <a:t>wecken</a:t>
            </a:r>
            <a:r>
              <a:rPr lang="en-GB" baseline="0" dirty="0"/>
              <a:t> [2578]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Schoß [4726] froh [1424]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815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Note: after </a:t>
            </a:r>
            <a:r>
              <a:rPr lang="en-GB" b="0" dirty="0" err="1"/>
              <a:t>wenn</a:t>
            </a:r>
            <a:r>
              <a:rPr lang="en-GB" b="0" dirty="0"/>
              <a:t> both clauses would usually be WO3 (und </a:t>
            </a:r>
            <a:r>
              <a:rPr lang="en-GB" b="0" dirty="0" err="1"/>
              <a:t>wenn</a:t>
            </a:r>
            <a:r>
              <a:rPr lang="en-GB" b="0" dirty="0"/>
              <a:t> es Nacht </a:t>
            </a:r>
            <a:r>
              <a:rPr lang="en-GB" b="0" dirty="0" err="1"/>
              <a:t>wird</a:t>
            </a:r>
            <a:r>
              <a:rPr lang="en-GB" b="0" dirty="0"/>
              <a:t> und es </a:t>
            </a:r>
            <a:r>
              <a:rPr lang="en-GB" b="0" dirty="0" err="1"/>
              <a:t>schon</a:t>
            </a:r>
            <a:r>
              <a:rPr lang="en-GB" b="0" dirty="0"/>
              <a:t> </a:t>
            </a:r>
            <a:r>
              <a:rPr lang="en-GB" b="0" dirty="0" err="1"/>
              <a:t>spät</a:t>
            </a:r>
            <a:r>
              <a:rPr lang="en-GB" b="0" dirty="0"/>
              <a:t> </a:t>
            </a:r>
            <a:r>
              <a:rPr lang="en-GB" b="0" dirty="0" err="1"/>
              <a:t>ist</a:t>
            </a:r>
            <a:r>
              <a:rPr lang="en-GB" b="0" dirty="0"/>
              <a:t>).  In this story, some poetic licence has been taken to facilitate a </a:t>
            </a:r>
            <a:r>
              <a:rPr lang="en-GB" b="1" dirty="0"/>
              <a:t>half</a:t>
            </a:r>
            <a:r>
              <a:rPr lang="en-GB" b="0" dirty="0"/>
              <a:t> rhyme with </a:t>
            </a:r>
            <a:r>
              <a:rPr lang="en-GB" b="0" dirty="0" err="1"/>
              <a:t>spät</a:t>
            </a:r>
            <a:r>
              <a:rPr lang="en-GB" b="0" dirty="0"/>
              <a:t> and Bett.  It is worth making clear to students that </a:t>
            </a:r>
            <a:r>
              <a:rPr lang="en-GB" b="0" dirty="0" err="1"/>
              <a:t>spät</a:t>
            </a:r>
            <a:r>
              <a:rPr lang="en-GB" b="0" dirty="0"/>
              <a:t> and Bett are </a:t>
            </a:r>
            <a:r>
              <a:rPr lang="en-GB" b="0" u="sng" dirty="0"/>
              <a:t>not a full rhyme</a:t>
            </a:r>
            <a:r>
              <a:rPr lang="en-GB" b="0" dirty="0"/>
              <a:t>.</a:t>
            </a:r>
          </a:p>
          <a:p>
            <a:endParaRPr lang="en-GB" b="1" dirty="0"/>
          </a:p>
          <a:p>
            <a:r>
              <a:rPr lang="en-GB" b="1" dirty="0"/>
              <a:t>[7/9]</a:t>
            </a:r>
            <a:br>
              <a:rPr lang="en-GB" dirty="0"/>
            </a:br>
            <a:br>
              <a:rPr lang="en-GB" b="1" dirty="0"/>
            </a:b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heiße Hermann, ein Hamster bin 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Ihr kleiner Prinz, meine Oma nennt mich.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ist ein Prinz”, frage ich sie.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Königssohn” lacht sie, “HiHi”!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 ich noch ein Baby Hamster war,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Oma alles gemacht, das war klar.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jetzt bin ich groß 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wäscht mich nicht mehr,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denn ich wasche mich selbst.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ziehe mich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weil ich das gut kann.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setze mich morgens selber auf den Stuhl,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weiß noch nicht wie, aber ich finde es cool!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wenn es Nacht wird, und es ist schon spät,</a:t>
            </a:r>
          </a:p>
          <a:p>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lege mich ohne weiteres selber ins Bett</a:t>
            </a:r>
            <a:b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GB" sz="1200" dirty="0">
                <a:solidFill>
                  <a:srgbClr val="002060"/>
                </a:solidFill>
              </a:rPr>
              <a:t>... und </a:t>
            </a:r>
            <a:r>
              <a:rPr lang="en-GB" sz="1200" dirty="0" err="1">
                <a:solidFill>
                  <a:srgbClr val="002060"/>
                </a:solidFill>
              </a:rPr>
              <a:t>kann</a:t>
            </a:r>
            <a:r>
              <a:rPr lang="en-GB" sz="1200" dirty="0">
                <a:solidFill>
                  <a:srgbClr val="002060"/>
                </a:solidFill>
              </a:rPr>
              <a:t> ich </a:t>
            </a:r>
            <a:r>
              <a:rPr lang="en-GB" sz="1200" dirty="0" err="1">
                <a:solidFill>
                  <a:srgbClr val="002060"/>
                </a:solidFill>
              </a:rPr>
              <a:t>nicht</a:t>
            </a:r>
            <a:r>
              <a:rPr lang="en-GB" sz="1200" dirty="0">
                <a:solidFill>
                  <a:srgbClr val="002060"/>
                </a:solidFill>
              </a:rPr>
              <a:t> </a:t>
            </a:r>
            <a:r>
              <a:rPr lang="en-GB" sz="1200" dirty="0" err="1">
                <a:solidFill>
                  <a:srgbClr val="002060"/>
                </a:solidFill>
              </a:rPr>
              <a:t>schlafen</a:t>
            </a:r>
            <a:br>
              <a:rPr lang="en-GB" sz="1200" dirty="0">
                <a:solidFill>
                  <a:srgbClr val="002060"/>
                </a:solidFill>
              </a:rPr>
            </a:br>
            <a:r>
              <a:rPr lang="en-GB" sz="1200" dirty="0">
                <a:solidFill>
                  <a:srgbClr val="002060"/>
                </a:solidFill>
              </a:rPr>
              <a:t>was </a:t>
            </a:r>
            <a:r>
              <a:rPr lang="en-GB" sz="1200" dirty="0" err="1">
                <a:solidFill>
                  <a:srgbClr val="002060"/>
                </a:solidFill>
              </a:rPr>
              <a:t>weckt</a:t>
            </a:r>
            <a:r>
              <a:rPr lang="en-GB" sz="1200" dirty="0">
                <a:solidFill>
                  <a:srgbClr val="002060"/>
                </a:solidFill>
              </a:rPr>
              <a:t> </a:t>
            </a:r>
            <a:r>
              <a:rPr lang="en-GB" sz="1200" dirty="0" err="1">
                <a:solidFill>
                  <a:srgbClr val="002060"/>
                </a:solidFill>
              </a:rPr>
              <a:t>mich</a:t>
            </a:r>
            <a:r>
              <a:rPr lang="en-GB" sz="1200" dirty="0">
                <a:solidFill>
                  <a:srgbClr val="002060"/>
                </a:solidFill>
              </a:rPr>
              <a:t> </a:t>
            </a:r>
            <a:r>
              <a:rPr lang="en-GB" sz="1200" dirty="0" err="1">
                <a:solidFill>
                  <a:srgbClr val="002060"/>
                </a:solidFill>
              </a:rPr>
              <a:t>schon</a:t>
            </a:r>
            <a:r>
              <a:rPr lang="en-GB" sz="1200" dirty="0">
                <a:solidFill>
                  <a:srgbClr val="002060"/>
                </a:solidFill>
              </a:rPr>
              <a:t> mal?</a:t>
            </a:r>
          </a:p>
          <a:p>
            <a:pPr lvl="0"/>
            <a:r>
              <a:rPr lang="de-DE" sz="1200" dirty="0">
                <a:solidFill>
                  <a:srgbClr val="4472C4">
                    <a:lumMod val="50000"/>
                  </a:srgbClr>
                </a:solidFill>
              </a:rPr>
              <a:t>Dann hält mich die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 auf ihrem Schoß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ich bin ganz froh, ich bin nicht zu groß.</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a:t>Hamster [&gt;5009] Prinz [3671] Baby [2297] </a:t>
            </a:r>
            <a:r>
              <a:rPr lang="en-GB" baseline="0" dirty="0" err="1"/>
              <a:t>wecken</a:t>
            </a:r>
            <a:r>
              <a:rPr lang="en-GB" baseline="0" dirty="0"/>
              <a:t> [2578]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Schoß [4726] froh [1424]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7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[8/9]</a:t>
            </a:r>
            <a:br>
              <a:rPr lang="en-GB" dirty="0"/>
            </a:br>
            <a:br>
              <a:rPr lang="en-GB" b="1" dirty="0"/>
            </a:b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heiße Hermann, ein Hamster bin 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Ihr kleiner Prinz, meine Oma nennt mich.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ist ein Prinz”, frage ich sie.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Königssohn” lacht sie, “HiHi”!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 ich noch ein Baby Hamster war,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Oma alles gemacht, das war klar.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jetzt bin ich groß 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wäscht mich nicht mehr,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denn ich wasche mich selbst.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ziehe mich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weil ich das gut kann.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setze mich morgens selber auf den Stuhl,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weiß noch nicht wie, aber ich finde es cool!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wenn es Nacht wird, und es ist schon spät,</a:t>
            </a:r>
          </a:p>
          <a:p>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lege mich ohne weiteres selber ins Bett</a:t>
            </a:r>
            <a:b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GB" sz="1200" b="1" dirty="0">
                <a:solidFill>
                  <a:srgbClr val="002060"/>
                </a:solidFill>
              </a:rPr>
              <a:t>... und </a:t>
            </a:r>
            <a:r>
              <a:rPr lang="en-GB" sz="1200" b="1" dirty="0" err="1">
                <a:solidFill>
                  <a:srgbClr val="002060"/>
                </a:solidFill>
              </a:rPr>
              <a:t>kann</a:t>
            </a:r>
            <a:r>
              <a:rPr lang="en-GB" sz="1200" b="1" dirty="0">
                <a:solidFill>
                  <a:srgbClr val="002060"/>
                </a:solidFill>
              </a:rPr>
              <a:t> ich </a:t>
            </a:r>
            <a:r>
              <a:rPr lang="en-GB" sz="1200" b="1" dirty="0" err="1">
                <a:solidFill>
                  <a:srgbClr val="002060"/>
                </a:solidFill>
              </a:rPr>
              <a:t>nicht</a:t>
            </a:r>
            <a:r>
              <a:rPr lang="en-GB" sz="1200" b="1" dirty="0">
                <a:solidFill>
                  <a:srgbClr val="002060"/>
                </a:solidFill>
              </a:rPr>
              <a:t> </a:t>
            </a:r>
            <a:r>
              <a:rPr lang="en-GB" sz="1200" b="1" dirty="0" err="1">
                <a:solidFill>
                  <a:srgbClr val="002060"/>
                </a:solidFill>
              </a:rPr>
              <a:t>schlafen</a:t>
            </a:r>
            <a:br>
              <a:rPr lang="en-GB" sz="1200" b="1" dirty="0">
                <a:solidFill>
                  <a:srgbClr val="002060"/>
                </a:solidFill>
              </a:rPr>
            </a:br>
            <a:r>
              <a:rPr lang="en-GB" sz="1200" b="1" dirty="0">
                <a:solidFill>
                  <a:srgbClr val="002060"/>
                </a:solidFill>
              </a:rPr>
              <a:t>was </a:t>
            </a:r>
            <a:r>
              <a:rPr lang="en-GB" sz="1200" b="1" dirty="0" err="1">
                <a:solidFill>
                  <a:srgbClr val="002060"/>
                </a:solidFill>
              </a:rPr>
              <a:t>weckt</a:t>
            </a:r>
            <a:r>
              <a:rPr lang="en-GB" sz="1200" b="1" dirty="0">
                <a:solidFill>
                  <a:srgbClr val="002060"/>
                </a:solidFill>
              </a:rPr>
              <a:t> </a:t>
            </a:r>
            <a:r>
              <a:rPr lang="en-GB" sz="1200" b="1" dirty="0" err="1">
                <a:solidFill>
                  <a:srgbClr val="002060"/>
                </a:solidFill>
              </a:rPr>
              <a:t>mich</a:t>
            </a:r>
            <a:r>
              <a:rPr lang="en-GB" sz="1200" b="1" dirty="0">
                <a:solidFill>
                  <a:srgbClr val="002060"/>
                </a:solidFill>
              </a:rPr>
              <a:t> </a:t>
            </a:r>
            <a:r>
              <a:rPr lang="en-GB" sz="1200" b="1" dirty="0" err="1">
                <a:solidFill>
                  <a:srgbClr val="002060"/>
                </a:solidFill>
              </a:rPr>
              <a:t>schon</a:t>
            </a:r>
            <a:r>
              <a:rPr lang="en-GB" sz="1200" b="1" dirty="0">
                <a:solidFill>
                  <a:srgbClr val="002060"/>
                </a:solidFill>
              </a:rPr>
              <a:t> mal?</a:t>
            </a:r>
          </a:p>
          <a:p>
            <a:pPr lvl="0"/>
            <a:r>
              <a:rPr lang="de-DE" sz="1200" dirty="0">
                <a:solidFill>
                  <a:srgbClr val="4472C4">
                    <a:lumMod val="50000"/>
                  </a:srgbClr>
                </a:solidFill>
              </a:rPr>
              <a:t>Dann hält mich die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 auf ihrem Schoß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ich bin ganz froh, ich bin nicht zu groß.</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a:t>Hamster [&gt;5009] Prinz [3671] Baby [2297] </a:t>
            </a:r>
            <a:r>
              <a:rPr lang="en-GB" baseline="0" dirty="0" err="1"/>
              <a:t>wecken</a:t>
            </a:r>
            <a:r>
              <a:rPr lang="en-GB" baseline="0" dirty="0"/>
              <a:t> [2578]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Schoß [4726] froh [1424]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733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[9/9]</a:t>
            </a:r>
            <a:br>
              <a:rPr lang="en-GB" dirty="0"/>
            </a:br>
            <a:br>
              <a:rPr lang="en-GB" b="1" dirty="0"/>
            </a:b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heiße Hermann, ein Hamster bin 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Ihr kleiner Prinz, meine Oma nennt mich.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ist ein Prinz”, frage ich sie.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Königssohn” lacht sie, “HiHi”!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 ich noch ein Baby Hamster war,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Oma alles gemacht, das war klar.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jetzt bin ich groß 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wäscht mich nicht mehr,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denn ich wasche mich selbst.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ziehe mich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weil ich das gut kann.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setze mich morgens selber auf den Stuhl,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weiß noch nicht wie, aber ich finde es cool!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wenn es Nacht wird, und es ist schon spät,</a:t>
            </a:r>
          </a:p>
          <a:p>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lege mich ohne weiteres selber ins Bett</a:t>
            </a:r>
            <a:b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GB" sz="1200" b="0" dirty="0">
                <a:solidFill>
                  <a:srgbClr val="002060"/>
                </a:solidFill>
              </a:rPr>
              <a:t>... und </a:t>
            </a:r>
            <a:r>
              <a:rPr lang="en-GB" sz="1200" b="0" dirty="0" err="1">
                <a:solidFill>
                  <a:srgbClr val="002060"/>
                </a:solidFill>
              </a:rPr>
              <a:t>kann</a:t>
            </a:r>
            <a:r>
              <a:rPr lang="en-GB" sz="1200" b="0" dirty="0">
                <a:solidFill>
                  <a:srgbClr val="002060"/>
                </a:solidFill>
              </a:rPr>
              <a:t> ich </a:t>
            </a:r>
            <a:r>
              <a:rPr lang="en-GB" sz="1200" b="0" dirty="0" err="1">
                <a:solidFill>
                  <a:srgbClr val="002060"/>
                </a:solidFill>
              </a:rPr>
              <a:t>nicht</a:t>
            </a:r>
            <a:r>
              <a:rPr lang="en-GB" sz="1200" b="0" dirty="0">
                <a:solidFill>
                  <a:srgbClr val="002060"/>
                </a:solidFill>
              </a:rPr>
              <a:t> </a:t>
            </a:r>
            <a:r>
              <a:rPr lang="en-GB" sz="1200" b="0" dirty="0" err="1">
                <a:solidFill>
                  <a:srgbClr val="002060"/>
                </a:solidFill>
              </a:rPr>
              <a:t>schlafen</a:t>
            </a:r>
            <a:br>
              <a:rPr lang="en-GB" sz="1200" b="0" dirty="0">
                <a:solidFill>
                  <a:srgbClr val="002060"/>
                </a:solidFill>
              </a:rPr>
            </a:br>
            <a:r>
              <a:rPr lang="en-GB" sz="1200" b="0" dirty="0">
                <a:solidFill>
                  <a:srgbClr val="002060"/>
                </a:solidFill>
              </a:rPr>
              <a:t>was </a:t>
            </a:r>
            <a:r>
              <a:rPr lang="en-GB" sz="1200" b="0" dirty="0" err="1">
                <a:solidFill>
                  <a:srgbClr val="002060"/>
                </a:solidFill>
              </a:rPr>
              <a:t>weckt</a:t>
            </a:r>
            <a:r>
              <a:rPr lang="en-GB" sz="1200" b="0" dirty="0">
                <a:solidFill>
                  <a:srgbClr val="002060"/>
                </a:solidFill>
              </a:rPr>
              <a:t> </a:t>
            </a:r>
            <a:r>
              <a:rPr lang="en-GB" sz="1200" b="0" dirty="0" err="1">
                <a:solidFill>
                  <a:srgbClr val="002060"/>
                </a:solidFill>
              </a:rPr>
              <a:t>mich</a:t>
            </a:r>
            <a:r>
              <a:rPr lang="en-GB" sz="1200" b="0" dirty="0">
                <a:solidFill>
                  <a:srgbClr val="002060"/>
                </a:solidFill>
              </a:rPr>
              <a:t> </a:t>
            </a:r>
            <a:r>
              <a:rPr lang="en-GB" sz="1200" b="0" dirty="0" err="1">
                <a:solidFill>
                  <a:srgbClr val="002060"/>
                </a:solidFill>
              </a:rPr>
              <a:t>schon</a:t>
            </a:r>
            <a:r>
              <a:rPr lang="en-GB" sz="1200" b="0" dirty="0">
                <a:solidFill>
                  <a:srgbClr val="002060"/>
                </a:solidFill>
              </a:rPr>
              <a:t> mal?</a:t>
            </a:r>
          </a:p>
          <a:p>
            <a:pPr lvl="0"/>
            <a:r>
              <a:rPr lang="de-DE" sz="1200" b="1" dirty="0">
                <a:solidFill>
                  <a:srgbClr val="4472C4">
                    <a:lumMod val="50000"/>
                  </a:srgbClr>
                </a:solidFill>
              </a:rPr>
              <a:t>Dann hält mich die </a:t>
            </a: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 auf ihrem Schoß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ich bin ganz froh, ich bin nicht zu groß.</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a:t>Hamster [&gt;5009] Prinz [3671] Baby [2297] </a:t>
            </a:r>
            <a:r>
              <a:rPr lang="en-GB" baseline="0" dirty="0" err="1"/>
              <a:t>wecken</a:t>
            </a:r>
            <a:r>
              <a:rPr lang="en-GB" baseline="0" dirty="0"/>
              <a:t> [2578]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Schoß [4726] froh [1424]</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Note: 91.55% word families in most frequent 2000. 100% cognates Hamster, cool, Baby and proper noun Hermann exempted.</a:t>
            </a:r>
            <a:br>
              <a:rPr lang="en-GB" i="1" dirty="0"/>
            </a:br>
            <a:r>
              <a:rPr lang="en-GB" i="1" dirty="0"/>
              <a:t>Words outside top 2000: Oma, Prinz, </a:t>
            </a:r>
            <a:r>
              <a:rPr lang="en-GB" i="1" dirty="0" err="1"/>
              <a:t>waschen</a:t>
            </a:r>
            <a:r>
              <a:rPr lang="en-GB" i="1" dirty="0"/>
              <a:t>, </a:t>
            </a:r>
            <a:r>
              <a:rPr lang="en-GB" i="1" dirty="0" err="1"/>
              <a:t>wecken</a:t>
            </a:r>
            <a:r>
              <a:rPr lang="en-GB" i="1" dirty="0"/>
              <a:t>, S</a:t>
            </a:r>
            <a:r>
              <a:rPr lang="de-DE" sz="1200" i="1" dirty="0">
                <a:solidFill>
                  <a:srgbClr val="4472C4">
                    <a:lumMod val="50000"/>
                  </a:srgbClr>
                </a:solidFill>
              </a:rPr>
              <a:t>choß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644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b="1" dirty="0"/>
            </a:br>
            <a:br>
              <a:rPr lang="en-GB" b="1" dirty="0"/>
            </a:br>
            <a:r>
              <a:rPr lang="en-GB" b="1" dirty="0"/>
              <a:t>Aim: </a:t>
            </a:r>
            <a:r>
              <a:rPr lang="en-GB" b="0" dirty="0"/>
              <a:t>to repeat the spoken production task, to increase fluency and confidence, and to deepen knowledge of the vocabulary.</a:t>
            </a:r>
            <a:br>
              <a:rPr lang="en-GB" b="0" dirty="0"/>
            </a:br>
            <a:br>
              <a:rPr lang="en-GB" b="0" dirty="0"/>
            </a:br>
            <a:r>
              <a:rPr lang="en-GB" b="1" dirty="0"/>
              <a:t>Procedure:</a:t>
            </a:r>
            <a:br>
              <a:rPr lang="en-GB" b="1" dirty="0"/>
            </a:br>
            <a:r>
              <a:rPr lang="en-GB" b="0" dirty="0"/>
              <a:t>1. Chorally repeat the whole story, translating the English verbs and pronouns into German.</a:t>
            </a:r>
            <a:br>
              <a:rPr lang="en-GB" b="0" dirty="0"/>
            </a:br>
            <a:r>
              <a:rPr lang="en-GB" b="0" dirty="0"/>
              <a:t>2. Click to reveal the German answers.</a:t>
            </a:r>
          </a:p>
          <a:p>
            <a:r>
              <a:rPr lang="en-GB" b="0" dirty="0"/>
              <a:t>3. Click to play the audio. </a:t>
            </a:r>
            <a:r>
              <a:rPr lang="en-GB" b="0" i="1" dirty="0"/>
              <a:t>Note</a:t>
            </a:r>
            <a:r>
              <a:rPr lang="en-GB" b="0" dirty="0"/>
              <a:t>: to increase production fluency further, students could read and translate the story segments orally, along with the native audio.</a:t>
            </a:r>
            <a:br>
              <a:rPr lang="en-GB" b="0" dirty="0"/>
            </a:br>
            <a:br>
              <a:rPr lang="en-GB" b="1" dirty="0"/>
            </a:b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heiße Hermann, ein Hamster bin 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Ihr kleiner Prinz, meine Oma nennt mich.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ist ein Prinz”, frage ich sie.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Königssohn” lacht sie, “HiHi”!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 ich noch ein Baby Hamster war,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Oma alles gemacht, das war klar.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jetzt bin ich groß 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wäscht mich nicht mehr,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denn ich wasche mich selbst.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ziehe mich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weil ich das gut kann.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setze mich morgens selber auf den Stuhl,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weiß noch nicht wie, aber ich finde es cool!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wenn es Nacht wird, und es ist schon spät,</a:t>
            </a:r>
          </a:p>
          <a:p>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lege mich ohne weiteres selber ins Bett</a:t>
            </a:r>
            <a:b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GB" sz="1200" b="0" dirty="0">
                <a:solidFill>
                  <a:srgbClr val="002060"/>
                </a:solidFill>
              </a:rPr>
              <a:t>... und </a:t>
            </a:r>
            <a:r>
              <a:rPr lang="en-GB" sz="1200" b="0" dirty="0" err="1">
                <a:solidFill>
                  <a:srgbClr val="002060"/>
                </a:solidFill>
              </a:rPr>
              <a:t>kann</a:t>
            </a:r>
            <a:r>
              <a:rPr lang="en-GB" sz="1200" b="0" dirty="0">
                <a:solidFill>
                  <a:srgbClr val="002060"/>
                </a:solidFill>
              </a:rPr>
              <a:t> ich </a:t>
            </a:r>
            <a:r>
              <a:rPr lang="en-GB" sz="1200" b="0" dirty="0" err="1">
                <a:solidFill>
                  <a:srgbClr val="002060"/>
                </a:solidFill>
              </a:rPr>
              <a:t>nicht</a:t>
            </a:r>
            <a:r>
              <a:rPr lang="en-GB" sz="1200" b="0" dirty="0">
                <a:solidFill>
                  <a:srgbClr val="002060"/>
                </a:solidFill>
              </a:rPr>
              <a:t> </a:t>
            </a:r>
            <a:r>
              <a:rPr lang="en-GB" sz="1200" b="0" dirty="0" err="1">
                <a:solidFill>
                  <a:srgbClr val="002060"/>
                </a:solidFill>
              </a:rPr>
              <a:t>schlafen</a:t>
            </a:r>
            <a:br>
              <a:rPr lang="en-GB" sz="1200" b="0" dirty="0">
                <a:solidFill>
                  <a:srgbClr val="002060"/>
                </a:solidFill>
              </a:rPr>
            </a:br>
            <a:r>
              <a:rPr lang="en-GB" sz="1200" b="0" dirty="0">
                <a:solidFill>
                  <a:srgbClr val="002060"/>
                </a:solidFill>
              </a:rPr>
              <a:t>was </a:t>
            </a:r>
            <a:r>
              <a:rPr lang="en-GB" sz="1200" b="0" dirty="0" err="1">
                <a:solidFill>
                  <a:srgbClr val="002060"/>
                </a:solidFill>
              </a:rPr>
              <a:t>weckt</a:t>
            </a:r>
            <a:r>
              <a:rPr lang="en-GB" sz="1200" b="0" dirty="0">
                <a:solidFill>
                  <a:srgbClr val="002060"/>
                </a:solidFill>
              </a:rPr>
              <a:t> </a:t>
            </a:r>
            <a:r>
              <a:rPr lang="en-GB" sz="1200" b="0" dirty="0" err="1">
                <a:solidFill>
                  <a:srgbClr val="002060"/>
                </a:solidFill>
              </a:rPr>
              <a:t>mich</a:t>
            </a:r>
            <a:r>
              <a:rPr lang="en-GB" sz="1200" b="0" dirty="0">
                <a:solidFill>
                  <a:srgbClr val="002060"/>
                </a:solidFill>
              </a:rPr>
              <a:t> </a:t>
            </a:r>
            <a:r>
              <a:rPr lang="en-GB" sz="1200" b="0" dirty="0" err="1">
                <a:solidFill>
                  <a:srgbClr val="002060"/>
                </a:solidFill>
              </a:rPr>
              <a:t>schon</a:t>
            </a:r>
            <a:r>
              <a:rPr lang="en-GB" sz="1200" b="0" dirty="0">
                <a:solidFill>
                  <a:srgbClr val="002060"/>
                </a:solidFill>
              </a:rPr>
              <a:t> mal?</a:t>
            </a:r>
          </a:p>
          <a:p>
            <a:pPr lvl="0"/>
            <a:r>
              <a:rPr lang="de-DE" sz="1200" b="0" dirty="0">
                <a:solidFill>
                  <a:srgbClr val="4472C4">
                    <a:lumMod val="50000"/>
                  </a:srgbClr>
                </a:solidFill>
              </a:rPr>
              <a:t>Dann hält mich die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 auf ihrem Schoß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ich bin ganz froh, ich bin nicht zu groß.</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a:t>Hamster [&gt;5009] Prinz [3671] Baby [2297] </a:t>
            </a:r>
            <a:r>
              <a:rPr lang="en-GB" baseline="0" dirty="0" err="1"/>
              <a:t>wecken</a:t>
            </a:r>
            <a:r>
              <a:rPr lang="en-GB" baseline="0" dirty="0"/>
              <a:t> [2578] </a:t>
            </a: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Schoß [4726] froh [1424]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123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13 minutes</a:t>
            </a:r>
          </a:p>
          <a:p>
            <a:br>
              <a:rPr lang="en-GB" dirty="0"/>
            </a:br>
            <a:r>
              <a:rPr lang="en-GB" b="1" dirty="0"/>
              <a:t>Aim: </a:t>
            </a:r>
            <a:r>
              <a:rPr lang="en-GB" baseline="0" dirty="0"/>
              <a:t>to practise in writing the reflexive and non-reflexive use of verbs and pronouns.</a:t>
            </a:r>
          </a:p>
          <a:p>
            <a:pPr marL="0" indent="0">
              <a:buFontTx/>
              <a:buNone/>
            </a:pPr>
            <a:endParaRPr lang="en-GB" b="1" baseline="0" dirty="0"/>
          </a:p>
          <a:p>
            <a:pPr marL="0" indent="0">
              <a:buFontTx/>
              <a:buNone/>
            </a:pPr>
            <a:r>
              <a:rPr lang="en-GB" b="1" baseline="0" dirty="0"/>
              <a:t>Procedure:</a:t>
            </a:r>
            <a:br>
              <a:rPr lang="en-GB" baseline="0" dirty="0"/>
            </a:br>
            <a:r>
              <a:rPr lang="en-GB" baseline="0" dirty="0"/>
              <a:t>1. Translate the four messages into German without using reference resources.</a:t>
            </a:r>
            <a:br>
              <a:rPr lang="en-GB" baseline="0" dirty="0"/>
            </a:br>
            <a:r>
              <a:rPr lang="en-GB" baseline="0" dirty="0"/>
              <a:t>2. Check the answers carefully, noting any mistakes.</a:t>
            </a:r>
          </a:p>
          <a:p>
            <a:endParaRPr lang="en-US" dirty="0"/>
          </a:p>
          <a:p>
            <a:r>
              <a:rPr lang="en-US" b="1" dirty="0"/>
              <a:t>Note: </a:t>
            </a:r>
            <a:r>
              <a:rPr lang="en-US" dirty="0"/>
              <a:t>Alternatively, students could complete the first four messages (which are more straightforward and rely on this lesson’s grammar and vocabulary), and then complete the Tetris style written vocabulary recall task on the next two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811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812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6 minutes (instead of part of the previous writing task, e.g., if teachers ask students to select 3/8 of the WhatsApp messages to translate)</a:t>
            </a:r>
            <a:br>
              <a:rPr lang="en-GB" b="1" dirty="0"/>
            </a:br>
            <a:br>
              <a:rPr lang="en-GB" b="1" dirty="0"/>
            </a:br>
            <a:r>
              <a:rPr lang="en-GB" b="1" dirty="0"/>
              <a:t>Aim: </a:t>
            </a:r>
            <a:r>
              <a:rPr lang="en-GB" b="0" dirty="0"/>
              <a:t>to practise written recall of this week’s 12 new vocabulary items.</a:t>
            </a:r>
            <a:br>
              <a:rPr lang="en-GB" b="1" dirty="0"/>
            </a:br>
            <a:br>
              <a:rPr lang="en-GB" b="1" dirty="0"/>
            </a:br>
            <a:r>
              <a:rPr lang="en-GB" b="1" dirty="0"/>
              <a:t>Procedure: </a:t>
            </a:r>
            <a:br>
              <a:rPr lang="en-GB" b="1" dirty="0"/>
            </a:br>
            <a:r>
              <a:rPr lang="en-GB" b="0" dirty="0"/>
              <a:t>1. Students write 1-12.</a:t>
            </a:r>
            <a:br>
              <a:rPr lang="en-GB" b="0" dirty="0"/>
            </a:br>
            <a:r>
              <a:rPr lang="en-GB" b="0" dirty="0"/>
              <a:t>2. During the timed animation they try to recall and produce in writing the 12 new words for this week.</a:t>
            </a:r>
            <a:br>
              <a:rPr lang="en-GB" b="0" dirty="0"/>
            </a:br>
            <a:r>
              <a:rPr lang="en-GB" b="0" dirty="0"/>
              <a:t>3. The next slide has the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166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s-ES" b="1" dirty="0"/>
              <a:t>ANSWERS</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969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aural comprehension of this week’s new vocabulary set.</a:t>
            </a:r>
            <a:br>
              <a:rPr lang="en-GB" b="0" dirty="0"/>
            </a:br>
            <a:br>
              <a:rPr lang="en-GB" dirty="0"/>
            </a:br>
            <a:r>
              <a:rPr lang="en-GB" b="1" dirty="0"/>
              <a:t>Procedure:</a:t>
            </a:r>
            <a:br>
              <a:rPr lang="en-GB" dirty="0"/>
            </a:br>
            <a:r>
              <a:rPr lang="en-GB" dirty="0"/>
              <a:t>1. Click to play the audio.</a:t>
            </a:r>
          </a:p>
          <a:p>
            <a:r>
              <a:rPr lang="en-GB" dirty="0"/>
              <a:t>2. Students write the corresponding letter.</a:t>
            </a:r>
          </a:p>
          <a:p>
            <a:r>
              <a:rPr lang="en-GB" dirty="0"/>
              <a:t>3. Click to check responses.</a:t>
            </a:r>
          </a:p>
          <a:p>
            <a:r>
              <a:rPr lang="en-GB" dirty="0"/>
              <a:t>4. Teachers may then also seek to practise oral recall by using the letters, e.g. “Wie </a:t>
            </a:r>
            <a:r>
              <a:rPr lang="en-GB" dirty="0" err="1"/>
              <a:t>heißt</a:t>
            </a:r>
            <a:r>
              <a:rPr lang="en-GB" dirty="0"/>
              <a:t> Q auf Deutsch?” “</a:t>
            </a:r>
            <a:r>
              <a:rPr lang="en-GB" dirty="0" err="1"/>
              <a:t>Fühlen</a:t>
            </a:r>
            <a:r>
              <a:rPr lang="en-GB" dirty="0"/>
              <a:t>.” “</a:t>
            </a:r>
            <a:r>
              <a:rPr lang="en-GB" dirty="0" err="1"/>
              <a:t>Ja</a:t>
            </a:r>
            <a:r>
              <a:rPr lang="en-GB" dirty="0"/>
              <a:t>, </a:t>
            </a:r>
            <a:r>
              <a:rPr lang="en-GB" dirty="0" err="1"/>
              <a:t>richtig</a:t>
            </a:r>
            <a:r>
              <a:rPr lang="en-GB"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halten</a:t>
            </a:r>
            <a:br>
              <a:rPr lang="en-GB" dirty="0"/>
            </a:br>
            <a:r>
              <a:rPr lang="en-GB" dirty="0"/>
              <a:t>2. das Bett</a:t>
            </a:r>
            <a:br>
              <a:rPr lang="en-GB" dirty="0"/>
            </a:br>
            <a:r>
              <a:rPr lang="en-GB" dirty="0"/>
              <a:t>3. </a:t>
            </a:r>
            <a:r>
              <a:rPr lang="en-GB" dirty="0" err="1"/>
              <a:t>mich</a:t>
            </a:r>
            <a:br>
              <a:rPr lang="en-GB" dirty="0"/>
            </a:br>
            <a:r>
              <a:rPr lang="en-GB" dirty="0"/>
              <a:t>4. </a:t>
            </a:r>
            <a:r>
              <a:rPr lang="en-GB" dirty="0" err="1"/>
              <a:t>sich</a:t>
            </a:r>
            <a:br>
              <a:rPr lang="en-GB" dirty="0"/>
            </a:br>
            <a:r>
              <a:rPr lang="en-GB" dirty="0"/>
              <a:t>5. </a:t>
            </a:r>
            <a:r>
              <a:rPr lang="en-GB" dirty="0" err="1"/>
              <a:t>nennen</a:t>
            </a:r>
            <a:br>
              <a:rPr lang="en-GB" dirty="0"/>
            </a:br>
            <a:r>
              <a:rPr lang="en-GB" dirty="0"/>
              <a:t>6. </a:t>
            </a:r>
            <a:r>
              <a:rPr lang="en-GB" dirty="0" err="1"/>
              <a:t>waschen</a:t>
            </a:r>
            <a:br>
              <a:rPr lang="en-GB" dirty="0"/>
            </a:br>
            <a:r>
              <a:rPr lang="en-GB" dirty="0"/>
              <a:t>7. der </a:t>
            </a:r>
            <a:r>
              <a:rPr lang="en-GB" dirty="0" err="1"/>
              <a:t>Stuhl</a:t>
            </a:r>
            <a:br>
              <a:rPr lang="en-GB" dirty="0"/>
            </a:br>
            <a:r>
              <a:rPr lang="en-GB" dirty="0"/>
              <a:t>8. dich</a:t>
            </a:r>
            <a:br>
              <a:rPr lang="en-GB" dirty="0"/>
            </a:br>
            <a:r>
              <a:rPr lang="en-GB" dirty="0"/>
              <a:t>9. </a:t>
            </a:r>
            <a:r>
              <a:rPr lang="en-GB" dirty="0" err="1"/>
              <a:t>anziehen</a:t>
            </a:r>
            <a:br>
              <a:rPr lang="en-GB" dirty="0"/>
            </a:br>
            <a:r>
              <a:rPr lang="en-GB" dirty="0"/>
              <a:t>10. </a:t>
            </a:r>
            <a:r>
              <a:rPr lang="en-GB" dirty="0" err="1"/>
              <a:t>fühlen</a:t>
            </a:r>
            <a:br>
              <a:rPr lang="en-GB" dirty="0"/>
            </a:br>
            <a:r>
              <a:rPr lang="en-GB" dirty="0"/>
              <a:t>11. </a:t>
            </a:r>
            <a:r>
              <a:rPr lang="en-GB" dirty="0" err="1"/>
              <a:t>verantwortlich</a:t>
            </a:r>
            <a:br>
              <a:rPr lang="en-GB" dirty="0"/>
            </a:br>
            <a:r>
              <a:rPr lang="en-GB" dirty="0"/>
              <a:t>12. </a:t>
            </a:r>
            <a:r>
              <a:rPr lang="en-GB" dirty="0" err="1"/>
              <a:t>gerade</a:t>
            </a: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all SSC </a:t>
            </a:r>
            <a:br>
              <a:rPr lang="en-GB" sz="1200" b="0" dirty="0"/>
            </a:br>
            <a:r>
              <a:rPr lang="en-GB" sz="1200" b="0" dirty="0"/>
              <a:t>Consolidation of reflexive use of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9.1.2.6</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dich</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[217] mich</a:t>
            </a:r>
            <a:r>
              <a:rPr lang="en-GB" sz="1200" kern="1200" baseline="30000" dirty="0">
                <a:solidFill>
                  <a:schemeClr val="tx1"/>
                </a:solidFill>
                <a:effectLst/>
                <a:latin typeface="+mn-lt"/>
                <a:ea typeface="+mn-ea"/>
                <a:cs typeface="+mn-cs"/>
              </a:rPr>
              <a:t>2 </a:t>
            </a:r>
            <a:r>
              <a:rPr lang="en-GB" sz="1200" kern="1200" dirty="0">
                <a:solidFill>
                  <a:schemeClr val="tx1"/>
                </a:solidFill>
                <a:effectLst/>
                <a:latin typeface="+mn-lt"/>
                <a:ea typeface="+mn-ea"/>
                <a:cs typeface="+mn-cs"/>
              </a:rPr>
              <a:t>[65] </a:t>
            </a:r>
            <a:r>
              <a:rPr lang="en-GB" sz="1200" kern="1200" dirty="0" err="1">
                <a:solidFill>
                  <a:schemeClr val="tx1"/>
                </a:solidFill>
                <a:effectLst/>
                <a:latin typeface="+mn-lt"/>
                <a:ea typeface="+mn-ea"/>
                <a:cs typeface="+mn-cs"/>
              </a:rPr>
              <a:t>sich</a:t>
            </a:r>
            <a:r>
              <a:rPr lang="en-GB" sz="1200" kern="1200" dirty="0">
                <a:solidFill>
                  <a:schemeClr val="tx1"/>
                </a:solidFill>
                <a:effectLst/>
                <a:latin typeface="+mn-lt"/>
                <a:ea typeface="+mn-ea"/>
                <a:cs typeface="+mn-cs"/>
              </a:rPr>
              <a:t> [14] </a:t>
            </a:r>
            <a:r>
              <a:rPr lang="en-GB" sz="1200" kern="1200" dirty="0" err="1">
                <a:solidFill>
                  <a:schemeClr val="tx1"/>
                </a:solidFill>
                <a:effectLst/>
                <a:latin typeface="+mn-lt"/>
                <a:ea typeface="+mn-ea"/>
                <a:cs typeface="+mn-cs"/>
              </a:rPr>
              <a:t>anziehen</a:t>
            </a:r>
            <a:r>
              <a:rPr lang="en-GB" sz="1200" kern="1200" dirty="0">
                <a:solidFill>
                  <a:schemeClr val="tx1"/>
                </a:solidFill>
                <a:effectLst/>
                <a:latin typeface="+mn-lt"/>
                <a:ea typeface="+mn-ea"/>
                <a:cs typeface="+mn-cs"/>
              </a:rPr>
              <a:t> [1436] </a:t>
            </a:r>
            <a:r>
              <a:rPr lang="en-GB" sz="1200" kern="1200" dirty="0" err="1">
                <a:solidFill>
                  <a:schemeClr val="tx1"/>
                </a:solidFill>
                <a:effectLst/>
                <a:latin typeface="+mn-lt"/>
                <a:ea typeface="+mn-ea"/>
                <a:cs typeface="+mn-cs"/>
              </a:rPr>
              <a:t>fühlen</a:t>
            </a:r>
            <a:r>
              <a:rPr lang="en-GB" sz="1200" kern="1200" dirty="0">
                <a:solidFill>
                  <a:schemeClr val="tx1"/>
                </a:solidFill>
                <a:effectLst/>
                <a:latin typeface="+mn-lt"/>
                <a:ea typeface="+mn-ea"/>
                <a:cs typeface="+mn-cs"/>
              </a:rPr>
              <a:t> [394] </a:t>
            </a:r>
            <a:r>
              <a:rPr lang="en-GB" sz="1200" kern="1200" dirty="0" err="1">
                <a:solidFill>
                  <a:schemeClr val="tx1"/>
                </a:solidFill>
                <a:effectLst/>
                <a:latin typeface="+mn-lt"/>
                <a:ea typeface="+mn-ea"/>
                <a:cs typeface="+mn-cs"/>
              </a:rPr>
              <a:t>halten</a:t>
            </a:r>
            <a:r>
              <a:rPr lang="en-GB" sz="1200" kern="1200" dirty="0">
                <a:solidFill>
                  <a:schemeClr val="tx1"/>
                </a:solidFill>
                <a:effectLst/>
                <a:latin typeface="+mn-lt"/>
                <a:ea typeface="+mn-ea"/>
                <a:cs typeface="+mn-cs"/>
              </a:rPr>
              <a:t> [155] </a:t>
            </a:r>
            <a:r>
              <a:rPr lang="en-GB" sz="1200" kern="1200" dirty="0" err="1">
                <a:solidFill>
                  <a:schemeClr val="tx1"/>
                </a:solidFill>
                <a:effectLst/>
                <a:latin typeface="+mn-lt"/>
                <a:ea typeface="+mn-ea"/>
                <a:cs typeface="+mn-cs"/>
              </a:rPr>
              <a:t>nennen</a:t>
            </a:r>
            <a:r>
              <a:rPr lang="en-GB" sz="1200" kern="1200" dirty="0">
                <a:solidFill>
                  <a:schemeClr val="tx1"/>
                </a:solidFill>
                <a:effectLst/>
                <a:latin typeface="+mn-lt"/>
                <a:ea typeface="+mn-ea"/>
                <a:cs typeface="+mn-cs"/>
              </a:rPr>
              <a:t> [191] </a:t>
            </a:r>
            <a:r>
              <a:rPr lang="en-GB" sz="1200" kern="1200" dirty="0" err="1">
                <a:solidFill>
                  <a:schemeClr val="tx1"/>
                </a:solidFill>
                <a:effectLst/>
                <a:latin typeface="+mn-lt"/>
                <a:ea typeface="+mn-ea"/>
                <a:cs typeface="+mn-cs"/>
              </a:rPr>
              <a:t>waschen</a:t>
            </a:r>
            <a:r>
              <a:rPr lang="en-GB" sz="1200" kern="1200" dirty="0">
                <a:solidFill>
                  <a:schemeClr val="tx1"/>
                </a:solidFill>
                <a:effectLst/>
                <a:latin typeface="+mn-lt"/>
                <a:ea typeface="+mn-ea"/>
                <a:cs typeface="+mn-cs"/>
              </a:rPr>
              <a:t> [2315] Bett [659]  </a:t>
            </a:r>
            <a:r>
              <a:rPr lang="en-GB" sz="1200" kern="1200" dirty="0" err="1">
                <a:solidFill>
                  <a:schemeClr val="tx1"/>
                </a:solidFill>
                <a:effectLst/>
                <a:latin typeface="+mn-lt"/>
                <a:ea typeface="+mn-ea"/>
                <a:cs typeface="+mn-cs"/>
              </a:rPr>
              <a:t>Stuhl</a:t>
            </a:r>
            <a:r>
              <a:rPr lang="en-GB" sz="1200" kern="1200" dirty="0">
                <a:solidFill>
                  <a:schemeClr val="tx1"/>
                </a:solidFill>
                <a:effectLst/>
                <a:latin typeface="+mn-lt"/>
                <a:ea typeface="+mn-ea"/>
                <a:cs typeface="+mn-cs"/>
              </a:rPr>
              <a:t> [1661]  </a:t>
            </a:r>
            <a:r>
              <a:rPr lang="en-GB" sz="1200" kern="1200" dirty="0" err="1">
                <a:solidFill>
                  <a:schemeClr val="tx1"/>
                </a:solidFill>
                <a:effectLst/>
                <a:latin typeface="+mn-lt"/>
                <a:ea typeface="+mn-ea"/>
                <a:cs typeface="+mn-cs"/>
              </a:rPr>
              <a:t>verantwortlich</a:t>
            </a:r>
            <a:r>
              <a:rPr lang="en-GB" sz="1200" kern="1200" dirty="0">
                <a:solidFill>
                  <a:schemeClr val="tx1"/>
                </a:solidFill>
                <a:effectLst/>
                <a:latin typeface="+mn-lt"/>
                <a:ea typeface="+mn-ea"/>
                <a:cs typeface="+mn-cs"/>
              </a:rPr>
              <a:t> [1042] </a:t>
            </a:r>
            <a:r>
              <a:rPr lang="en-GB" sz="1200" kern="1200" dirty="0" err="1">
                <a:solidFill>
                  <a:schemeClr val="tx1"/>
                </a:solidFill>
                <a:effectLst/>
                <a:latin typeface="+mn-lt"/>
                <a:ea typeface="+mn-ea"/>
                <a:cs typeface="+mn-cs"/>
              </a:rPr>
              <a:t>gerade</a:t>
            </a:r>
            <a:r>
              <a:rPr lang="en-GB" sz="1200" kern="1200" dirty="0">
                <a:solidFill>
                  <a:schemeClr val="tx1"/>
                </a:solidFill>
                <a:effectLst/>
                <a:latin typeface="+mn-lt"/>
                <a:ea typeface="+mn-ea"/>
                <a:cs typeface="+mn-cs"/>
              </a:rPr>
              <a:t> [159] </a:t>
            </a:r>
            <a:br>
              <a:rPr lang="en-GB"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9.1.2.1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ich </a:t>
            </a:r>
            <a:r>
              <a:rPr lang="en-GB" sz="1200" kern="1200" dirty="0" err="1">
                <a:solidFill>
                  <a:schemeClr val="tx1"/>
                </a:solidFill>
                <a:effectLst/>
                <a:latin typeface="+mn-lt"/>
                <a:ea typeface="+mn-ea"/>
                <a:cs typeface="+mn-cs"/>
              </a:rPr>
              <a:t>möchte</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möchtest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sie</a:t>
            </a:r>
            <a:r>
              <a:rPr lang="en-GB" sz="1200" kern="1200" dirty="0">
                <a:solidFill>
                  <a:schemeClr val="tx1"/>
                </a:solidFill>
                <a:effectLst/>
                <a:latin typeface="+mn-lt"/>
                <a:ea typeface="+mn-ea"/>
                <a:cs typeface="+mn-cs"/>
              </a:rPr>
              <a:t>/es </a:t>
            </a:r>
            <a:r>
              <a:rPr lang="en-GB" sz="1200" kern="1200" dirty="0" err="1">
                <a:solidFill>
                  <a:schemeClr val="tx1"/>
                </a:solidFill>
                <a:effectLst/>
                <a:latin typeface="+mn-lt"/>
                <a:ea typeface="+mn-ea"/>
                <a:cs typeface="+mn-cs"/>
              </a:rPr>
              <a:t>möchte</a:t>
            </a:r>
            <a:r>
              <a:rPr lang="en-GB" sz="1200" kern="1200" dirty="0">
                <a:solidFill>
                  <a:schemeClr val="tx1"/>
                </a:solidFill>
                <a:effectLst/>
                <a:latin typeface="+mn-lt"/>
                <a:ea typeface="+mn-ea"/>
                <a:cs typeface="+mn-cs"/>
              </a:rPr>
              <a:t> [mögen-168] </a:t>
            </a:r>
            <a:r>
              <a:rPr lang="en-GB" sz="1200" kern="1200" dirty="0" err="1">
                <a:solidFill>
                  <a:schemeClr val="tx1"/>
                </a:solidFill>
                <a:effectLst/>
                <a:latin typeface="+mn-lt"/>
                <a:ea typeface="+mn-ea"/>
                <a:cs typeface="+mn-cs"/>
              </a:rPr>
              <a:t>auswählen</a:t>
            </a:r>
            <a:r>
              <a:rPr lang="en-GB" sz="1200" kern="1200" dirty="0">
                <a:solidFill>
                  <a:schemeClr val="tx1"/>
                </a:solidFill>
                <a:effectLst/>
                <a:latin typeface="+mn-lt"/>
                <a:ea typeface="+mn-ea"/>
                <a:cs typeface="+mn-cs"/>
              </a:rPr>
              <a:t> [1884] </a:t>
            </a:r>
            <a:r>
              <a:rPr lang="en-GB" sz="1200" kern="1200" dirty="0" err="1">
                <a:solidFill>
                  <a:schemeClr val="tx1"/>
                </a:solidFill>
                <a:effectLst/>
                <a:latin typeface="+mn-lt"/>
                <a:ea typeface="+mn-ea"/>
                <a:cs typeface="+mn-cs"/>
              </a:rPr>
              <a:t>genießen</a:t>
            </a:r>
            <a:r>
              <a:rPr lang="en-GB" sz="1200" kern="1200" dirty="0">
                <a:solidFill>
                  <a:schemeClr val="tx1"/>
                </a:solidFill>
                <a:effectLst/>
                <a:latin typeface="+mn-lt"/>
                <a:ea typeface="+mn-ea"/>
                <a:cs typeface="+mn-cs"/>
              </a:rPr>
              <a:t> [1557] </a:t>
            </a:r>
            <a:r>
              <a:rPr lang="en-GB" sz="1200" kern="1200" dirty="0" err="1">
                <a:solidFill>
                  <a:schemeClr val="tx1"/>
                </a:solidFill>
                <a:effectLst/>
                <a:latin typeface="+mn-lt"/>
                <a:ea typeface="+mn-ea"/>
                <a:cs typeface="+mn-cs"/>
              </a:rPr>
              <a:t>probieren</a:t>
            </a:r>
            <a:r>
              <a:rPr lang="en-GB" sz="1200" kern="1200" dirty="0">
                <a:solidFill>
                  <a:schemeClr val="tx1"/>
                </a:solidFill>
                <a:effectLst/>
                <a:latin typeface="+mn-lt"/>
                <a:ea typeface="+mn-ea"/>
                <a:cs typeface="+mn-cs"/>
              </a:rPr>
              <a:t> [2894] </a:t>
            </a:r>
            <a:r>
              <a:rPr lang="en-GB" sz="1200" kern="1200" dirty="0" err="1">
                <a:solidFill>
                  <a:schemeClr val="tx1"/>
                </a:solidFill>
                <a:effectLst/>
                <a:latin typeface="+mn-lt"/>
                <a:ea typeface="+mn-ea"/>
                <a:cs typeface="+mn-cs"/>
              </a:rPr>
              <a:t>verkaufen</a:t>
            </a:r>
            <a:r>
              <a:rPr lang="en-GB" sz="1200" kern="1200" dirty="0">
                <a:solidFill>
                  <a:schemeClr val="tx1"/>
                </a:solidFill>
                <a:effectLst/>
                <a:latin typeface="+mn-lt"/>
                <a:ea typeface="+mn-ea"/>
                <a:cs typeface="+mn-cs"/>
              </a:rPr>
              <a:t> [721] </a:t>
            </a:r>
            <a:r>
              <a:rPr lang="en-GB" sz="1200" kern="1200" dirty="0" err="1">
                <a:solidFill>
                  <a:schemeClr val="tx1"/>
                </a:solidFill>
                <a:effectLst/>
                <a:latin typeface="+mn-lt"/>
                <a:ea typeface="+mn-ea"/>
                <a:cs typeface="+mn-cs"/>
              </a:rPr>
              <a:t>Betrieb</a:t>
            </a:r>
            <a:r>
              <a:rPr lang="en-GB" sz="1200" kern="1200" dirty="0">
                <a:solidFill>
                  <a:schemeClr val="tx1"/>
                </a:solidFill>
                <a:effectLst/>
                <a:latin typeface="+mn-lt"/>
                <a:ea typeface="+mn-ea"/>
                <a:cs typeface="+mn-cs"/>
              </a:rPr>
              <a:t> [957] </a:t>
            </a:r>
            <a:r>
              <a:rPr lang="en-GB" sz="1200" kern="1200" dirty="0" err="1">
                <a:solidFill>
                  <a:schemeClr val="tx1"/>
                </a:solidFill>
                <a:effectLst/>
                <a:latin typeface="+mn-lt"/>
                <a:ea typeface="+mn-ea"/>
                <a:cs typeface="+mn-cs"/>
              </a:rPr>
              <a:t>Gericht</a:t>
            </a:r>
            <a:r>
              <a:rPr lang="en-GB" sz="1200" kern="1200" dirty="0">
                <a:solidFill>
                  <a:schemeClr val="tx1"/>
                </a:solidFill>
                <a:effectLst/>
                <a:latin typeface="+mn-lt"/>
                <a:ea typeface="+mn-ea"/>
                <a:cs typeface="+mn-cs"/>
              </a:rPr>
              <a:t> [1293] Kuchen [4381] Laden [1675] </a:t>
            </a:r>
            <a:r>
              <a:rPr lang="en-GB" sz="1200" kern="1200" dirty="0" err="1">
                <a:solidFill>
                  <a:schemeClr val="tx1"/>
                </a:solidFill>
                <a:effectLst/>
                <a:latin typeface="+mn-lt"/>
                <a:ea typeface="+mn-ea"/>
                <a:cs typeface="+mn-cs"/>
              </a:rPr>
              <a:t>Weihnachten</a:t>
            </a:r>
            <a:r>
              <a:rPr lang="en-GB" sz="1200" kern="1200" dirty="0">
                <a:solidFill>
                  <a:schemeClr val="tx1"/>
                </a:solidFill>
                <a:effectLst/>
                <a:latin typeface="+mn-lt"/>
                <a:ea typeface="+mn-ea"/>
                <a:cs typeface="+mn-cs"/>
              </a:rPr>
              <a:t> [2971] </a:t>
            </a:r>
            <a:r>
              <a:rPr lang="en-GB" sz="1200" kern="1200" dirty="0" err="1">
                <a:solidFill>
                  <a:schemeClr val="tx1"/>
                </a:solidFill>
                <a:effectLst/>
                <a:latin typeface="+mn-lt"/>
                <a:ea typeface="+mn-ea"/>
                <a:cs typeface="+mn-cs"/>
              </a:rPr>
              <a:t>günstig</a:t>
            </a:r>
            <a:r>
              <a:rPr lang="en-GB" sz="1200" kern="1200" dirty="0">
                <a:solidFill>
                  <a:schemeClr val="tx1"/>
                </a:solidFill>
                <a:effectLst/>
                <a:latin typeface="+mn-lt"/>
                <a:ea typeface="+mn-ea"/>
                <a:cs typeface="+mn-cs"/>
              </a:rPr>
              <a:t> [1526] </a:t>
            </a:r>
            <a:r>
              <a:rPr lang="en-GB" sz="1200" kern="1200" dirty="0" err="1">
                <a:solidFill>
                  <a:schemeClr val="tx1"/>
                </a:solidFill>
                <a:effectLst/>
                <a:latin typeface="+mn-lt"/>
                <a:ea typeface="+mn-ea"/>
                <a:cs typeface="+mn-cs"/>
              </a:rPr>
              <a:t>traditionell</a:t>
            </a:r>
            <a:r>
              <a:rPr lang="en-GB" sz="1200" kern="1200" dirty="0">
                <a:solidFill>
                  <a:schemeClr val="tx1"/>
                </a:solidFill>
                <a:effectLst/>
                <a:latin typeface="+mn-lt"/>
                <a:ea typeface="+mn-ea"/>
                <a:cs typeface="+mn-cs"/>
              </a:rPr>
              <a:t> [1555] ab [544]</a:t>
            </a:r>
            <a:br>
              <a:rPr lang="en-GB" sz="1200"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Calibri"/>
                <a:cs typeface="Calibri"/>
                <a:sym typeface="Calibri"/>
              </a:rPr>
              <a:t>8.3.2.4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fassen</a:t>
            </a:r>
            <a:r>
              <a:rPr lang="en-GB" sz="1200" kern="1200" dirty="0">
                <a:solidFill>
                  <a:schemeClr val="tx1"/>
                </a:solidFill>
                <a:effectLst/>
                <a:latin typeface="+mn-lt"/>
                <a:ea typeface="+mn-ea"/>
                <a:cs typeface="+mn-cs"/>
              </a:rPr>
              <a:t> [1144] </a:t>
            </a:r>
            <a:r>
              <a:rPr lang="en-GB" sz="1200" kern="1200" dirty="0" err="1">
                <a:solidFill>
                  <a:schemeClr val="tx1"/>
                </a:solidFill>
                <a:effectLst/>
                <a:latin typeface="+mn-lt"/>
                <a:ea typeface="+mn-ea"/>
                <a:cs typeface="+mn-cs"/>
              </a:rPr>
              <a:t>führen</a:t>
            </a:r>
            <a:r>
              <a:rPr lang="en-GB" sz="1200" kern="1200" dirty="0">
                <a:solidFill>
                  <a:schemeClr val="tx1"/>
                </a:solidFill>
                <a:effectLst/>
                <a:latin typeface="+mn-lt"/>
                <a:ea typeface="+mn-ea"/>
                <a:cs typeface="+mn-cs"/>
              </a:rPr>
              <a:t> [162] </a:t>
            </a:r>
            <a:r>
              <a:rPr lang="en-GB" sz="1200" kern="1200" dirty="0" err="1">
                <a:solidFill>
                  <a:schemeClr val="tx1"/>
                </a:solidFill>
                <a:effectLst/>
                <a:latin typeface="+mn-lt"/>
                <a:ea typeface="+mn-ea"/>
                <a:cs typeface="+mn-cs"/>
              </a:rPr>
              <a:t>scheinen</a:t>
            </a:r>
            <a:r>
              <a:rPr lang="en-GB" sz="1200" kern="1200" dirty="0">
                <a:solidFill>
                  <a:schemeClr val="tx1"/>
                </a:solidFill>
                <a:effectLst/>
                <a:latin typeface="+mn-lt"/>
                <a:ea typeface="+mn-ea"/>
                <a:cs typeface="+mn-cs"/>
              </a:rPr>
              <a:t> [275] </a:t>
            </a:r>
            <a:r>
              <a:rPr lang="en-GB" sz="1200" kern="1200" dirty="0" err="1">
                <a:solidFill>
                  <a:schemeClr val="tx1"/>
                </a:solidFill>
                <a:effectLst/>
                <a:latin typeface="+mn-lt"/>
                <a:ea typeface="+mn-ea"/>
                <a:cs typeface="+mn-cs"/>
              </a:rPr>
              <a:t>versprechen</a:t>
            </a:r>
            <a:r>
              <a:rPr lang="en-GB" sz="1200" kern="1200" dirty="0">
                <a:solidFill>
                  <a:schemeClr val="tx1"/>
                </a:solidFill>
                <a:effectLst/>
                <a:latin typeface="+mn-lt"/>
                <a:ea typeface="+mn-ea"/>
                <a:cs typeface="+mn-cs"/>
              </a:rPr>
              <a:t> [1056] </a:t>
            </a:r>
            <a:r>
              <a:rPr lang="en-GB" sz="1200" kern="1200" dirty="0" err="1">
                <a:solidFill>
                  <a:schemeClr val="tx1"/>
                </a:solidFill>
                <a:effectLst/>
                <a:latin typeface="+mn-lt"/>
                <a:ea typeface="+mn-ea"/>
                <a:cs typeface="+mn-cs"/>
              </a:rPr>
              <a:t>warten</a:t>
            </a:r>
            <a:r>
              <a:rPr lang="en-GB" sz="1200" kern="1200" dirty="0">
                <a:solidFill>
                  <a:schemeClr val="tx1"/>
                </a:solidFill>
                <a:effectLst/>
                <a:latin typeface="+mn-lt"/>
                <a:ea typeface="+mn-ea"/>
                <a:cs typeface="+mn-cs"/>
              </a:rPr>
              <a:t> [364] </a:t>
            </a:r>
            <a:r>
              <a:rPr lang="en-GB" sz="1200" kern="1200" dirty="0" err="1">
                <a:solidFill>
                  <a:schemeClr val="tx1"/>
                </a:solidFill>
                <a:effectLst/>
                <a:latin typeface="+mn-lt"/>
                <a:ea typeface="+mn-ea"/>
                <a:cs typeface="+mn-cs"/>
              </a:rPr>
              <a:t>mancher</a:t>
            </a:r>
            <a:r>
              <a:rPr lang="en-GB" sz="1200" kern="1200" dirty="0">
                <a:solidFill>
                  <a:schemeClr val="tx1"/>
                </a:solidFill>
                <a:effectLst/>
                <a:latin typeface="+mn-lt"/>
                <a:ea typeface="+mn-ea"/>
                <a:cs typeface="+mn-cs"/>
              </a:rPr>
              <a:t>, manche, manches [433] Arm [527] Blatt [1270] König [1087] Sohn [596] </a:t>
            </a:r>
            <a:r>
              <a:rPr lang="en-GB" sz="1200" kern="1200" dirty="0" err="1">
                <a:solidFill>
                  <a:schemeClr val="tx1"/>
                </a:solidFill>
                <a:effectLst/>
                <a:latin typeface="+mn-lt"/>
                <a:ea typeface="+mn-ea"/>
                <a:cs typeface="+mn-cs"/>
              </a:rPr>
              <a:t>Tochter</a:t>
            </a:r>
            <a:r>
              <a:rPr lang="en-GB" sz="1200" kern="1200" dirty="0">
                <a:solidFill>
                  <a:schemeClr val="tx1"/>
                </a:solidFill>
                <a:effectLst/>
                <a:latin typeface="+mn-lt"/>
                <a:ea typeface="+mn-ea"/>
                <a:cs typeface="+mn-cs"/>
              </a:rPr>
              <a:t> [694] </a:t>
            </a:r>
            <a:r>
              <a:rPr lang="en-GB" sz="1200" kern="1200" dirty="0" err="1">
                <a:solidFill>
                  <a:schemeClr val="tx1"/>
                </a:solidFill>
                <a:effectLst/>
                <a:latin typeface="+mn-lt"/>
                <a:ea typeface="+mn-ea"/>
                <a:cs typeface="+mn-cs"/>
              </a:rPr>
              <a:t>lieb</a:t>
            </a:r>
            <a:r>
              <a:rPr lang="en-GB" sz="1200" kern="1200" dirty="0">
                <a:solidFill>
                  <a:schemeClr val="tx1"/>
                </a:solidFill>
                <a:effectLst/>
                <a:latin typeface="+mn-lt"/>
                <a:ea typeface="+mn-ea"/>
                <a:cs typeface="+mn-cs"/>
              </a:rPr>
              <a:t> [897] tot [513] warm [1281] </a:t>
            </a:r>
            <a:r>
              <a:rPr lang="en-GB" sz="1200" kern="1200" dirty="0" err="1">
                <a:solidFill>
                  <a:schemeClr val="tx1"/>
                </a:solidFill>
                <a:effectLst/>
                <a:latin typeface="+mn-lt"/>
                <a:ea typeface="+mn-ea"/>
                <a:cs typeface="+mn-cs"/>
              </a:rPr>
              <a:t>wohl</a:t>
            </a:r>
            <a:r>
              <a:rPr lang="en-GB" sz="1200" kern="1200" dirty="0">
                <a:solidFill>
                  <a:schemeClr val="tx1"/>
                </a:solidFill>
                <a:effectLst/>
                <a:latin typeface="+mn-lt"/>
                <a:ea typeface="+mn-ea"/>
                <a:cs typeface="+mn-cs"/>
              </a:rPr>
              <a:t> [261] gar [165]</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566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br>
              <a:rPr lang="en-GB" dirty="0"/>
            </a:br>
            <a:br>
              <a:rPr lang="en-GB" b="1" dirty="0"/>
            </a:br>
            <a:r>
              <a:rPr lang="en-GB" b="1" dirty="0"/>
              <a:t>Aim: </a:t>
            </a:r>
            <a:r>
              <a:rPr lang="en-GB" b="0" dirty="0"/>
              <a:t>to revisit all SSC and source words. </a:t>
            </a:r>
            <a:br>
              <a:rPr lang="en-GB" b="0" dirty="0"/>
            </a:br>
            <a:br>
              <a:rPr lang="en-GB" b="0" dirty="0"/>
            </a:br>
            <a:r>
              <a:rPr lang="en-GB" b="0" dirty="0"/>
              <a:t>Note: all the source words have now been learnt in the NCELP SOW, with the exception of </a:t>
            </a:r>
            <a:r>
              <a:rPr lang="en-US" b="0" i="1" dirty="0"/>
              <a:t>Liebe (noun, although </a:t>
            </a:r>
            <a:r>
              <a:rPr lang="en-US" b="0" i="1" dirty="0" err="1"/>
              <a:t>lieben</a:t>
            </a:r>
            <a:r>
              <a:rPr lang="en-US" b="0" i="1" dirty="0"/>
              <a:t> (verb) and </a:t>
            </a:r>
            <a:r>
              <a:rPr lang="en-US" b="0" i="1" dirty="0" err="1"/>
              <a:t>lieb</a:t>
            </a:r>
            <a:r>
              <a:rPr lang="en-US" b="0" i="1" dirty="0"/>
              <a:t> (adjective) have been taught),</a:t>
            </a:r>
            <a:r>
              <a:rPr lang="en-US" b="0" dirty="0"/>
              <a:t> </a:t>
            </a:r>
            <a:r>
              <a:rPr lang="en-US" b="0" i="1" dirty="0" err="1"/>
              <a:t>plötzlich</a:t>
            </a:r>
            <a:r>
              <a:rPr lang="en-US" b="0" i="1" dirty="0"/>
              <a:t> (both Liebe and </a:t>
            </a:r>
            <a:r>
              <a:rPr lang="en-US" b="0" i="1" dirty="0" err="1"/>
              <a:t>plötzlich</a:t>
            </a:r>
            <a:r>
              <a:rPr lang="en-US" b="0" i="1" dirty="0"/>
              <a:t> are taught later in Y9), </a:t>
            </a:r>
            <a:r>
              <a:rPr lang="en-US" b="0" i="1" dirty="0" err="1"/>
              <a:t>lächeln</a:t>
            </a:r>
            <a:r>
              <a:rPr lang="en-US" b="0" dirty="0"/>
              <a:t>, </a:t>
            </a:r>
            <a:r>
              <a:rPr lang="en-US" b="0" i="1" dirty="0" err="1"/>
              <a:t>Mäuse</a:t>
            </a:r>
            <a:r>
              <a:rPr lang="en-US" b="0" i="1" dirty="0"/>
              <a:t> (Maus and </a:t>
            </a:r>
            <a:r>
              <a:rPr lang="en-US" b="0" i="1" dirty="0" err="1"/>
              <a:t>Mäuse</a:t>
            </a:r>
            <a:r>
              <a:rPr lang="en-US" b="0" i="1" dirty="0"/>
              <a:t> have been seen several times, not formally taught).</a:t>
            </a:r>
            <a:br>
              <a:rPr lang="en-GB" dirty="0"/>
            </a:br>
            <a:br>
              <a:rPr lang="en-GB" dirty="0"/>
            </a:br>
            <a:r>
              <a:rPr lang="en-GB" b="1" dirty="0"/>
              <a:t>Procedure:</a:t>
            </a:r>
            <a:br>
              <a:rPr lang="en-GB" dirty="0"/>
            </a:br>
            <a:r>
              <a:rPr lang="en-GB" dirty="0"/>
              <a:t>1. Use this slide to elicit pronunciations chorally.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a:t>
            </a:r>
            <a:r>
              <a:rPr lang="en-GB" sz="1200" b="0" kern="1200" dirty="0">
                <a:solidFill>
                  <a:schemeClr val="tx1"/>
                </a:solidFill>
                <a:effectLst/>
                <a:latin typeface="+mn-lt"/>
                <a:ea typeface="+mn-ea"/>
                <a:cs typeface="+mn-cs"/>
              </a:rPr>
              <a:t>tudents say the SSC, the German source word, its English meaning, from left to right, top to bottom,</a:t>
            </a:r>
            <a:r>
              <a:rPr lang="en-GB" b="0" dirty="0"/>
              <a:t> </a:t>
            </a:r>
            <a:r>
              <a:rPr lang="en-GB" sz="1200" b="0" kern="1200" dirty="0">
                <a:solidFill>
                  <a:schemeClr val="tx1"/>
                </a:solidFill>
                <a:effectLst/>
                <a:latin typeface="+mn-lt"/>
                <a:ea typeface="+mn-ea"/>
                <a:cs typeface="+mn-cs"/>
              </a:rPr>
              <a:t>e.g. – a – </a:t>
            </a:r>
            <a:r>
              <a:rPr lang="en-GB" sz="1200" b="0" kern="1200" dirty="0" err="1">
                <a:solidFill>
                  <a:schemeClr val="tx1"/>
                </a:solidFill>
                <a:effectLst/>
                <a:latin typeface="+mn-lt"/>
                <a:ea typeface="+mn-ea"/>
                <a:cs typeface="+mn-cs"/>
              </a:rPr>
              <a:t>sagen</a:t>
            </a:r>
            <a:r>
              <a:rPr lang="en-GB" sz="1200" b="0" kern="1200" dirty="0">
                <a:solidFill>
                  <a:schemeClr val="tx1"/>
                </a:solidFill>
                <a:effectLst/>
                <a:latin typeface="+mn-lt"/>
                <a:ea typeface="+mn-ea"/>
                <a:cs typeface="+mn-cs"/>
              </a:rPr>
              <a:t> – to say, a – </a:t>
            </a:r>
            <a:r>
              <a:rPr lang="en-GB" sz="1200" b="0" kern="1200" dirty="0" err="1">
                <a:solidFill>
                  <a:schemeClr val="tx1"/>
                </a:solidFill>
                <a:effectLst/>
                <a:latin typeface="+mn-lt"/>
                <a:ea typeface="+mn-ea"/>
                <a:cs typeface="+mn-cs"/>
              </a:rPr>
              <a:t>kalt</a:t>
            </a:r>
            <a:r>
              <a:rPr lang="en-GB" sz="1200" b="0" kern="1200" dirty="0">
                <a:solidFill>
                  <a:schemeClr val="tx1"/>
                </a:solidFill>
                <a:effectLst/>
                <a:latin typeface="+mn-lt"/>
                <a:ea typeface="+mn-ea"/>
                <a:cs typeface="+mn-cs"/>
              </a:rPr>
              <a:t> – cold</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3. Move to the next slide to elicit the source words orally.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010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br>
              <a:rPr lang="en-GB" dirty="0"/>
            </a:br>
            <a:br>
              <a:rPr lang="en-GB" b="1" dirty="0"/>
            </a:br>
            <a:r>
              <a:rPr lang="en-GB" b="1" dirty="0"/>
              <a:t>Aim: </a:t>
            </a:r>
            <a:r>
              <a:rPr lang="en-GB" b="0" dirty="0"/>
              <a:t>to practise oral recall of all the SSCs and source words. </a:t>
            </a:r>
            <a:br>
              <a:rPr lang="en-GB" dirty="0"/>
            </a:br>
            <a:br>
              <a:rPr lang="en-GB" dirty="0"/>
            </a:br>
            <a:r>
              <a:rPr lang="en-GB" b="1" dirty="0"/>
              <a:t>Procedure:</a:t>
            </a:r>
            <a:br>
              <a:rPr lang="en-GB" dirty="0"/>
            </a:br>
            <a:r>
              <a:rPr lang="en-GB" dirty="0"/>
              <a:t>Oral retrieval of the source words. Teachers say SSC, students say its source word.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006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reading aloud with a longer text; to provide additional cultural information about jobs for young people in Germany.</a:t>
            </a:r>
            <a:br>
              <a:rPr lang="en-GB" b="0" dirty="0"/>
            </a:br>
            <a:br>
              <a:rPr lang="en-GB" b="0" dirty="0"/>
            </a:br>
            <a:r>
              <a:rPr lang="en-GB" b="1" dirty="0"/>
              <a:t>Procedure:</a:t>
            </a:r>
            <a:br>
              <a:rPr lang="en-GB" dirty="0"/>
            </a:br>
            <a:r>
              <a:rPr lang="en-GB" dirty="0"/>
              <a:t>1. Students pair up and take turns reading the text. (Depending on the class, listening students could be instructed to listen carefully and impose a ‘start again’ penalty if they notice a pronunciation slip – this should be conducted in a positive spirit – teachers will know how to manage the dynamic in their classes).</a:t>
            </a:r>
          </a:p>
          <a:p>
            <a:r>
              <a:rPr lang="en-GB" dirty="0"/>
              <a:t>2. Repeat chorally.</a:t>
            </a:r>
          </a:p>
          <a:p>
            <a:r>
              <a:rPr lang="en-GB" dirty="0"/>
              <a:t>3. Click to listen to native audio.</a:t>
            </a:r>
          </a:p>
          <a:p>
            <a:r>
              <a:rPr lang="en-GB" dirty="0"/>
              <a:t>4. Teachers may additionally ask questions about the information in the text, in German or English, depending on the proficiency of the class.</a:t>
            </a:r>
            <a:br>
              <a:rPr lang="en-GB" dirty="0"/>
            </a:br>
            <a:r>
              <a:rPr lang="en-GB" dirty="0"/>
              <a:t>Questions may include:</a:t>
            </a:r>
            <a:br>
              <a:rPr lang="en-GB" dirty="0"/>
            </a:br>
            <a:r>
              <a:rPr lang="en-GB" dirty="0" err="1"/>
              <a:t>i</a:t>
            </a:r>
            <a:r>
              <a:rPr lang="en-GB" dirty="0"/>
              <a:t>) </a:t>
            </a:r>
            <a:r>
              <a:rPr lang="en-GB" dirty="0" err="1"/>
              <a:t>Darf</a:t>
            </a:r>
            <a:r>
              <a:rPr lang="en-GB" dirty="0"/>
              <a:t> man </a:t>
            </a:r>
            <a:r>
              <a:rPr lang="en-GB" dirty="0" err="1"/>
              <a:t>als</a:t>
            </a:r>
            <a:r>
              <a:rPr lang="en-GB" dirty="0"/>
              <a:t> Babysitter in Deutschland Geld </a:t>
            </a:r>
            <a:r>
              <a:rPr lang="en-GB" dirty="0" err="1"/>
              <a:t>verdienen</a:t>
            </a:r>
            <a:r>
              <a:rPr lang="en-GB" dirty="0"/>
              <a:t>?</a:t>
            </a:r>
            <a:br>
              <a:rPr lang="en-GB" dirty="0"/>
            </a:br>
            <a:r>
              <a:rPr lang="en-GB" dirty="0"/>
              <a:t>ii) </a:t>
            </a:r>
            <a:r>
              <a:rPr lang="en-GB" dirty="0" err="1"/>
              <a:t>Warum</a:t>
            </a:r>
            <a:r>
              <a:rPr lang="en-GB" dirty="0"/>
              <a:t> </a:t>
            </a:r>
            <a:r>
              <a:rPr lang="en-GB" dirty="0" err="1"/>
              <a:t>ist</a:t>
            </a:r>
            <a:r>
              <a:rPr lang="en-GB" dirty="0"/>
              <a:t> das </a:t>
            </a:r>
            <a:r>
              <a:rPr lang="en-GB" dirty="0" err="1"/>
              <a:t>schwierig</a:t>
            </a:r>
            <a:r>
              <a:rPr lang="en-GB" dirty="0"/>
              <a:t>, </a:t>
            </a:r>
            <a:r>
              <a:rPr lang="en-GB" dirty="0" err="1"/>
              <a:t>wenn</a:t>
            </a:r>
            <a:r>
              <a:rPr lang="en-GB" dirty="0"/>
              <a:t> </a:t>
            </a:r>
            <a:r>
              <a:rPr lang="en-GB" dirty="0" err="1"/>
              <a:t>sie</a:t>
            </a:r>
            <a:r>
              <a:rPr lang="en-GB" dirty="0"/>
              <a:t> </a:t>
            </a:r>
            <a:r>
              <a:rPr lang="en-GB" dirty="0" err="1"/>
              <a:t>jünger</a:t>
            </a:r>
            <a:r>
              <a:rPr lang="en-GB" dirty="0"/>
              <a:t> </a:t>
            </a:r>
            <a:r>
              <a:rPr lang="en-GB" dirty="0" err="1"/>
              <a:t>als</a:t>
            </a:r>
            <a:r>
              <a:rPr lang="en-GB" dirty="0"/>
              <a:t> 15 </a:t>
            </a:r>
            <a:r>
              <a:rPr lang="en-GB" dirty="0" err="1"/>
              <a:t>sind</a:t>
            </a:r>
            <a:r>
              <a:rPr lang="en-GB" dirty="0"/>
              <a:t>?</a:t>
            </a:r>
            <a:br>
              <a:rPr lang="en-GB" dirty="0"/>
            </a:br>
            <a:r>
              <a:rPr lang="en-GB" dirty="0"/>
              <a:t>iii) </a:t>
            </a:r>
            <a:r>
              <a:rPr lang="en-GB" dirty="0" err="1"/>
              <a:t>Welchen</a:t>
            </a:r>
            <a:r>
              <a:rPr lang="en-GB" dirty="0"/>
              <a:t> </a:t>
            </a:r>
            <a:r>
              <a:rPr lang="en-GB" dirty="0" err="1"/>
              <a:t>anderen</a:t>
            </a:r>
            <a:r>
              <a:rPr lang="en-GB" dirty="0"/>
              <a:t> Job </a:t>
            </a:r>
            <a:r>
              <a:rPr lang="en-GB" dirty="0" err="1"/>
              <a:t>dürfen</a:t>
            </a:r>
            <a:r>
              <a:rPr lang="en-GB" dirty="0"/>
              <a:t> </a:t>
            </a:r>
            <a:r>
              <a:rPr lang="en-GB" dirty="0" err="1"/>
              <a:t>junge</a:t>
            </a:r>
            <a:r>
              <a:rPr lang="en-GB" dirty="0"/>
              <a:t> </a:t>
            </a:r>
            <a:r>
              <a:rPr lang="en-GB" dirty="0" err="1"/>
              <a:t>Leute</a:t>
            </a:r>
            <a:r>
              <a:rPr lang="en-GB" dirty="0"/>
              <a:t> </a:t>
            </a:r>
            <a:r>
              <a:rPr lang="en-GB" dirty="0" err="1"/>
              <a:t>machen</a:t>
            </a:r>
            <a:r>
              <a:rPr lang="en-GB" dirty="0"/>
              <a:t>?</a:t>
            </a:r>
            <a:br>
              <a:rPr lang="en-GB" dirty="0"/>
            </a:br>
            <a:r>
              <a:rPr lang="en-GB" dirty="0"/>
              <a:t>iv) Wie </a:t>
            </a:r>
            <a:r>
              <a:rPr lang="en-GB" dirty="0" err="1"/>
              <a:t>ist</a:t>
            </a:r>
            <a:r>
              <a:rPr lang="en-GB" dirty="0"/>
              <a:t> das in England? (some students are likely to be working as babysitters themselves and will be able to say when they work, how much they earn, who they babysit for, if they want to).</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Babysitten ist auf der ganzen Welt bekannt. Aber dürfen Teenager mit Babysitten Geld verdienen? In Deutschland dürfen sie nur wenige Stunden pro Woche arbeiten, und wenn sie jünger als 15 Jahre alt sind, nur bis sechs Uhr abends – das hilft nicht viel! Hundesitten darf man in Deutschland ab 14. Hier kann man fünf bis acht Euro pro Stunde verdienen. Was für Jobs gibt es noch für Kinder und Jugendliche? Auf schuelerjobs.de findest du eine lange Liste!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err="1"/>
              <a:t>babysitten</a:t>
            </a:r>
            <a:r>
              <a:rPr lang="en-GB" baseline="0" dirty="0"/>
              <a:t> [&gt;5009] Teenager [&gt;5009] </a:t>
            </a:r>
            <a:r>
              <a:rPr lang="en-GB" baseline="0" dirty="0" err="1"/>
              <a:t>hundesitten</a:t>
            </a:r>
            <a:r>
              <a:rPr lang="en-GB" baseline="0" dirty="0"/>
              <a:t> [&gt;5009] </a:t>
            </a:r>
            <a:r>
              <a:rPr lang="en-GB" baseline="0" dirty="0" err="1"/>
              <a:t>Jugenliche</a:t>
            </a:r>
            <a:r>
              <a:rPr lang="en-GB" baseline="0" dirty="0"/>
              <a:t> [1324]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(12 slides)</a:t>
            </a:r>
            <a:br>
              <a:rPr lang="en-GB" dirty="0"/>
            </a:br>
            <a:br>
              <a:rPr lang="en-GB" b="1" dirty="0"/>
            </a:br>
            <a:r>
              <a:rPr lang="en-GB" b="1" dirty="0"/>
              <a:t>Aim: </a:t>
            </a:r>
            <a:r>
              <a:rPr lang="en-GB" b="0" dirty="0"/>
              <a:t>to practise oral recall of this week’s 12 new words.</a:t>
            </a:r>
            <a:br>
              <a:rPr lang="en-GB" b="0" dirty="0"/>
            </a:br>
            <a:br>
              <a:rPr lang="en-GB" dirty="0"/>
            </a:br>
            <a:r>
              <a:rPr lang="en-GB" b="1" dirty="0"/>
              <a:t>Procedure:</a:t>
            </a:r>
            <a:br>
              <a:rPr lang="en-GB" dirty="0"/>
            </a:br>
            <a:r>
              <a:rPr lang="en-GB" dirty="0"/>
              <a:t>1. Teacher elicits vocabulary orally from students, in response to the prompt (picture and word) in the centre.</a:t>
            </a:r>
          </a:p>
          <a:p>
            <a:r>
              <a:rPr lang="en-GB" dirty="0"/>
              <a:t>2. Click for answer.</a:t>
            </a:r>
          </a:p>
          <a:p>
            <a:r>
              <a:rPr lang="en-GB" dirty="0"/>
              <a:t>3. Continue for the remaining 11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707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2765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8952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960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336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268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introduce the reflexive use of verbs in the present tense.</a:t>
            </a:r>
            <a:br>
              <a:rPr lang="en-GB" dirty="0"/>
            </a:br>
            <a:br>
              <a:rPr lang="en-GB" dirty="0"/>
            </a:br>
            <a:r>
              <a:rPr lang="en-GB" b="1" dirty="0"/>
              <a:t>Procedure:</a:t>
            </a:r>
            <a:br>
              <a:rPr lang="en-GB" dirty="0"/>
            </a:br>
            <a:r>
              <a:rPr lang="en-GB" dirty="0"/>
              <a:t>1. Click through the animations to present the knowledge.</a:t>
            </a:r>
          </a:p>
          <a:p>
            <a:r>
              <a:rPr lang="en-GB" dirty="0"/>
              <a:t>2. Where appropriate, elicit the English meanings from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872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8/12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159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9/12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1483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9131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11/12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396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12/12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30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the use of </a:t>
            </a:r>
            <a:r>
              <a:rPr lang="en-GB" b="0" dirty="0" err="1"/>
              <a:t>Uhr</a:t>
            </a:r>
            <a:r>
              <a:rPr lang="en-GB" b="0" dirty="0"/>
              <a:t> and um and the structure of the 24-hr clock (introduced in 8.3.2.1).</a:t>
            </a:r>
            <a:br>
              <a:rPr lang="en-GB" dirty="0"/>
            </a:br>
            <a:endParaRPr lang="en-GB" dirty="0"/>
          </a:p>
          <a:p>
            <a:r>
              <a:rPr lang="en-GB" b="1" dirty="0"/>
              <a:t>Procedure:</a:t>
            </a:r>
            <a:br>
              <a:rPr lang="en-GB" dirty="0"/>
            </a:br>
            <a:r>
              <a:rPr lang="en-GB" dirty="0"/>
              <a:t>1. Cycle through the explanations and examples using the animated sequence.</a:t>
            </a:r>
          </a:p>
          <a:p>
            <a:r>
              <a:rPr lang="en-GB" dirty="0"/>
              <a:t>2. Elicit the English from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975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orally the new and revisited vocabular</a:t>
            </a:r>
            <a:r>
              <a:rPr lang="en-GB" b="0" baseline="0" dirty="0"/>
              <a:t>y for this week, also revisiting some letters and numbers learnt previously.</a:t>
            </a:r>
            <a:br>
              <a:rPr lang="en-GB" b="0" dirty="0"/>
            </a:br>
            <a:br>
              <a:rPr lang="en-GB" dirty="0"/>
            </a:br>
            <a:r>
              <a:rPr lang="en-GB" b="1" dirty="0"/>
              <a:t>Procedure:</a:t>
            </a:r>
            <a:br>
              <a:rPr lang="en-GB" dirty="0"/>
            </a:br>
            <a:r>
              <a:rPr lang="en-GB" dirty="0"/>
              <a:t>1.</a:t>
            </a:r>
            <a:r>
              <a:rPr lang="en-GB" sz="1200" kern="1200" dirty="0">
                <a:solidFill>
                  <a:schemeClr val="tx1"/>
                </a:solidFill>
                <a:effectLst/>
                <a:latin typeface="+mn-lt"/>
                <a:ea typeface="+mn-ea"/>
                <a:cs typeface="+mn-cs"/>
              </a:rPr>
              <a:t> Teacher calls co-ordinates.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sz="1200" kern="1200" dirty="0">
                <a:solidFill>
                  <a:schemeClr val="tx1"/>
                </a:solidFill>
                <a:effectLst/>
                <a:latin typeface="+mn-lt"/>
                <a:ea typeface="+mn-ea"/>
                <a:cs typeface="+mn-cs"/>
              </a:rPr>
              <a:t> Students have to recall vocabulary at those coordinates.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dirty="0"/>
              <a:t>to recap open question formation and provide examples with reflexive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Cycle through</a:t>
            </a:r>
            <a:r>
              <a:rPr lang="en-GB" b="0" baseline="0" dirty="0"/>
              <a:t> the information on the slide using the animation sequence</a:t>
            </a:r>
            <a:r>
              <a:rPr lang="en-GB" baseline="0" dirty="0"/>
              <a:t>.</a:t>
            </a:r>
            <a:endParaRPr lang="en-GB" dirty="0"/>
          </a:p>
          <a:p>
            <a:r>
              <a:rPr lang="en-GB" dirty="0"/>
              <a:t>2. Teacher elicits German and/or English meanings, as appropriate.</a:t>
            </a:r>
            <a:br>
              <a:rPr lang="en-GB" dirty="0"/>
            </a:br>
            <a:br>
              <a:rPr lang="en-GB" dirty="0"/>
            </a:br>
            <a:r>
              <a:rPr lang="en-GB" b="1" dirty="0"/>
              <a:t>Note: </a:t>
            </a:r>
            <a:r>
              <a:rPr lang="en-GB" b="0" dirty="0"/>
              <a:t>students may need additional help to understand the idea that in English the reflexive pronoun is omitted. Teachers may find it helpful to spell this out, e.g. How often do you shower (yourself)?  Where do you get (yourself) dressed?</a:t>
            </a:r>
            <a:endParaRPr lang="en-GB" b="0" i="1"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6600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aural comprehension of either a longer passage or sentences, and written comprehension of questions; in addition, to practise question formation.</a:t>
            </a:r>
            <a:br>
              <a:rPr lang="en-GB" b="0" dirty="0"/>
            </a:br>
            <a:br>
              <a:rPr lang="en-GB" dirty="0"/>
            </a:br>
            <a:r>
              <a:rPr lang="en-GB" b="1" dirty="0"/>
              <a:t>Procedure:</a:t>
            </a:r>
            <a:br>
              <a:rPr lang="en-GB" dirty="0"/>
            </a:br>
            <a:r>
              <a:rPr lang="en-GB" dirty="0"/>
              <a:t>1. Students either listen to individual sentences or the longer passage to decide whether the written question is answered by the spoken passage.</a:t>
            </a:r>
          </a:p>
          <a:p>
            <a:r>
              <a:rPr lang="en-GB" dirty="0"/>
              <a:t>2. Click to correct.</a:t>
            </a:r>
          </a:p>
          <a:p>
            <a:r>
              <a:rPr lang="en-GB" dirty="0"/>
              <a:t>3. Listen again to write answers to the questions in English, where possible, and otherwise to generate alternative, appropriate questions.</a:t>
            </a:r>
          </a:p>
          <a:p>
            <a:r>
              <a:rPr lang="en-GB" dirty="0"/>
              <a:t>4. Click to correct.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kern="1200" dirty="0">
                <a:solidFill>
                  <a:schemeClr val="tx1"/>
                </a:solidFill>
                <a:effectLst/>
                <a:latin typeface="+mn-lt"/>
                <a:ea typeface="+mn-ea"/>
                <a:cs typeface="+mn-cs"/>
              </a:rPr>
              <a:t>In der </a:t>
            </a:r>
            <a:r>
              <a:rPr lang="en-GB" sz="1200" kern="1200" dirty="0" err="1">
                <a:solidFill>
                  <a:schemeClr val="tx1"/>
                </a:solidFill>
                <a:effectLst/>
                <a:latin typeface="+mn-lt"/>
                <a:ea typeface="+mn-ea"/>
                <a:cs typeface="+mn-cs"/>
              </a:rPr>
              <a:t>Woche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stehe</a:t>
            </a:r>
            <a:r>
              <a:rPr lang="en-GB" sz="1200" kern="1200" dirty="0">
                <a:solidFill>
                  <a:schemeClr val="tx1"/>
                </a:solidFill>
                <a:effectLst/>
                <a:latin typeface="+mn-lt"/>
                <a:ea typeface="+mn-ea"/>
                <a:cs typeface="+mn-cs"/>
              </a:rPr>
              <a:t> ich um </a:t>
            </a:r>
            <a:r>
              <a:rPr lang="en-GB" sz="1200" kern="1200" dirty="0" err="1">
                <a:solidFill>
                  <a:schemeClr val="tx1"/>
                </a:solidFill>
                <a:effectLst/>
                <a:latin typeface="+mn-lt"/>
                <a:ea typeface="+mn-ea"/>
                <a:cs typeface="+mn-cs"/>
              </a:rPr>
              <a:t>fünf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fünfundvierzig</a:t>
            </a:r>
            <a:r>
              <a:rPr lang="en-GB" sz="1200" kern="1200" dirty="0">
                <a:solidFill>
                  <a:schemeClr val="tx1"/>
                </a:solidFill>
                <a:effectLst/>
                <a:latin typeface="+mn-lt"/>
                <a:ea typeface="+mn-ea"/>
                <a:cs typeface="+mn-cs"/>
              </a:rPr>
              <a:t> auf.  </a:t>
            </a:r>
            <a:r>
              <a:rPr lang="en-GB" sz="1200" kern="1200" dirty="0" err="1">
                <a:solidFill>
                  <a:schemeClr val="tx1"/>
                </a:solidFill>
                <a:effectLst/>
                <a:latin typeface="+mn-lt"/>
                <a:ea typeface="+mn-ea"/>
                <a:cs typeface="+mn-cs"/>
              </a:rPr>
              <a:t>Zuerst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gehe</a:t>
            </a:r>
            <a:r>
              <a:rPr lang="en-GB" sz="1200" kern="1200" dirty="0">
                <a:solidFill>
                  <a:schemeClr val="tx1"/>
                </a:solidFill>
                <a:effectLst/>
                <a:latin typeface="+mn-lt"/>
                <a:ea typeface="+mn-ea"/>
                <a:cs typeface="+mn-cs"/>
              </a:rPr>
              <a:t> ich in die </a:t>
            </a:r>
            <a:r>
              <a:rPr lang="en-GB" sz="1200" kern="1200" dirty="0" err="1">
                <a:solidFill>
                  <a:schemeClr val="tx1"/>
                </a:solidFill>
                <a:effectLst/>
                <a:latin typeface="+mn-lt"/>
                <a:ea typeface="+mn-ea"/>
                <a:cs typeface="+mn-cs"/>
              </a:rPr>
              <a:t>Küche</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stelle</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Kaffeemaschine</a:t>
            </a:r>
            <a:r>
              <a:rPr lang="en-GB" sz="1200" kern="1200" dirty="0">
                <a:solidFill>
                  <a:schemeClr val="tx1"/>
                </a:solidFill>
                <a:effectLst/>
                <a:latin typeface="+mn-lt"/>
                <a:ea typeface="+mn-ea"/>
                <a:cs typeface="+mn-cs"/>
              </a:rPr>
              <a:t> an. Dann </a:t>
            </a:r>
            <a:r>
              <a:rPr lang="en-GB" sz="1200" kern="1200" dirty="0" err="1">
                <a:solidFill>
                  <a:schemeClr val="tx1"/>
                </a:solidFill>
                <a:effectLst/>
                <a:latin typeface="+mn-lt"/>
                <a:ea typeface="+mn-ea"/>
                <a:cs typeface="+mn-cs"/>
              </a:rPr>
              <a:t>gehe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direkt</a:t>
            </a:r>
            <a:r>
              <a:rPr lang="en-GB" sz="1200" kern="1200" dirty="0">
                <a:solidFill>
                  <a:schemeClr val="tx1"/>
                </a:solidFill>
                <a:effectLst/>
                <a:latin typeface="+mn-lt"/>
                <a:ea typeface="+mn-ea"/>
                <a:cs typeface="+mn-cs"/>
              </a:rPr>
              <a:t> ins </a:t>
            </a:r>
            <a:r>
              <a:rPr lang="en-GB" sz="1200" kern="1200" dirty="0" err="1">
                <a:solidFill>
                  <a:schemeClr val="tx1"/>
                </a:solidFill>
                <a:effectLst/>
                <a:latin typeface="+mn-lt"/>
                <a:ea typeface="+mn-ea"/>
                <a:cs typeface="+mn-cs"/>
              </a:rPr>
              <a:t>Badezimmer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dusche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mich</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ziehe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mich</a:t>
            </a:r>
            <a:r>
              <a:rPr lang="en-GB" sz="1200" kern="1200" dirty="0">
                <a:solidFill>
                  <a:schemeClr val="tx1"/>
                </a:solidFill>
                <a:effectLst/>
                <a:latin typeface="+mn-lt"/>
                <a:ea typeface="+mn-ea"/>
                <a:cs typeface="+mn-cs"/>
              </a:rPr>
              <a:t> an. </a:t>
            </a:r>
            <a:r>
              <a:rPr lang="en-GB" sz="1200" kern="1200" dirty="0" err="1">
                <a:solidFill>
                  <a:schemeClr val="tx1"/>
                </a:solidFill>
                <a:effectLst/>
                <a:latin typeface="+mn-lt"/>
                <a:ea typeface="+mn-ea"/>
                <a:cs typeface="+mn-cs"/>
              </a:rPr>
              <a:t>Gegen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sieben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trinke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Kaffee</a:t>
            </a:r>
            <a:r>
              <a:rPr lang="en-GB" sz="1200" kern="1200" dirty="0">
                <a:solidFill>
                  <a:schemeClr val="tx1"/>
                </a:solidFill>
                <a:effectLst/>
                <a:latin typeface="+mn-lt"/>
                <a:ea typeface="+mn-ea"/>
                <a:cs typeface="+mn-cs"/>
              </a:rPr>
              <a:t> und lese die Zeitung.  Dann </a:t>
            </a:r>
            <a:r>
              <a:rPr lang="en-GB" sz="1200" kern="1200" dirty="0" err="1">
                <a:solidFill>
                  <a:schemeClr val="tx1"/>
                </a:solidFill>
                <a:effectLst/>
                <a:latin typeface="+mn-lt"/>
                <a:ea typeface="+mn-ea"/>
                <a:cs typeface="+mn-cs"/>
              </a:rPr>
              <a:t>bereite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mich</a:t>
            </a:r>
            <a:r>
              <a:rPr lang="en-GB" sz="1200" kern="1200" dirty="0">
                <a:solidFill>
                  <a:schemeClr val="tx1"/>
                </a:solidFill>
                <a:effectLst/>
                <a:latin typeface="+mn-lt"/>
                <a:ea typeface="+mn-ea"/>
                <a:cs typeface="+mn-cs"/>
              </a:rPr>
              <a:t> auf den </a:t>
            </a:r>
            <a:r>
              <a:rPr lang="en-GB" sz="1200" kern="1200" dirty="0" err="1">
                <a:solidFill>
                  <a:schemeClr val="tx1"/>
                </a:solidFill>
                <a:effectLst/>
                <a:latin typeface="+mn-lt"/>
                <a:ea typeface="+mn-ea"/>
                <a:cs typeface="+mn-cs"/>
              </a:rPr>
              <a:t>Arbeitstag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vor</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dreißig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Minuten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später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fahre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zur</a:t>
            </a:r>
            <a:r>
              <a:rPr lang="en-GB" sz="1200" kern="1200" dirty="0">
                <a:solidFill>
                  <a:schemeClr val="tx1"/>
                </a:solidFill>
                <a:effectLst/>
                <a:latin typeface="+mn-lt"/>
                <a:ea typeface="+mn-ea"/>
                <a:cs typeface="+mn-cs"/>
              </a:rPr>
              <a:t> Arbeit.  </a:t>
            </a:r>
            <a:r>
              <a:rPr lang="en-GB" sz="1200" kern="1200" dirty="0" err="1">
                <a:solidFill>
                  <a:schemeClr val="tx1"/>
                </a:solidFill>
                <a:effectLst/>
                <a:latin typeface="+mn-lt"/>
                <a:ea typeface="+mn-ea"/>
                <a:cs typeface="+mn-cs"/>
              </a:rPr>
              <a:t>Meist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komme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zwischen</a:t>
            </a:r>
            <a:r>
              <a:rPr lang="en-GB" sz="1200" kern="1200" dirty="0">
                <a:solidFill>
                  <a:schemeClr val="tx1"/>
                </a:solidFill>
                <a:effectLst/>
                <a:latin typeface="+mn-lt"/>
                <a:ea typeface="+mn-ea"/>
                <a:cs typeface="+mn-cs"/>
              </a:rPr>
              <a:t> 19 und 20 </a:t>
            </a:r>
            <a:r>
              <a:rPr lang="en-GB" sz="1200"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Hause</a:t>
            </a:r>
            <a:r>
              <a:rPr lang="en-GB" sz="1200" kern="1200" dirty="0">
                <a:solidFill>
                  <a:schemeClr val="tx1"/>
                </a:solidFill>
                <a:effectLst/>
                <a:latin typeface="+mn-lt"/>
                <a:ea typeface="+mn-ea"/>
                <a:cs typeface="+mn-cs"/>
              </a:rPr>
              <a:t>.  Dann </a:t>
            </a:r>
            <a:r>
              <a:rPr lang="en-GB" sz="1200" kern="1200" dirty="0" err="1">
                <a:solidFill>
                  <a:schemeClr val="tx1"/>
                </a:solidFill>
                <a:effectLst/>
                <a:latin typeface="+mn-lt"/>
                <a:ea typeface="+mn-ea"/>
                <a:cs typeface="+mn-cs"/>
              </a:rPr>
              <a:t>esse</a:t>
            </a:r>
            <a:r>
              <a:rPr lang="en-GB" sz="1200" kern="1200" dirty="0">
                <a:solidFill>
                  <a:schemeClr val="tx1"/>
                </a:solidFill>
                <a:effectLst/>
                <a:latin typeface="+mn-lt"/>
                <a:ea typeface="+mn-ea"/>
                <a:cs typeface="+mn-cs"/>
              </a:rPr>
              <a:t> ich schnell </a:t>
            </a:r>
            <a:r>
              <a:rPr lang="en-GB" sz="1200" kern="1200" dirty="0" err="1">
                <a:solidFill>
                  <a:schemeClr val="tx1"/>
                </a:solidFill>
                <a:effectLst/>
                <a:latin typeface="+mn-lt"/>
                <a:ea typeface="+mn-ea"/>
                <a:cs typeface="+mn-cs"/>
              </a:rPr>
              <a:t>etwas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Manchmal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noch</a:t>
            </a:r>
            <a:r>
              <a:rPr lang="en-GB" sz="1200" kern="1200" dirty="0">
                <a:solidFill>
                  <a:schemeClr val="tx1"/>
                </a:solidFill>
                <a:effectLst/>
                <a:latin typeface="+mn-lt"/>
                <a:ea typeface="+mn-ea"/>
                <a:cs typeface="+mn-cs"/>
              </a:rPr>
              <a:t> Arbeit,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wenn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dann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sehe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Serie auf Netflix.  </a:t>
            </a:r>
            <a:r>
              <a:rPr lang="en-GB" sz="1200" kern="1200" dirty="0" err="1">
                <a:solidFill>
                  <a:schemeClr val="tx1"/>
                </a:solidFill>
                <a:effectLst/>
                <a:latin typeface="+mn-lt"/>
                <a:ea typeface="+mn-ea"/>
                <a:cs typeface="+mn-cs"/>
              </a:rPr>
              <a:t>Gegen</a:t>
            </a:r>
            <a:r>
              <a:rPr lang="en-GB" sz="1200" kern="1200" dirty="0">
                <a:solidFill>
                  <a:schemeClr val="tx1"/>
                </a:solidFill>
                <a:effectLst/>
                <a:latin typeface="+mn-lt"/>
                <a:ea typeface="+mn-ea"/>
                <a:cs typeface="+mn-cs"/>
              </a:rPr>
              <a:t> 23 </a:t>
            </a:r>
            <a:r>
              <a:rPr lang="en-GB" sz="1200"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gehe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schlafen</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 (individual sentences):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In der </a:t>
            </a:r>
            <a:r>
              <a:rPr lang="en-GB" sz="1200" kern="1200" dirty="0" err="1">
                <a:solidFill>
                  <a:schemeClr val="tx1"/>
                </a:solidFill>
                <a:effectLst/>
                <a:latin typeface="+mn-lt"/>
                <a:ea typeface="+mn-ea"/>
                <a:cs typeface="+mn-cs"/>
              </a:rPr>
              <a:t>Woche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stehe</a:t>
            </a:r>
            <a:r>
              <a:rPr lang="en-GB" sz="1200" kern="1200" dirty="0">
                <a:solidFill>
                  <a:schemeClr val="tx1"/>
                </a:solidFill>
                <a:effectLst/>
                <a:latin typeface="+mn-lt"/>
                <a:ea typeface="+mn-ea"/>
                <a:cs typeface="+mn-cs"/>
              </a:rPr>
              <a:t> ich um </a:t>
            </a:r>
            <a:r>
              <a:rPr lang="en-GB" sz="1200" kern="1200" dirty="0" err="1">
                <a:solidFill>
                  <a:schemeClr val="tx1"/>
                </a:solidFill>
                <a:effectLst/>
                <a:latin typeface="+mn-lt"/>
                <a:ea typeface="+mn-ea"/>
                <a:cs typeface="+mn-cs"/>
              </a:rPr>
              <a:t>fünf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fünfundvierzig</a:t>
            </a:r>
            <a:r>
              <a:rPr lang="en-GB" sz="1200" kern="1200" dirty="0">
                <a:solidFill>
                  <a:schemeClr val="tx1"/>
                </a:solidFill>
                <a:effectLst/>
                <a:latin typeface="+mn-lt"/>
                <a:ea typeface="+mn-ea"/>
                <a:cs typeface="+mn-cs"/>
              </a:rPr>
              <a:t> auf.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Zuerst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gehe</a:t>
            </a:r>
            <a:r>
              <a:rPr lang="en-GB" sz="1200" kern="1200" dirty="0">
                <a:solidFill>
                  <a:schemeClr val="tx1"/>
                </a:solidFill>
                <a:effectLst/>
                <a:latin typeface="+mn-lt"/>
                <a:ea typeface="+mn-ea"/>
                <a:cs typeface="+mn-cs"/>
              </a:rPr>
              <a:t> ich in die </a:t>
            </a:r>
            <a:r>
              <a:rPr lang="en-GB" sz="1200" kern="1200" dirty="0" err="1">
                <a:solidFill>
                  <a:schemeClr val="tx1"/>
                </a:solidFill>
                <a:effectLst/>
                <a:latin typeface="+mn-lt"/>
                <a:ea typeface="+mn-ea"/>
                <a:cs typeface="+mn-cs"/>
              </a:rPr>
              <a:t>Küche</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stelle</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Kaffeemaschine</a:t>
            </a:r>
            <a:r>
              <a:rPr lang="en-GB" sz="1200" kern="1200" dirty="0">
                <a:solidFill>
                  <a:schemeClr val="tx1"/>
                </a:solidFill>
                <a:effectLst/>
                <a:latin typeface="+mn-lt"/>
                <a:ea typeface="+mn-ea"/>
                <a:cs typeface="+mn-cs"/>
              </a:rPr>
              <a:t> an.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Dann </a:t>
            </a:r>
            <a:r>
              <a:rPr lang="en-GB" sz="1200" kern="1200" dirty="0" err="1">
                <a:solidFill>
                  <a:schemeClr val="tx1"/>
                </a:solidFill>
                <a:effectLst/>
                <a:latin typeface="+mn-lt"/>
                <a:ea typeface="+mn-ea"/>
                <a:cs typeface="+mn-cs"/>
              </a:rPr>
              <a:t>gehe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direkt</a:t>
            </a:r>
            <a:r>
              <a:rPr lang="en-GB" sz="1200" kern="1200" dirty="0">
                <a:solidFill>
                  <a:schemeClr val="tx1"/>
                </a:solidFill>
                <a:effectLst/>
                <a:latin typeface="+mn-lt"/>
                <a:ea typeface="+mn-ea"/>
                <a:cs typeface="+mn-cs"/>
              </a:rPr>
              <a:t> ins </a:t>
            </a:r>
            <a:r>
              <a:rPr lang="en-GB" sz="1200" kern="1200" dirty="0" err="1">
                <a:solidFill>
                  <a:schemeClr val="tx1"/>
                </a:solidFill>
                <a:effectLst/>
                <a:latin typeface="+mn-lt"/>
                <a:ea typeface="+mn-ea"/>
                <a:cs typeface="+mn-cs"/>
              </a:rPr>
              <a:t>Badezimmer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dusche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mich</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ziehe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mich</a:t>
            </a:r>
            <a:r>
              <a:rPr lang="en-GB" sz="1200" kern="1200" dirty="0">
                <a:solidFill>
                  <a:schemeClr val="tx1"/>
                </a:solidFill>
                <a:effectLst/>
                <a:latin typeface="+mn-lt"/>
                <a:ea typeface="+mn-ea"/>
                <a:cs typeface="+mn-cs"/>
              </a:rPr>
              <a:t> an.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Gegen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sieben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trinke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Kaffee</a:t>
            </a:r>
            <a:r>
              <a:rPr lang="en-GB" sz="1200" kern="1200" dirty="0">
                <a:solidFill>
                  <a:schemeClr val="tx1"/>
                </a:solidFill>
                <a:effectLst/>
                <a:latin typeface="+mn-lt"/>
                <a:ea typeface="+mn-ea"/>
                <a:cs typeface="+mn-cs"/>
              </a:rPr>
              <a:t> und lese die Zeitung.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Dann </a:t>
            </a:r>
            <a:r>
              <a:rPr lang="en-GB" sz="1200" kern="1200" dirty="0" err="1">
                <a:solidFill>
                  <a:schemeClr val="tx1"/>
                </a:solidFill>
                <a:effectLst/>
                <a:latin typeface="+mn-lt"/>
                <a:ea typeface="+mn-ea"/>
                <a:cs typeface="+mn-cs"/>
              </a:rPr>
              <a:t>bereite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mich</a:t>
            </a:r>
            <a:r>
              <a:rPr lang="en-GB" sz="1200" kern="1200" dirty="0">
                <a:solidFill>
                  <a:schemeClr val="tx1"/>
                </a:solidFill>
                <a:effectLst/>
                <a:latin typeface="+mn-lt"/>
                <a:ea typeface="+mn-ea"/>
                <a:cs typeface="+mn-cs"/>
              </a:rPr>
              <a:t> auf den </a:t>
            </a:r>
            <a:r>
              <a:rPr lang="en-GB" sz="1200" kern="1200" dirty="0" err="1">
                <a:solidFill>
                  <a:schemeClr val="tx1"/>
                </a:solidFill>
                <a:effectLst/>
                <a:latin typeface="+mn-lt"/>
                <a:ea typeface="+mn-ea"/>
                <a:cs typeface="+mn-cs"/>
              </a:rPr>
              <a:t>Arbeitstag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vor</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dreißig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Minuten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später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fahre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zur</a:t>
            </a:r>
            <a:r>
              <a:rPr lang="en-GB" sz="1200" kern="1200" dirty="0">
                <a:solidFill>
                  <a:schemeClr val="tx1"/>
                </a:solidFill>
                <a:effectLst/>
                <a:latin typeface="+mn-lt"/>
                <a:ea typeface="+mn-ea"/>
                <a:cs typeface="+mn-cs"/>
              </a:rPr>
              <a:t> Arbeit.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Meist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komme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zwischen</a:t>
            </a:r>
            <a:r>
              <a:rPr lang="en-GB" sz="1200" kern="1200" dirty="0">
                <a:solidFill>
                  <a:schemeClr val="tx1"/>
                </a:solidFill>
                <a:effectLst/>
                <a:latin typeface="+mn-lt"/>
                <a:ea typeface="+mn-ea"/>
                <a:cs typeface="+mn-cs"/>
              </a:rPr>
              <a:t> 19 und 20 </a:t>
            </a:r>
            <a:r>
              <a:rPr lang="en-GB" sz="1200"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Hause</a:t>
            </a:r>
            <a:r>
              <a:rPr lang="en-GB" sz="1200" kern="1200" dirty="0">
                <a:solidFill>
                  <a:schemeClr val="tx1"/>
                </a:solidFill>
                <a:effectLst/>
                <a:latin typeface="+mn-lt"/>
                <a:ea typeface="+mn-ea"/>
                <a:cs typeface="+mn-cs"/>
              </a:rPr>
              <a:t>.  Dann </a:t>
            </a:r>
            <a:r>
              <a:rPr lang="en-GB" sz="1200" kern="1200" dirty="0" err="1">
                <a:solidFill>
                  <a:schemeClr val="tx1"/>
                </a:solidFill>
                <a:effectLst/>
                <a:latin typeface="+mn-lt"/>
                <a:ea typeface="+mn-ea"/>
                <a:cs typeface="+mn-cs"/>
              </a:rPr>
              <a:t>esse</a:t>
            </a:r>
            <a:r>
              <a:rPr lang="en-GB" sz="1200" kern="1200" dirty="0">
                <a:solidFill>
                  <a:schemeClr val="tx1"/>
                </a:solidFill>
                <a:effectLst/>
                <a:latin typeface="+mn-lt"/>
                <a:ea typeface="+mn-ea"/>
                <a:cs typeface="+mn-cs"/>
              </a:rPr>
              <a:t> ich schnell </a:t>
            </a:r>
            <a:r>
              <a:rPr lang="en-GB" sz="1200" kern="1200" dirty="0" err="1">
                <a:solidFill>
                  <a:schemeClr val="tx1"/>
                </a:solidFill>
                <a:effectLst/>
                <a:latin typeface="+mn-lt"/>
                <a:ea typeface="+mn-ea"/>
                <a:cs typeface="+mn-cs"/>
              </a:rPr>
              <a:t>etwas</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Manchmal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noch</a:t>
            </a:r>
            <a:r>
              <a:rPr lang="en-GB" sz="1200" kern="1200" dirty="0">
                <a:solidFill>
                  <a:schemeClr val="tx1"/>
                </a:solidFill>
                <a:effectLst/>
                <a:latin typeface="+mn-lt"/>
                <a:ea typeface="+mn-ea"/>
                <a:cs typeface="+mn-cs"/>
              </a:rPr>
              <a:t> Arbeit,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wenn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dann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sehe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Serie auf Netflix.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8. </a:t>
            </a:r>
            <a:r>
              <a:rPr lang="en-GB" sz="1200" kern="1200" dirty="0" err="1">
                <a:solidFill>
                  <a:schemeClr val="tx1"/>
                </a:solidFill>
                <a:effectLst/>
                <a:latin typeface="+mn-lt"/>
                <a:ea typeface="+mn-ea"/>
                <a:cs typeface="+mn-cs"/>
              </a:rPr>
              <a:t>Gegen</a:t>
            </a:r>
            <a:r>
              <a:rPr lang="en-GB" sz="1200" kern="1200" dirty="0">
                <a:solidFill>
                  <a:schemeClr val="tx1"/>
                </a:solidFill>
                <a:effectLst/>
                <a:latin typeface="+mn-lt"/>
                <a:ea typeface="+mn-ea"/>
                <a:cs typeface="+mn-cs"/>
              </a:rPr>
              <a:t> 23 </a:t>
            </a:r>
            <a:r>
              <a:rPr lang="en-GB" sz="1200"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gehe</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schlafen</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Differentiation:</a:t>
            </a:r>
            <a:br>
              <a:rPr lang="en-GB" dirty="0"/>
            </a:br>
            <a:r>
              <a:rPr lang="en-GB" i="1" dirty="0"/>
              <a:t>Greater challenge: </a:t>
            </a:r>
            <a:r>
              <a:rPr lang="en-GB" dirty="0"/>
              <a:t>a </a:t>
            </a:r>
            <a:r>
              <a:rPr lang="en-GB" dirty="0" err="1"/>
              <a:t>dictogloss</a:t>
            </a:r>
            <a:r>
              <a:rPr lang="en-GB" dirty="0"/>
              <a:t>; students listen an makes notes in English.  They then work in pairs or small groups to reconstruct the text.  This could be in the first or third person singular.  Finally they could generate questions to elicit all of the information given in the text.</a:t>
            </a:r>
            <a:br>
              <a:rPr lang="en-GB" dirty="0"/>
            </a:br>
            <a:r>
              <a:rPr lang="en-GB" i="1" dirty="0"/>
              <a:t>Lesser challenge: </a:t>
            </a:r>
            <a:r>
              <a:rPr lang="en-GB" dirty="0"/>
              <a:t>a listen and read task; students are provided with 5 correct questions only to put into the right order. They then have to try to generate three further questions based on other information given in the text.</a:t>
            </a:r>
            <a:br>
              <a:rPr lang="en-GB" dirty="0"/>
            </a:br>
            <a:br>
              <a:rPr lang="en-GB" dirty="0"/>
            </a:br>
            <a:r>
              <a:rPr lang="en-GB" b="1" baseline="0" dirty="0"/>
              <a:t>Word frequency of unknown words and cognates (1 is the most frequent word in German): </a:t>
            </a:r>
            <a:br>
              <a:rPr lang="en-GB" baseline="0" dirty="0"/>
            </a:br>
            <a:r>
              <a:rPr lang="en-GB" baseline="0" dirty="0" err="1"/>
              <a:t>Tagesablauf</a:t>
            </a:r>
            <a:r>
              <a:rPr lang="en-GB" baseline="0" dirty="0"/>
              <a:t> [&gt;5009] Serie [2338]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revisit singular direct object pronouns and present reflexive pronouns.</a:t>
            </a:r>
            <a:br>
              <a:rPr lang="en-GB" dirty="0"/>
            </a:br>
            <a:br>
              <a:rPr lang="en-GB" dirty="0"/>
            </a:br>
            <a:r>
              <a:rPr lang="en-GB" b="1" dirty="0"/>
              <a:t>Procedure:</a:t>
            </a:r>
            <a:br>
              <a:rPr lang="en-GB" dirty="0"/>
            </a:br>
            <a:r>
              <a:rPr lang="en-GB" dirty="0"/>
              <a:t>1. Click through animations.</a:t>
            </a:r>
          </a:p>
          <a:p>
            <a:r>
              <a:rPr lang="en-GB" dirty="0"/>
              <a:t>2. Elicit the German direct object pronouns.</a:t>
            </a:r>
          </a:p>
          <a:p>
            <a:r>
              <a:rPr lang="en-GB" dirty="0"/>
              <a:t>3. Elicit the English meanings of the reflexive pronouns.</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8583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set the scene for the reading task that follows; to connect students with real German speakers.</a:t>
            </a:r>
          </a:p>
          <a:p>
            <a:br>
              <a:rPr lang="en-GB" dirty="0"/>
            </a:br>
            <a:r>
              <a:rPr lang="en-GB" b="1" dirty="0"/>
              <a:t>Procedure:</a:t>
            </a:r>
            <a:br>
              <a:rPr lang="en-GB" dirty="0"/>
            </a:br>
            <a:r>
              <a:rPr lang="en-GB" dirty="0"/>
              <a:t>1. Teachers read the text with students.</a:t>
            </a:r>
          </a:p>
          <a:p>
            <a:r>
              <a:rPr lang="en-GB" dirty="0"/>
              <a:t>2. Explain that Tatjana was contacted for permission to use the photo of her and her trained hen Chocolate that was in an online newspaper story, and that she sent back a message for the students and a photo of three of her dogs.</a:t>
            </a:r>
          </a:p>
          <a:p>
            <a:r>
              <a:rPr lang="en-GB" dirty="0"/>
              <a:t>3. Ask students to work out the meaning of the words in the message.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and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Huhn</a:t>
            </a:r>
            <a:r>
              <a:rPr lang="en-GB" b="0" baseline="0" dirty="0"/>
              <a:t> [3576] </a:t>
            </a:r>
            <a:r>
              <a:rPr lang="en-GB" b="0" baseline="0" dirty="0" err="1"/>
              <a:t>Gruß</a:t>
            </a:r>
            <a:r>
              <a:rPr lang="en-GB" b="0" baseline="0" dirty="0"/>
              <a:t> [4722]</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Image url</a:t>
            </a:r>
            <a:r>
              <a:rPr lang="en-GB" b="0" dirty="0"/>
              <a:t>: https://www.aargauerzeitung.ch/schweiz/diese-frau-fuhrt-einen-hof-voller-fernsehstars-und-schweizer-beruhmtheiten-ld.1758960</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4667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written recognition of reflexive and non-reflexive use of verbs in an extended text.</a:t>
            </a:r>
            <a:br>
              <a:rPr lang="en-GB" b="0" dirty="0"/>
            </a:br>
            <a:br>
              <a:rPr lang="en-GB" dirty="0"/>
            </a:br>
            <a:r>
              <a:rPr lang="en-GB" b="1" dirty="0"/>
              <a:t>Procedure:</a:t>
            </a:r>
            <a:br>
              <a:rPr lang="en-GB" dirty="0"/>
            </a:br>
            <a:r>
              <a:rPr lang="en-GB" dirty="0"/>
              <a:t>1. Students read the text and decide whether the verb’s action is self- or other directed.</a:t>
            </a:r>
          </a:p>
          <a:p>
            <a:r>
              <a:rPr lang="en-GB" dirty="0"/>
              <a:t>2. They write 1-9 and </a:t>
            </a:r>
            <a:r>
              <a:rPr lang="en-GB" dirty="0" err="1"/>
              <a:t>sich</a:t>
            </a:r>
            <a:r>
              <a:rPr lang="en-GB" dirty="0"/>
              <a:t> or [--].</a:t>
            </a:r>
          </a:p>
          <a:p>
            <a:r>
              <a:rPr lang="en-GB" dirty="0"/>
              <a:t>3. Click to check answers.</a:t>
            </a:r>
          </a:p>
          <a:p>
            <a:r>
              <a:rPr lang="en-GB" dirty="0"/>
              <a:t>4. Elicit an oral English translation from students.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and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schmutzig</a:t>
            </a:r>
            <a:r>
              <a:rPr lang="en-GB" b="0" baseline="0" dirty="0"/>
              <a:t> [3869] Spiegel [1468] </a:t>
            </a:r>
            <a:r>
              <a:rPr lang="en-GB" b="0" baseline="0" dirty="0" err="1"/>
              <a:t>Huhn</a:t>
            </a:r>
            <a:r>
              <a:rPr lang="en-GB" b="0" baseline="0" dirty="0"/>
              <a:t> [3576] </a:t>
            </a:r>
            <a:r>
              <a:rPr lang="en-GB" b="0" baseline="0" dirty="0" err="1"/>
              <a:t>Pudel</a:t>
            </a:r>
            <a:r>
              <a:rPr lang="en-GB" b="0"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Image url</a:t>
            </a:r>
            <a:r>
              <a:rPr lang="en-GB" b="0" dirty="0"/>
              <a:t>: https://www.aargauerzeitung.ch/schweiz/diese-frau-fuhrt-einen-hof-voller-fernsehstars-und-schweizer-beruhmtheiten-ld.1758960</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6991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This is slide 1 of 4, modelling the task. </a:t>
            </a:r>
          </a:p>
          <a:p>
            <a:endParaRPr lang="en-US" b="1" dirty="0"/>
          </a:p>
          <a:p>
            <a:r>
              <a:rPr lang="en-US" b="1" dirty="0"/>
              <a:t>Aim: </a:t>
            </a:r>
            <a:r>
              <a:rPr lang="en-US" b="0" dirty="0"/>
              <a:t>to </a:t>
            </a:r>
            <a:r>
              <a:rPr lang="en-US" b="0" dirty="0" err="1"/>
              <a:t>practise</a:t>
            </a:r>
            <a:r>
              <a:rPr lang="en-US" b="0" dirty="0"/>
              <a:t> oral production of reflexive and non-reflexive verbs in the 1</a:t>
            </a:r>
            <a:r>
              <a:rPr lang="en-US" b="0" baseline="30000" dirty="0"/>
              <a:t>st</a:t>
            </a:r>
            <a:r>
              <a:rPr lang="en-US" b="0" dirty="0"/>
              <a:t> and 2</a:t>
            </a:r>
            <a:r>
              <a:rPr lang="en-US" b="0" baseline="30000" dirty="0"/>
              <a:t>nd</a:t>
            </a:r>
            <a:r>
              <a:rPr lang="en-US" b="0" dirty="0"/>
              <a:t> persons singular, to compare times for routines.</a:t>
            </a:r>
          </a:p>
          <a:p>
            <a:endParaRPr lang="en-US" b="0" dirty="0"/>
          </a:p>
          <a:p>
            <a:r>
              <a:rPr lang="en-US" b="1" dirty="0"/>
              <a:t>Procedure:</a:t>
            </a:r>
          </a:p>
          <a:p>
            <a:pPr marL="0" indent="0">
              <a:buNone/>
            </a:pPr>
            <a:r>
              <a:rPr lang="en-US" b="1" dirty="0"/>
              <a:t>Note: </a:t>
            </a:r>
            <a:r>
              <a:rPr lang="en-US" b="0" dirty="0"/>
              <a:t>The next slide has 6 times and routine actions in English for Partner A and another 6 for Partner B.</a:t>
            </a:r>
            <a:br>
              <a:rPr lang="en-US" b="0" dirty="0"/>
            </a:br>
            <a:r>
              <a:rPr lang="en-US" b="0" dirty="0"/>
              <a:t>1. Students must either jot these down or have them on a handout.  Both students can jot them down at the same time, which should only take a minute.</a:t>
            </a:r>
            <a:br>
              <a:rPr lang="en-US" b="0" dirty="0"/>
            </a:br>
            <a:r>
              <a:rPr lang="en-US" b="0" dirty="0"/>
              <a:t>2. Partner A turns away from board and asks a suitable question in German to find out what his/her partner does at particular times or when s/he does particular actions.</a:t>
            </a:r>
          </a:p>
          <a:p>
            <a:pPr marL="0" indent="0">
              <a:buNone/>
            </a:pPr>
            <a:r>
              <a:rPr lang="en-US" b="0" dirty="0"/>
              <a:t>2. Display the following slide with the information for Partner B. Partner B responds to the questions with the details on the slide. Partner A has to identify the actions that they both have in common.</a:t>
            </a:r>
          </a:p>
          <a:p>
            <a:pPr marL="0" indent="0">
              <a:buNone/>
            </a:pPr>
            <a:r>
              <a:rPr lang="en-US" b="0" dirty="0"/>
              <a:t>3. Click to reveal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Partners swap roles.</a:t>
            </a:r>
            <a:br>
              <a:rPr lang="en-GB" dirty="0"/>
            </a:b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7446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A and B jot down their details. Alternatively, they could be given these on a handout.</a:t>
            </a:r>
          </a:p>
          <a:p>
            <a:endParaRPr lang="en-GB" dirty="0"/>
          </a:p>
          <a:p>
            <a:r>
              <a:rPr lang="de-DE" sz="1200" kern="1200" dirty="0">
                <a:solidFill>
                  <a:schemeClr val="tx1"/>
                </a:solidFill>
                <a:effectLst/>
                <a:latin typeface="+mn-lt"/>
                <a:ea typeface="+mn-ea"/>
                <a:cs typeface="+mn-cs"/>
              </a:rPr>
              <a:t>Note: Students have previously used vorbereiten + für non-</a:t>
            </a:r>
            <a:r>
              <a:rPr lang="de-DE" sz="1200" kern="1200" dirty="0" err="1">
                <a:solidFill>
                  <a:schemeClr val="tx1"/>
                </a:solidFill>
                <a:effectLst/>
                <a:latin typeface="+mn-lt"/>
                <a:ea typeface="+mn-ea"/>
                <a:cs typeface="+mn-cs"/>
              </a:rPr>
              <a:t>reflexively</a:t>
            </a:r>
            <a:r>
              <a:rPr lang="de-DE" sz="1200" kern="1200" dirty="0">
                <a:solidFill>
                  <a:schemeClr val="tx1"/>
                </a:solidFill>
                <a:effectLst/>
                <a:latin typeface="+mn-lt"/>
                <a:ea typeface="+mn-ea"/>
                <a:cs typeface="+mn-cs"/>
              </a:rPr>
              <a:t> – Ich bereite den Tisch </a:t>
            </a:r>
            <a:r>
              <a:rPr lang="de-DE" sz="1200" b="1" kern="1200" dirty="0">
                <a:solidFill>
                  <a:schemeClr val="tx1"/>
                </a:solidFill>
                <a:effectLst/>
                <a:latin typeface="+mn-lt"/>
                <a:ea typeface="+mn-ea"/>
                <a:cs typeface="+mn-cs"/>
              </a:rPr>
              <a:t>für</a:t>
            </a:r>
            <a:r>
              <a:rPr lang="de-DE" sz="1200" kern="1200" dirty="0">
                <a:solidFill>
                  <a:schemeClr val="tx1"/>
                </a:solidFill>
                <a:effectLst/>
                <a:latin typeface="+mn-lt"/>
                <a:ea typeface="+mn-ea"/>
                <a:cs typeface="+mn-cs"/>
              </a:rPr>
              <a:t> die Party vor. </a:t>
            </a:r>
            <a:r>
              <a:rPr lang="de-DE" sz="1200" kern="1200" dirty="0" err="1">
                <a:solidFill>
                  <a:schemeClr val="tx1"/>
                </a:solidFill>
                <a:effectLst/>
                <a:latin typeface="+mn-lt"/>
                <a:ea typeface="+mn-ea"/>
                <a:cs typeface="+mn-cs"/>
              </a:rPr>
              <a:t>Reflexively</a:t>
            </a:r>
            <a:r>
              <a:rPr lang="de-DE" sz="1200" kern="1200" dirty="0">
                <a:solidFill>
                  <a:schemeClr val="tx1"/>
                </a:solidFill>
                <a:effectLst/>
                <a:latin typeface="+mn-lt"/>
                <a:ea typeface="+mn-ea"/>
                <a:cs typeface="+mn-cs"/>
              </a:rPr>
              <a:t> they could use either auf or für to mean ‚for‘ – Ich bereite mich </a:t>
            </a:r>
            <a:r>
              <a:rPr lang="de-DE" sz="1200" b="1" kern="1200" dirty="0">
                <a:solidFill>
                  <a:schemeClr val="tx1"/>
                </a:solidFill>
                <a:effectLst/>
                <a:latin typeface="+mn-lt"/>
                <a:ea typeface="+mn-ea"/>
                <a:cs typeface="+mn-cs"/>
              </a:rPr>
              <a:t>auf</a:t>
            </a:r>
            <a:r>
              <a:rPr lang="de-DE"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OR für</a:t>
            </a:r>
            <a:r>
              <a:rPr lang="de-DE" sz="1200" kern="1200" dirty="0">
                <a:solidFill>
                  <a:schemeClr val="tx1"/>
                </a:solidFill>
                <a:effectLst/>
                <a:latin typeface="+mn-lt"/>
                <a:ea typeface="+mn-ea"/>
                <a:cs typeface="+mn-cs"/>
              </a:rPr>
              <a:t> den Schultag vor. </a:t>
            </a:r>
            <a:r>
              <a:rPr lang="de-DE" sz="1200" kern="1200" dirty="0" err="1">
                <a:solidFill>
                  <a:schemeClr val="tx1"/>
                </a:solidFill>
                <a:effectLst/>
                <a:latin typeface="+mn-lt"/>
                <a:ea typeface="+mn-ea"/>
                <a:cs typeface="+mn-cs"/>
              </a:rPr>
              <a:t>Either</a:t>
            </a:r>
            <a:r>
              <a:rPr lang="de-DE" sz="1200" kern="1200" dirty="0">
                <a:solidFill>
                  <a:schemeClr val="tx1"/>
                </a:solidFill>
                <a:effectLst/>
                <a:latin typeface="+mn-lt"/>
                <a:ea typeface="+mn-ea"/>
                <a:cs typeface="+mn-cs"/>
              </a:rPr>
              <a:t> is fine. In production, students are likely to use </a:t>
            </a:r>
            <a:r>
              <a:rPr lang="de-DE" sz="1200" b="1" i="1" kern="1200" dirty="0">
                <a:solidFill>
                  <a:schemeClr val="tx1"/>
                </a:solidFill>
                <a:effectLst/>
                <a:latin typeface="+mn-lt"/>
                <a:ea typeface="+mn-ea"/>
                <a:cs typeface="+mn-cs"/>
              </a:rPr>
              <a:t>für</a:t>
            </a:r>
            <a:r>
              <a:rPr lang="de-DE" sz="1200" b="0" i="0" kern="1200" dirty="0">
                <a:solidFill>
                  <a:schemeClr val="tx1"/>
                </a:solidFill>
                <a:effectLst/>
                <a:latin typeface="+mn-lt"/>
                <a:ea typeface="+mn-ea"/>
                <a:cs typeface="+mn-cs"/>
              </a:rPr>
              <a:t>,</a:t>
            </a:r>
            <a:r>
              <a:rPr lang="de-DE" sz="1200" b="0" i="0" kern="1200" baseline="0" dirty="0">
                <a:solidFill>
                  <a:schemeClr val="tx1"/>
                </a:solidFill>
                <a:effectLst/>
                <a:latin typeface="+mn-lt"/>
                <a:ea typeface="+mn-ea"/>
                <a:cs typeface="+mn-cs"/>
              </a:rPr>
              <a:t> which is </a:t>
            </a:r>
            <a:r>
              <a:rPr lang="de-DE" sz="1200" kern="1200" dirty="0">
                <a:solidFill>
                  <a:schemeClr val="tx1"/>
                </a:solidFill>
                <a:effectLst/>
                <a:latin typeface="+mn-lt"/>
                <a:ea typeface="+mn-ea"/>
                <a:cs typeface="+mn-cs"/>
              </a:rPr>
              <a:t>more directly equivalent to English. No notes are added for students, as there is no need to introduce additional complexity at this stage. In comprehension, it is unlikely that the change of preposition will cause an issue.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and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Routine [&gt;5009]</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0850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DISPLAY WHEN PARTNER A HAS TURNED AWAY FROM THE BOARD</a:t>
            </a:r>
            <a:br>
              <a:rPr lang="en-GB" b="1" dirty="0"/>
            </a:br>
            <a:br>
              <a:rPr lang="en-GB" b="1" dirty="0"/>
            </a:br>
            <a:r>
              <a:rPr lang="en-GB" b="0" dirty="0"/>
              <a:t>Note: the activities are not in chronological order.  This is just to guard against students trying to cut corners and have a quick look for answers; they will instinctively look for an order from left to right, top to bottom.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4237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DISPLAY WHEN PARTNER B HAS TURNED AWAY FROM THE BOARD</a:t>
            </a:r>
            <a:br>
              <a:rPr lang="en-GB" b="1" dirty="0"/>
            </a:br>
            <a:br>
              <a:rPr lang="en-GB" b="1" dirty="0"/>
            </a:br>
            <a:r>
              <a:rPr lang="en-GB" b="0" dirty="0"/>
              <a:t>Note: the activities are not in chronological order.  This is just to guard against students trying to cut corners and have a quick look for answers; they will instinctively look for an order from left to right, top to bottom.</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3872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for Partner A to check all times.  The green ticks show the two times in common.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1941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for Partner B to check all times.  The green ticks show the two times in common.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3012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(two slides)</a:t>
            </a:r>
            <a:br>
              <a:rPr lang="en-GB" dirty="0"/>
            </a:br>
            <a:br>
              <a:rPr lang="en-GB" b="1" dirty="0"/>
            </a:br>
            <a:r>
              <a:rPr lang="en-GB" b="1" dirty="0"/>
              <a:t>Aim: </a:t>
            </a:r>
            <a:r>
              <a:rPr lang="en-GB" b="0" dirty="0"/>
              <a:t>to practise written production of reflexive and non-reflexive use of verbs and pronouns.</a:t>
            </a:r>
            <a:br>
              <a:rPr lang="en-GB" dirty="0"/>
            </a:br>
            <a:br>
              <a:rPr lang="en-GB" dirty="0"/>
            </a:br>
            <a:r>
              <a:rPr lang="en-GB" b="1" dirty="0"/>
              <a:t>Procedure:</a:t>
            </a:r>
            <a:br>
              <a:rPr lang="en-GB" dirty="0"/>
            </a:br>
            <a:r>
              <a:rPr lang="en-GB" dirty="0"/>
              <a:t>1. Students write 1-8 and a sentence for each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 sentences with Milo are actions Milo does himself. The sentences with the boy are 1</a:t>
            </a:r>
            <a:r>
              <a:rPr lang="en-GB" baseline="30000" dirty="0"/>
              <a:t>st</a:t>
            </a:r>
            <a:r>
              <a:rPr lang="en-GB" dirty="0"/>
              <a:t> person other-directed sentences. Note that the English reflexive pronouns have been omitted, as they often are in English.</a:t>
            </a:r>
          </a:p>
          <a:p>
            <a:r>
              <a:rPr lang="en-GB" dirty="0"/>
              <a:t>Note that students may make ‘den Ball </a:t>
            </a:r>
            <a:r>
              <a:rPr lang="en-GB" dirty="0" err="1"/>
              <a:t>holen</a:t>
            </a:r>
            <a:r>
              <a:rPr lang="en-GB" dirty="0"/>
              <a:t>’ reflexive, which is a useful way to discuss self-directed and other-directed actions. Who is Milo fetching the ball for? As dogs generally fetch balls for their owners, this would most often not be reflexive. We are not doing indirect (dative) reflexive pronouns here but in this case ‘</a:t>
            </a:r>
            <a:r>
              <a:rPr lang="en-GB" dirty="0" err="1"/>
              <a:t>sich</a:t>
            </a:r>
            <a:r>
              <a:rPr lang="en-GB" dirty="0"/>
              <a:t>’ works in both sentences. If preferred, teachers could replace with the more straightforward ‘he shows himself’ or ‘makes himself dirty’.</a:t>
            </a:r>
            <a:br>
              <a:rPr lang="en-GB" dirty="0"/>
            </a:br>
            <a:r>
              <a:rPr lang="en-GB" dirty="0"/>
              <a:t>3. Next slide has full sentence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483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(8 slides)</a:t>
            </a:r>
            <a:br>
              <a:rPr lang="en-GB" dirty="0"/>
            </a:br>
            <a:br>
              <a:rPr lang="en-GB" b="1" dirty="0"/>
            </a:br>
            <a:r>
              <a:rPr lang="en-GB" b="1" dirty="0"/>
              <a:t>Aim: </a:t>
            </a:r>
            <a:r>
              <a:rPr lang="en-GB" b="0" dirty="0"/>
              <a:t>to practise written understanding of reflexive use of verbs and pronouns ‘</a:t>
            </a:r>
            <a:r>
              <a:rPr lang="en-GB" b="0" dirty="0" err="1"/>
              <a:t>mich</a:t>
            </a:r>
            <a:r>
              <a:rPr lang="en-GB" b="0" dirty="0"/>
              <a:t>’ and ‘dich’.</a:t>
            </a:r>
            <a:br>
              <a:rPr lang="en-GB" dirty="0"/>
            </a:br>
            <a:br>
              <a:rPr lang="en-GB" dirty="0"/>
            </a:br>
            <a:r>
              <a:rPr lang="en-GB" b="1" dirty="0"/>
              <a:t>Procedure:</a:t>
            </a:r>
            <a:br>
              <a:rPr lang="en-GB" dirty="0"/>
            </a:br>
            <a:r>
              <a:rPr lang="en-GB" dirty="0"/>
              <a:t>1. Explain the context (Heidi with her younger brother). Tell students that the pictures do not make it clear who is doing what to whom, that the subject pronoun is obscured, so that they need to pay attention to the verb ending AND the pronoun to know whether the action is self- or other-directed.</a:t>
            </a:r>
          </a:p>
          <a:p>
            <a:r>
              <a:rPr lang="en-GB" dirty="0"/>
              <a:t>2. Click for the speech bubble.</a:t>
            </a:r>
          </a:p>
          <a:p>
            <a:r>
              <a:rPr lang="en-GB" dirty="0"/>
              <a:t>3. Students decide if it is ‘to self’ or ‘to someone else’.</a:t>
            </a:r>
          </a:p>
          <a:p>
            <a:r>
              <a:rPr lang="en-GB" dirty="0"/>
              <a:t>4. Click for answer.</a:t>
            </a:r>
          </a:p>
          <a:p>
            <a:r>
              <a:rPr lang="en-GB" dirty="0"/>
              <a:t>5. Elicit the English meaning.</a:t>
            </a:r>
            <a:br>
              <a:rPr lang="en-GB" dirty="0"/>
            </a:br>
            <a:r>
              <a:rPr lang="en-GB" dirty="0"/>
              <a:t>6. Repeat for the next 7 slides.</a:t>
            </a:r>
          </a:p>
          <a:p>
            <a:endParaRPr lang="en-GB" dirty="0"/>
          </a:p>
          <a:p>
            <a:r>
              <a:rPr lang="en-GB" b="1" i="1" dirty="0"/>
              <a:t>Note: </a:t>
            </a:r>
            <a:r>
              <a:rPr lang="en-GB" dirty="0"/>
              <a:t>the task has been designed like this to facilitate item-by-item whole class completion and checking. The listening task that follows represents an opportunity to develop the knowledge further.</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Student worksheet answers: https://resources.ncelp.org/concern/resources/tb09j6674?locale=en</a:t>
            </a:r>
          </a:p>
        </p:txBody>
      </p:sp>
      <p:sp>
        <p:nvSpPr>
          <p:cNvPr id="4" name="Slide Number Placeholder 3"/>
          <p:cNvSpPr>
            <a:spLocks noGrp="1"/>
          </p:cNvSpPr>
          <p:nvPr>
            <p:ph type="sldNum" sz="quarter" idx="10"/>
          </p:nvPr>
        </p:nvSpPr>
        <p:spPr/>
        <p:txBody>
          <a:bodyPr/>
          <a:lstStyle/>
          <a:p>
            <a:fld id="{051212F4-EB5A-464B-92EC-DACFCB1CC2CD}" type="slidenum">
              <a:rPr lang="en-GB" smtClean="0"/>
              <a:t>60</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2/8]</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54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[3/8]</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213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[4/8]</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027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31348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0257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3948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3771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14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7191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68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3295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06677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5465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7265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738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870870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0122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40464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178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9266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32368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415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19300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744405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26237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8077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2715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336079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3045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69548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8429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39449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42344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4169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69521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61873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2986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62546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983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21179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704622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365946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9.gif"/><Relationship Id="rId5" Type="http://schemas.openxmlformats.org/officeDocument/2006/relationships/image" Target="../media/image31.gif"/><Relationship Id="rId10"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image" Target="../media/image47.gif"/></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png"/><Relationship Id="rId9" Type="http://schemas.openxmlformats.org/officeDocument/2006/relationships/image" Target="../media/image50.gif"/></Relationships>
</file>

<file path=ppt/slides/_rels/slide12.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1.jp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png"/><Relationship Id="rId9" Type="http://schemas.openxmlformats.org/officeDocument/2006/relationships/image" Target="../media/image52.gif"/></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53.gif"/><Relationship Id="rId3" Type="http://schemas.openxmlformats.org/officeDocument/2006/relationships/image" Target="../media/image3.png"/><Relationship Id="rId7" Type="http://schemas.openxmlformats.org/officeDocument/2006/relationships/audio" Target="../media/audio27.wav"/><Relationship Id="rId12" Type="http://schemas.openxmlformats.org/officeDocument/2006/relationships/audio" Target="../media/audio32.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image" Target="../media/image33.png"/><Relationship Id="rId9" Type="http://schemas.openxmlformats.org/officeDocument/2006/relationships/audio" Target="../media/audio29.wav"/></Relationships>
</file>

<file path=ppt/slides/_rels/slide16.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1.jpg"/><Relationship Id="rId7" Type="http://schemas.openxmlformats.org/officeDocument/2006/relationships/image" Target="../media/image56.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gif"/><Relationship Id="rId5" Type="http://schemas.openxmlformats.org/officeDocument/2006/relationships/image" Target="../media/image54.gi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gif"/><Relationship Id="rId5" Type="http://schemas.openxmlformats.org/officeDocument/2006/relationships/image" Target="../media/image55.gif"/><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7.gif"/><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gif"/><Relationship Id="rId5" Type="http://schemas.openxmlformats.org/officeDocument/2006/relationships/image" Target="../media/image58.gi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5.wav"/><Relationship Id="rId18" Type="http://schemas.openxmlformats.org/officeDocument/2006/relationships/image" Target="../media/image11.png"/><Relationship Id="rId26" Type="http://schemas.openxmlformats.org/officeDocument/2006/relationships/image" Target="../media/image15.jpeg"/><Relationship Id="rId3" Type="http://schemas.openxmlformats.org/officeDocument/2006/relationships/image" Target="../media/image3.png"/><Relationship Id="rId21" Type="http://schemas.openxmlformats.org/officeDocument/2006/relationships/audio" Target="../media/audio9.wav"/><Relationship Id="rId7" Type="http://schemas.openxmlformats.org/officeDocument/2006/relationships/audio" Target="../media/audio2.wav"/><Relationship Id="rId12" Type="http://schemas.openxmlformats.org/officeDocument/2006/relationships/image" Target="../media/image8.jpeg"/><Relationship Id="rId17" Type="http://schemas.openxmlformats.org/officeDocument/2006/relationships/audio" Target="../media/audio7.wav"/><Relationship Id="rId25" Type="http://schemas.openxmlformats.org/officeDocument/2006/relationships/audio" Target="../media/audio11.wav"/><Relationship Id="rId2" Type="http://schemas.openxmlformats.org/officeDocument/2006/relationships/notesSlide" Target="../notesSlides/notesSlide2.xml"/><Relationship Id="rId16" Type="http://schemas.openxmlformats.org/officeDocument/2006/relationships/image" Target="../media/image10.png"/><Relationship Id="rId20"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audio" Target="../media/audio4.wav"/><Relationship Id="rId24" Type="http://schemas.openxmlformats.org/officeDocument/2006/relationships/image" Target="../media/image14.jpeg"/><Relationship Id="rId5" Type="http://schemas.openxmlformats.org/officeDocument/2006/relationships/audio" Target="../media/audio1.wav"/><Relationship Id="rId15" Type="http://schemas.openxmlformats.org/officeDocument/2006/relationships/audio" Target="../media/audio6.wav"/><Relationship Id="rId23" Type="http://schemas.openxmlformats.org/officeDocument/2006/relationships/audio" Target="../media/audio10.wav"/><Relationship Id="rId10" Type="http://schemas.openxmlformats.org/officeDocument/2006/relationships/image" Target="../media/image7.png"/><Relationship Id="rId19" Type="http://schemas.openxmlformats.org/officeDocument/2006/relationships/audio" Target="../media/audio8.wav"/><Relationship Id="rId4" Type="http://schemas.openxmlformats.org/officeDocument/2006/relationships/image" Target="../media/image4.png"/><Relationship Id="rId9" Type="http://schemas.openxmlformats.org/officeDocument/2006/relationships/audio" Target="../media/audio3.wav"/><Relationship Id="rId14" Type="http://schemas.openxmlformats.org/officeDocument/2006/relationships/image" Target="../media/image9.jpeg"/><Relationship Id="rId22" Type="http://schemas.openxmlformats.org/officeDocument/2006/relationships/image" Target="../media/image13.jpeg"/><Relationship Id="rId27" Type="http://schemas.openxmlformats.org/officeDocument/2006/relationships/audio" Target="../media/audio12.wav"/></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1.gif"/><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2.gif"/><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3.gif"/><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4.gi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30.xml"/><Relationship Id="rId5" Type="http://schemas.openxmlformats.org/officeDocument/2006/relationships/image" Target="../media/image68.gif"/><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30.xml"/><Relationship Id="rId5" Type="http://schemas.openxmlformats.org/officeDocument/2006/relationships/image" Target="../media/image68.gif"/><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18" Type="http://schemas.openxmlformats.org/officeDocument/2006/relationships/image" Target="../media/image18.png"/><Relationship Id="rId26" Type="http://schemas.openxmlformats.org/officeDocument/2006/relationships/image" Target="../media/image26.jpe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audio" Target="../media/audio16.wav"/><Relationship Id="rId12" Type="http://schemas.openxmlformats.org/officeDocument/2006/relationships/audio" Target="../media/audio21.wav"/><Relationship Id="rId17" Type="http://schemas.openxmlformats.org/officeDocument/2006/relationships/image" Target="../media/image17.png"/><Relationship Id="rId25" Type="http://schemas.openxmlformats.org/officeDocument/2006/relationships/image" Target="../media/image25.jpeg"/><Relationship Id="rId2" Type="http://schemas.openxmlformats.org/officeDocument/2006/relationships/notesSlide" Target="../notesSlides/notesSlide3.xml"/><Relationship Id="rId16" Type="http://schemas.openxmlformats.org/officeDocument/2006/relationships/image" Target="../media/image16.jpe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audio" Target="../media/audio20.wav"/><Relationship Id="rId24" Type="http://schemas.openxmlformats.org/officeDocument/2006/relationships/image" Target="../media/image24.jpeg"/><Relationship Id="rId5" Type="http://schemas.openxmlformats.org/officeDocument/2006/relationships/audio" Target="../media/audio14.wav"/><Relationship Id="rId15" Type="http://schemas.openxmlformats.org/officeDocument/2006/relationships/audio" Target="../media/audio24.wav"/><Relationship Id="rId23" Type="http://schemas.openxmlformats.org/officeDocument/2006/relationships/image" Target="../media/image23.jpeg"/><Relationship Id="rId10" Type="http://schemas.openxmlformats.org/officeDocument/2006/relationships/audio" Target="../media/audio19.wav"/><Relationship Id="rId19" Type="http://schemas.openxmlformats.org/officeDocument/2006/relationships/image" Target="../media/image19.png"/><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audio" Target="../media/audio23.wav"/><Relationship Id="rId22" Type="http://schemas.openxmlformats.org/officeDocument/2006/relationships/image" Target="../media/image22.png"/><Relationship Id="rId27" Type="http://schemas.openxmlformats.org/officeDocument/2006/relationships/image" Target="../media/image27.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6" Type="http://schemas.openxmlformats.org/officeDocument/2006/relationships/audio" Target="../media/audio54.wav"/><Relationship Id="rId117" Type="http://schemas.openxmlformats.org/officeDocument/2006/relationships/audio" Target="../media/audio106.wav"/><Relationship Id="rId21" Type="http://schemas.openxmlformats.org/officeDocument/2006/relationships/audio" Target="../media/audio49.wav"/><Relationship Id="rId42" Type="http://schemas.openxmlformats.org/officeDocument/2006/relationships/audio" Target="../media/audio66.wav"/><Relationship Id="rId47" Type="http://schemas.openxmlformats.org/officeDocument/2006/relationships/image" Target="../media/image77.jpeg"/><Relationship Id="rId63" Type="http://schemas.openxmlformats.org/officeDocument/2006/relationships/image" Target="../media/image85.jpeg"/><Relationship Id="rId68" Type="http://schemas.openxmlformats.org/officeDocument/2006/relationships/audio" Target="../media/audio79.wav"/><Relationship Id="rId84" Type="http://schemas.openxmlformats.org/officeDocument/2006/relationships/audio" Target="../media/audio87.wav"/><Relationship Id="rId89" Type="http://schemas.openxmlformats.org/officeDocument/2006/relationships/image" Target="../media/image98.jpeg"/><Relationship Id="rId112" Type="http://schemas.openxmlformats.org/officeDocument/2006/relationships/audio" Target="../media/audio103.wav"/><Relationship Id="rId16" Type="http://schemas.openxmlformats.org/officeDocument/2006/relationships/audio" Target="../media/audio44.wav"/><Relationship Id="rId107" Type="http://schemas.openxmlformats.org/officeDocument/2006/relationships/image" Target="../media/image105.jpeg"/><Relationship Id="rId11" Type="http://schemas.openxmlformats.org/officeDocument/2006/relationships/audio" Target="../media/audio39.wav"/><Relationship Id="rId32" Type="http://schemas.openxmlformats.org/officeDocument/2006/relationships/audio" Target="../media/audio60.wav"/><Relationship Id="rId37" Type="http://schemas.openxmlformats.org/officeDocument/2006/relationships/audio" Target="../media/audio65.wav"/><Relationship Id="rId53" Type="http://schemas.openxmlformats.org/officeDocument/2006/relationships/audio" Target="../media/audio72.wav"/><Relationship Id="rId58" Type="http://schemas.openxmlformats.org/officeDocument/2006/relationships/image" Target="../media/image82.jpeg"/><Relationship Id="rId74" Type="http://schemas.openxmlformats.org/officeDocument/2006/relationships/audio" Target="../media/audio82.wav"/><Relationship Id="rId79" Type="http://schemas.openxmlformats.org/officeDocument/2006/relationships/image" Target="../media/image93.jpeg"/><Relationship Id="rId102" Type="http://schemas.openxmlformats.org/officeDocument/2006/relationships/image" Target="../media/image103.jpeg"/><Relationship Id="rId5" Type="http://schemas.openxmlformats.org/officeDocument/2006/relationships/image" Target="../media/image70.jpeg"/><Relationship Id="rId90" Type="http://schemas.openxmlformats.org/officeDocument/2006/relationships/audio" Target="../media/audio90.wav"/><Relationship Id="rId95" Type="http://schemas.openxmlformats.org/officeDocument/2006/relationships/audio" Target="../media/audio93.wav"/><Relationship Id="rId22" Type="http://schemas.openxmlformats.org/officeDocument/2006/relationships/audio" Target="../media/audio50.wav"/><Relationship Id="rId27" Type="http://schemas.openxmlformats.org/officeDocument/2006/relationships/audio" Target="../media/audio55.wav"/><Relationship Id="rId43" Type="http://schemas.openxmlformats.org/officeDocument/2006/relationships/image" Target="../media/image75.jpeg"/><Relationship Id="rId48" Type="http://schemas.openxmlformats.org/officeDocument/2006/relationships/audio" Target="../media/audio69.wav"/><Relationship Id="rId64" Type="http://schemas.openxmlformats.org/officeDocument/2006/relationships/audio" Target="../media/audio77.wav"/><Relationship Id="rId69" Type="http://schemas.openxmlformats.org/officeDocument/2006/relationships/image" Target="../media/image88.jpeg"/><Relationship Id="rId113" Type="http://schemas.openxmlformats.org/officeDocument/2006/relationships/image" Target="../media/image108.jpeg"/><Relationship Id="rId118" Type="http://schemas.openxmlformats.org/officeDocument/2006/relationships/audio" Target="../media/audio107.wav"/><Relationship Id="rId80" Type="http://schemas.openxmlformats.org/officeDocument/2006/relationships/audio" Target="../media/audio85.wav"/><Relationship Id="rId85" Type="http://schemas.openxmlformats.org/officeDocument/2006/relationships/image" Target="../media/image96.jpeg"/><Relationship Id="rId12" Type="http://schemas.openxmlformats.org/officeDocument/2006/relationships/audio" Target="../media/audio40.wav"/><Relationship Id="rId17" Type="http://schemas.openxmlformats.org/officeDocument/2006/relationships/audio" Target="../media/audio45.wav"/><Relationship Id="rId33" Type="http://schemas.openxmlformats.org/officeDocument/2006/relationships/audio" Target="../media/audio61.wav"/><Relationship Id="rId38" Type="http://schemas.openxmlformats.org/officeDocument/2006/relationships/image" Target="../media/image71.jpeg"/><Relationship Id="rId59" Type="http://schemas.openxmlformats.org/officeDocument/2006/relationships/image" Target="../media/image83.jpeg"/><Relationship Id="rId103" Type="http://schemas.openxmlformats.org/officeDocument/2006/relationships/audio" Target="../media/audio98.wav"/><Relationship Id="rId108" Type="http://schemas.openxmlformats.org/officeDocument/2006/relationships/audio" Target="../media/audio101.wav"/><Relationship Id="rId54" Type="http://schemas.openxmlformats.org/officeDocument/2006/relationships/image" Target="../media/image80.jpeg"/><Relationship Id="rId70" Type="http://schemas.openxmlformats.org/officeDocument/2006/relationships/audio" Target="../media/audio80.wav"/><Relationship Id="rId75" Type="http://schemas.openxmlformats.org/officeDocument/2006/relationships/image" Target="../media/image91.jpeg"/><Relationship Id="rId91" Type="http://schemas.openxmlformats.org/officeDocument/2006/relationships/image" Target="../media/image99.gif"/><Relationship Id="rId96" Type="http://schemas.openxmlformats.org/officeDocument/2006/relationships/image" Target="../media/image101.jpeg"/><Relationship Id="rId1" Type="http://schemas.openxmlformats.org/officeDocument/2006/relationships/slideLayout" Target="../slideLayouts/slideLayout18.xml"/><Relationship Id="rId6" Type="http://schemas.openxmlformats.org/officeDocument/2006/relationships/audio" Target="../media/audio34.wav"/><Relationship Id="rId23" Type="http://schemas.openxmlformats.org/officeDocument/2006/relationships/audio" Target="../media/audio51.wav"/><Relationship Id="rId28" Type="http://schemas.openxmlformats.org/officeDocument/2006/relationships/audio" Target="../media/audio56.wav"/><Relationship Id="rId49" Type="http://schemas.openxmlformats.org/officeDocument/2006/relationships/image" Target="../media/image78.png"/><Relationship Id="rId114" Type="http://schemas.openxmlformats.org/officeDocument/2006/relationships/image" Target="../media/image109.jpeg"/><Relationship Id="rId119" Type="http://schemas.openxmlformats.org/officeDocument/2006/relationships/audio" Target="../media/audio108.wav"/><Relationship Id="rId44" Type="http://schemas.openxmlformats.org/officeDocument/2006/relationships/audio" Target="../media/audio67.wav"/><Relationship Id="rId60" Type="http://schemas.openxmlformats.org/officeDocument/2006/relationships/audio" Target="../media/audio75.wav"/><Relationship Id="rId65" Type="http://schemas.openxmlformats.org/officeDocument/2006/relationships/image" Target="../media/image86.jpeg"/><Relationship Id="rId81" Type="http://schemas.openxmlformats.org/officeDocument/2006/relationships/image" Target="../media/image94.jpeg"/><Relationship Id="rId86" Type="http://schemas.openxmlformats.org/officeDocument/2006/relationships/audio" Target="../media/audio88.wav"/><Relationship Id="rId4" Type="http://schemas.openxmlformats.org/officeDocument/2006/relationships/audio" Target="../media/audio33.wav"/><Relationship Id="rId9" Type="http://schemas.openxmlformats.org/officeDocument/2006/relationships/audio" Target="../media/audio37.wav"/><Relationship Id="rId13" Type="http://schemas.openxmlformats.org/officeDocument/2006/relationships/audio" Target="../media/audio41.wav"/><Relationship Id="rId18" Type="http://schemas.openxmlformats.org/officeDocument/2006/relationships/audio" Target="../media/audio46.wav"/><Relationship Id="rId39" Type="http://schemas.openxmlformats.org/officeDocument/2006/relationships/image" Target="../media/image72.jpeg"/><Relationship Id="rId109" Type="http://schemas.openxmlformats.org/officeDocument/2006/relationships/image" Target="../media/image106.jpeg"/><Relationship Id="rId34" Type="http://schemas.openxmlformats.org/officeDocument/2006/relationships/audio" Target="../media/audio62.wav"/><Relationship Id="rId50" Type="http://schemas.openxmlformats.org/officeDocument/2006/relationships/audio" Target="../media/audio70.wav"/><Relationship Id="rId55" Type="http://schemas.openxmlformats.org/officeDocument/2006/relationships/audio" Target="../media/audio73.wav"/><Relationship Id="rId76" Type="http://schemas.openxmlformats.org/officeDocument/2006/relationships/audio" Target="../media/audio83.wav"/><Relationship Id="rId97" Type="http://schemas.openxmlformats.org/officeDocument/2006/relationships/audio" Target="../media/audio94.wav"/><Relationship Id="rId104" Type="http://schemas.openxmlformats.org/officeDocument/2006/relationships/audio" Target="../media/audio99.wav"/><Relationship Id="rId120" Type="http://schemas.openxmlformats.org/officeDocument/2006/relationships/audio" Target="../media/audio109.wav"/><Relationship Id="rId7" Type="http://schemas.openxmlformats.org/officeDocument/2006/relationships/audio" Target="../media/audio35.wav"/><Relationship Id="rId71" Type="http://schemas.openxmlformats.org/officeDocument/2006/relationships/image" Target="../media/image89.jpeg"/><Relationship Id="rId92" Type="http://schemas.openxmlformats.org/officeDocument/2006/relationships/audio" Target="../media/audio91.wav"/><Relationship Id="rId2" Type="http://schemas.openxmlformats.org/officeDocument/2006/relationships/notesSlide" Target="../notesSlides/notesSlide31.xml"/><Relationship Id="rId29" Type="http://schemas.openxmlformats.org/officeDocument/2006/relationships/audio" Target="../media/audio57.wav"/><Relationship Id="rId24" Type="http://schemas.openxmlformats.org/officeDocument/2006/relationships/audio" Target="../media/audio52.wav"/><Relationship Id="rId40" Type="http://schemas.openxmlformats.org/officeDocument/2006/relationships/image" Target="../media/image73.jpeg"/><Relationship Id="rId45" Type="http://schemas.openxmlformats.org/officeDocument/2006/relationships/image" Target="../media/image76.jpeg"/><Relationship Id="rId66" Type="http://schemas.openxmlformats.org/officeDocument/2006/relationships/audio" Target="../media/audio78.wav"/><Relationship Id="rId87" Type="http://schemas.openxmlformats.org/officeDocument/2006/relationships/image" Target="../media/image97.jpeg"/><Relationship Id="rId110" Type="http://schemas.openxmlformats.org/officeDocument/2006/relationships/audio" Target="../media/audio102.wav"/><Relationship Id="rId115" Type="http://schemas.openxmlformats.org/officeDocument/2006/relationships/audio" Target="../media/audio104.wav"/><Relationship Id="rId61" Type="http://schemas.openxmlformats.org/officeDocument/2006/relationships/image" Target="../media/image84.jpeg"/><Relationship Id="rId82" Type="http://schemas.openxmlformats.org/officeDocument/2006/relationships/audio" Target="../media/audio86.wav"/><Relationship Id="rId19" Type="http://schemas.openxmlformats.org/officeDocument/2006/relationships/audio" Target="../media/audio47.wav"/><Relationship Id="rId14" Type="http://schemas.openxmlformats.org/officeDocument/2006/relationships/audio" Target="../media/audio42.wav"/><Relationship Id="rId30" Type="http://schemas.openxmlformats.org/officeDocument/2006/relationships/audio" Target="../media/audio58.wav"/><Relationship Id="rId35" Type="http://schemas.openxmlformats.org/officeDocument/2006/relationships/audio" Target="../media/audio63.wav"/><Relationship Id="rId56" Type="http://schemas.openxmlformats.org/officeDocument/2006/relationships/image" Target="../media/image81.jpeg"/><Relationship Id="rId77" Type="http://schemas.openxmlformats.org/officeDocument/2006/relationships/image" Target="../media/image92.jpeg"/><Relationship Id="rId100" Type="http://schemas.openxmlformats.org/officeDocument/2006/relationships/audio" Target="../media/audio96.wav"/><Relationship Id="rId105" Type="http://schemas.openxmlformats.org/officeDocument/2006/relationships/image" Target="../media/image104.jpeg"/><Relationship Id="rId8" Type="http://schemas.openxmlformats.org/officeDocument/2006/relationships/audio" Target="../media/audio36.wav"/><Relationship Id="rId51" Type="http://schemas.openxmlformats.org/officeDocument/2006/relationships/image" Target="../media/image79.jpeg"/><Relationship Id="rId72" Type="http://schemas.openxmlformats.org/officeDocument/2006/relationships/audio" Target="../media/audio81.wav"/><Relationship Id="rId93" Type="http://schemas.openxmlformats.org/officeDocument/2006/relationships/image" Target="../media/image100.jpeg"/><Relationship Id="rId98" Type="http://schemas.openxmlformats.org/officeDocument/2006/relationships/audio" Target="../media/audio95.wav"/><Relationship Id="rId121" Type="http://schemas.openxmlformats.org/officeDocument/2006/relationships/audio" Target="../media/audio110.wav"/><Relationship Id="rId3" Type="http://schemas.openxmlformats.org/officeDocument/2006/relationships/image" Target="../media/image69.png"/><Relationship Id="rId25" Type="http://schemas.openxmlformats.org/officeDocument/2006/relationships/audio" Target="../media/audio53.wav"/><Relationship Id="rId46" Type="http://schemas.openxmlformats.org/officeDocument/2006/relationships/audio" Target="../media/audio68.wav"/><Relationship Id="rId67" Type="http://schemas.openxmlformats.org/officeDocument/2006/relationships/image" Target="../media/image87.jpeg"/><Relationship Id="rId116" Type="http://schemas.openxmlformats.org/officeDocument/2006/relationships/audio" Target="../media/audio105.wav"/><Relationship Id="rId20" Type="http://schemas.openxmlformats.org/officeDocument/2006/relationships/audio" Target="../media/audio48.wav"/><Relationship Id="rId41" Type="http://schemas.openxmlformats.org/officeDocument/2006/relationships/image" Target="../media/image74.jpeg"/><Relationship Id="rId62" Type="http://schemas.openxmlformats.org/officeDocument/2006/relationships/audio" Target="../media/audio76.wav"/><Relationship Id="rId83" Type="http://schemas.openxmlformats.org/officeDocument/2006/relationships/image" Target="../media/image95.jpeg"/><Relationship Id="rId88" Type="http://schemas.openxmlformats.org/officeDocument/2006/relationships/audio" Target="../media/audio89.wav"/><Relationship Id="rId111" Type="http://schemas.openxmlformats.org/officeDocument/2006/relationships/image" Target="../media/image107.jpeg"/><Relationship Id="rId15" Type="http://schemas.openxmlformats.org/officeDocument/2006/relationships/audio" Target="../media/audio43.wav"/><Relationship Id="rId36" Type="http://schemas.openxmlformats.org/officeDocument/2006/relationships/audio" Target="../media/audio64.wav"/><Relationship Id="rId57" Type="http://schemas.openxmlformats.org/officeDocument/2006/relationships/audio" Target="../media/audio74.wav"/><Relationship Id="rId106" Type="http://schemas.openxmlformats.org/officeDocument/2006/relationships/audio" Target="../media/audio100.wav"/><Relationship Id="rId10" Type="http://schemas.openxmlformats.org/officeDocument/2006/relationships/audio" Target="../media/audio38.wav"/><Relationship Id="rId31" Type="http://schemas.openxmlformats.org/officeDocument/2006/relationships/audio" Target="../media/audio59.wav"/><Relationship Id="rId52" Type="http://schemas.openxmlformats.org/officeDocument/2006/relationships/audio" Target="../media/audio71.wav"/><Relationship Id="rId73" Type="http://schemas.openxmlformats.org/officeDocument/2006/relationships/image" Target="../media/image90.jpeg"/><Relationship Id="rId78" Type="http://schemas.openxmlformats.org/officeDocument/2006/relationships/audio" Target="../media/audio84.wav"/><Relationship Id="rId94" Type="http://schemas.openxmlformats.org/officeDocument/2006/relationships/audio" Target="../media/audio92.wav"/><Relationship Id="rId99" Type="http://schemas.openxmlformats.org/officeDocument/2006/relationships/image" Target="../media/image102.jpeg"/><Relationship Id="rId101" Type="http://schemas.openxmlformats.org/officeDocument/2006/relationships/audio" Target="../media/audio97.wav"/></Relationships>
</file>

<file path=ppt/slides/_rels/slide32.xml.rels><?xml version="1.0" encoding="UTF-8" standalone="yes"?>
<Relationships xmlns="http://schemas.openxmlformats.org/package/2006/relationships"><Relationship Id="rId26" Type="http://schemas.openxmlformats.org/officeDocument/2006/relationships/audio" Target="../media/audio58.wav"/><Relationship Id="rId117" Type="http://schemas.openxmlformats.org/officeDocument/2006/relationships/audio" Target="../media/audio107.wav"/><Relationship Id="rId21" Type="http://schemas.openxmlformats.org/officeDocument/2006/relationships/audio" Target="../media/audio53.wav"/><Relationship Id="rId42" Type="http://schemas.openxmlformats.org/officeDocument/2006/relationships/audio" Target="../media/audio66.wav"/><Relationship Id="rId47" Type="http://schemas.openxmlformats.org/officeDocument/2006/relationships/image" Target="../media/image77.jpeg"/><Relationship Id="rId63" Type="http://schemas.openxmlformats.org/officeDocument/2006/relationships/audio" Target="../media/audio77.wav"/><Relationship Id="rId68" Type="http://schemas.openxmlformats.org/officeDocument/2006/relationships/image" Target="../media/image88.jpeg"/><Relationship Id="rId84" Type="http://schemas.openxmlformats.org/officeDocument/2006/relationships/image" Target="../media/image96.jpeg"/><Relationship Id="rId89" Type="http://schemas.openxmlformats.org/officeDocument/2006/relationships/audio" Target="../media/audio90.wav"/><Relationship Id="rId112" Type="http://schemas.openxmlformats.org/officeDocument/2006/relationships/audio" Target="../media/audio103.wav"/><Relationship Id="rId16" Type="http://schemas.openxmlformats.org/officeDocument/2006/relationships/audio" Target="../media/audio48.wav"/><Relationship Id="rId107" Type="http://schemas.openxmlformats.org/officeDocument/2006/relationships/image" Target="../media/image105.jpeg"/><Relationship Id="rId11" Type="http://schemas.openxmlformats.org/officeDocument/2006/relationships/audio" Target="../media/audio43.wav"/><Relationship Id="rId32" Type="http://schemas.openxmlformats.org/officeDocument/2006/relationships/audio" Target="../media/audio64.wav"/><Relationship Id="rId37" Type="http://schemas.openxmlformats.org/officeDocument/2006/relationships/image" Target="../media/image72.jpeg"/><Relationship Id="rId53" Type="http://schemas.openxmlformats.org/officeDocument/2006/relationships/image" Target="../media/image80.jpeg"/><Relationship Id="rId58" Type="http://schemas.openxmlformats.org/officeDocument/2006/relationships/image" Target="../media/image83.jpeg"/><Relationship Id="rId74" Type="http://schemas.openxmlformats.org/officeDocument/2006/relationships/image" Target="../media/image91.jpeg"/><Relationship Id="rId79" Type="http://schemas.openxmlformats.org/officeDocument/2006/relationships/audio" Target="../media/audio85.wav"/><Relationship Id="rId102" Type="http://schemas.openxmlformats.org/officeDocument/2006/relationships/image" Target="../media/image103.jpeg"/><Relationship Id="rId5" Type="http://schemas.openxmlformats.org/officeDocument/2006/relationships/image" Target="../media/image70.jpeg"/><Relationship Id="rId90" Type="http://schemas.openxmlformats.org/officeDocument/2006/relationships/audio" Target="../media/audio71.wav"/><Relationship Id="rId95" Type="http://schemas.openxmlformats.org/officeDocument/2006/relationships/audio" Target="../media/audio93.wav"/><Relationship Id="rId22" Type="http://schemas.openxmlformats.org/officeDocument/2006/relationships/audio" Target="../media/audio54.wav"/><Relationship Id="rId27" Type="http://schemas.openxmlformats.org/officeDocument/2006/relationships/audio" Target="../media/audio59.wav"/><Relationship Id="rId43" Type="http://schemas.openxmlformats.org/officeDocument/2006/relationships/image" Target="../media/image75.jpeg"/><Relationship Id="rId48" Type="http://schemas.openxmlformats.org/officeDocument/2006/relationships/audio" Target="../media/audio69.wav"/><Relationship Id="rId64" Type="http://schemas.openxmlformats.org/officeDocument/2006/relationships/image" Target="../media/image86.jpeg"/><Relationship Id="rId69" Type="http://schemas.openxmlformats.org/officeDocument/2006/relationships/audio" Target="../media/audio80.wav"/><Relationship Id="rId113" Type="http://schemas.openxmlformats.org/officeDocument/2006/relationships/image" Target="../media/image108.jpeg"/><Relationship Id="rId118" Type="http://schemas.openxmlformats.org/officeDocument/2006/relationships/audio" Target="../media/audio108.wav"/><Relationship Id="rId80" Type="http://schemas.openxmlformats.org/officeDocument/2006/relationships/image" Target="../media/image94.jpeg"/><Relationship Id="rId85" Type="http://schemas.openxmlformats.org/officeDocument/2006/relationships/audio" Target="../media/audio88.wav"/><Relationship Id="rId12" Type="http://schemas.openxmlformats.org/officeDocument/2006/relationships/audio" Target="../media/audio44.wav"/><Relationship Id="rId17" Type="http://schemas.openxmlformats.org/officeDocument/2006/relationships/audio" Target="../media/audio49.wav"/><Relationship Id="rId33" Type="http://schemas.openxmlformats.org/officeDocument/2006/relationships/audio" Target="../media/audio65.wav"/><Relationship Id="rId38" Type="http://schemas.openxmlformats.org/officeDocument/2006/relationships/audio" Target="../media/audio41.wav"/><Relationship Id="rId59" Type="http://schemas.openxmlformats.org/officeDocument/2006/relationships/audio" Target="../media/audio75.wav"/><Relationship Id="rId103" Type="http://schemas.openxmlformats.org/officeDocument/2006/relationships/audio" Target="../media/audio98.wav"/><Relationship Id="rId108" Type="http://schemas.openxmlformats.org/officeDocument/2006/relationships/audio" Target="../media/audio101.wav"/><Relationship Id="rId54" Type="http://schemas.openxmlformats.org/officeDocument/2006/relationships/audio" Target="../media/audio73.wav"/><Relationship Id="rId70" Type="http://schemas.openxmlformats.org/officeDocument/2006/relationships/image" Target="../media/image89.jpeg"/><Relationship Id="rId75" Type="http://schemas.openxmlformats.org/officeDocument/2006/relationships/audio" Target="../media/audio83.wav"/><Relationship Id="rId91" Type="http://schemas.openxmlformats.org/officeDocument/2006/relationships/image" Target="../media/image99.gif"/><Relationship Id="rId96" Type="http://schemas.openxmlformats.org/officeDocument/2006/relationships/image" Target="../media/image101.jpeg"/><Relationship Id="rId1" Type="http://schemas.openxmlformats.org/officeDocument/2006/relationships/slideLayout" Target="../slideLayouts/slideLayout19.xml"/><Relationship Id="rId6" Type="http://schemas.openxmlformats.org/officeDocument/2006/relationships/audio" Target="../media/audio35.wav"/><Relationship Id="rId23" Type="http://schemas.openxmlformats.org/officeDocument/2006/relationships/audio" Target="../media/audio55.wav"/><Relationship Id="rId28" Type="http://schemas.openxmlformats.org/officeDocument/2006/relationships/audio" Target="../media/audio60.wav"/><Relationship Id="rId49" Type="http://schemas.openxmlformats.org/officeDocument/2006/relationships/image" Target="../media/image78.png"/><Relationship Id="rId114" Type="http://schemas.openxmlformats.org/officeDocument/2006/relationships/image" Target="../media/image109.jpeg"/><Relationship Id="rId119" Type="http://schemas.openxmlformats.org/officeDocument/2006/relationships/audio" Target="../media/audio109.wav"/><Relationship Id="rId10" Type="http://schemas.openxmlformats.org/officeDocument/2006/relationships/audio" Target="../media/audio40.wav"/><Relationship Id="rId31" Type="http://schemas.openxmlformats.org/officeDocument/2006/relationships/audio" Target="../media/audio63.wav"/><Relationship Id="rId44" Type="http://schemas.openxmlformats.org/officeDocument/2006/relationships/audio" Target="../media/audio67.wav"/><Relationship Id="rId52" Type="http://schemas.openxmlformats.org/officeDocument/2006/relationships/audio" Target="../media/audio72.wav"/><Relationship Id="rId60" Type="http://schemas.openxmlformats.org/officeDocument/2006/relationships/image" Target="../media/image84.jpeg"/><Relationship Id="rId65" Type="http://schemas.openxmlformats.org/officeDocument/2006/relationships/audio" Target="../media/audio78.wav"/><Relationship Id="rId73" Type="http://schemas.openxmlformats.org/officeDocument/2006/relationships/audio" Target="../media/audio82.wav"/><Relationship Id="rId78" Type="http://schemas.openxmlformats.org/officeDocument/2006/relationships/image" Target="../media/image93.jpeg"/><Relationship Id="rId81" Type="http://schemas.openxmlformats.org/officeDocument/2006/relationships/audio" Target="../media/audio86.wav"/><Relationship Id="rId86" Type="http://schemas.openxmlformats.org/officeDocument/2006/relationships/image" Target="../media/image97.jpeg"/><Relationship Id="rId94" Type="http://schemas.openxmlformats.org/officeDocument/2006/relationships/audio" Target="../media/audio92.wav"/><Relationship Id="rId99" Type="http://schemas.openxmlformats.org/officeDocument/2006/relationships/image" Target="../media/image102.jpeg"/><Relationship Id="rId101" Type="http://schemas.openxmlformats.org/officeDocument/2006/relationships/audio" Target="../media/audio97.wav"/><Relationship Id="rId4" Type="http://schemas.openxmlformats.org/officeDocument/2006/relationships/audio" Target="../media/audio33.wav"/><Relationship Id="rId9" Type="http://schemas.openxmlformats.org/officeDocument/2006/relationships/audio" Target="../media/audio39.wav"/><Relationship Id="rId13" Type="http://schemas.openxmlformats.org/officeDocument/2006/relationships/audio" Target="../media/audio45.wav"/><Relationship Id="rId18" Type="http://schemas.openxmlformats.org/officeDocument/2006/relationships/audio" Target="../media/audio50.wav"/><Relationship Id="rId39" Type="http://schemas.openxmlformats.org/officeDocument/2006/relationships/image" Target="../media/image73.jpeg"/><Relationship Id="rId109" Type="http://schemas.openxmlformats.org/officeDocument/2006/relationships/image" Target="../media/image106.jpeg"/><Relationship Id="rId34" Type="http://schemas.openxmlformats.org/officeDocument/2006/relationships/audio" Target="../media/audio34.wav"/><Relationship Id="rId50" Type="http://schemas.openxmlformats.org/officeDocument/2006/relationships/audio" Target="../media/audio70.wav"/><Relationship Id="rId55" Type="http://schemas.openxmlformats.org/officeDocument/2006/relationships/image" Target="../media/image81.jpeg"/><Relationship Id="rId76" Type="http://schemas.openxmlformats.org/officeDocument/2006/relationships/image" Target="../media/image92.jpeg"/><Relationship Id="rId97" Type="http://schemas.openxmlformats.org/officeDocument/2006/relationships/audio" Target="../media/audio94.wav"/><Relationship Id="rId104" Type="http://schemas.openxmlformats.org/officeDocument/2006/relationships/audio" Target="../media/audio99.wav"/><Relationship Id="rId120" Type="http://schemas.openxmlformats.org/officeDocument/2006/relationships/audio" Target="../media/audio110.wav"/><Relationship Id="rId7" Type="http://schemas.openxmlformats.org/officeDocument/2006/relationships/audio" Target="../media/audio36.wav"/><Relationship Id="rId71" Type="http://schemas.openxmlformats.org/officeDocument/2006/relationships/audio" Target="../media/audio81.wav"/><Relationship Id="rId92" Type="http://schemas.openxmlformats.org/officeDocument/2006/relationships/audio" Target="../media/audio91.wav"/><Relationship Id="rId2" Type="http://schemas.openxmlformats.org/officeDocument/2006/relationships/notesSlide" Target="../notesSlides/notesSlide32.xml"/><Relationship Id="rId29" Type="http://schemas.openxmlformats.org/officeDocument/2006/relationships/audio" Target="../media/audio61.wav"/><Relationship Id="rId24" Type="http://schemas.openxmlformats.org/officeDocument/2006/relationships/audio" Target="../media/audio56.wav"/><Relationship Id="rId40" Type="http://schemas.openxmlformats.org/officeDocument/2006/relationships/audio" Target="../media/audio42.wav"/><Relationship Id="rId45" Type="http://schemas.openxmlformats.org/officeDocument/2006/relationships/image" Target="../media/image76.jpeg"/><Relationship Id="rId66" Type="http://schemas.openxmlformats.org/officeDocument/2006/relationships/image" Target="../media/image87.jpeg"/><Relationship Id="rId87" Type="http://schemas.openxmlformats.org/officeDocument/2006/relationships/audio" Target="../media/audio89.wav"/><Relationship Id="rId110" Type="http://schemas.openxmlformats.org/officeDocument/2006/relationships/audio" Target="../media/audio102.wav"/><Relationship Id="rId115" Type="http://schemas.openxmlformats.org/officeDocument/2006/relationships/audio" Target="../media/audio105.wav"/><Relationship Id="rId61" Type="http://schemas.openxmlformats.org/officeDocument/2006/relationships/audio" Target="../media/audio76.wav"/><Relationship Id="rId82" Type="http://schemas.openxmlformats.org/officeDocument/2006/relationships/image" Target="../media/image95.jpeg"/><Relationship Id="rId19" Type="http://schemas.openxmlformats.org/officeDocument/2006/relationships/audio" Target="../media/audio51.wav"/><Relationship Id="rId14" Type="http://schemas.openxmlformats.org/officeDocument/2006/relationships/audio" Target="../media/audio46.wav"/><Relationship Id="rId30" Type="http://schemas.openxmlformats.org/officeDocument/2006/relationships/audio" Target="../media/audio62.wav"/><Relationship Id="rId35" Type="http://schemas.openxmlformats.org/officeDocument/2006/relationships/image" Target="../media/image71.jpeg"/><Relationship Id="rId56" Type="http://schemas.openxmlformats.org/officeDocument/2006/relationships/audio" Target="../media/audio74.wav"/><Relationship Id="rId77" Type="http://schemas.openxmlformats.org/officeDocument/2006/relationships/audio" Target="../media/audio84.wav"/><Relationship Id="rId100" Type="http://schemas.openxmlformats.org/officeDocument/2006/relationships/audio" Target="../media/audio96.wav"/><Relationship Id="rId105" Type="http://schemas.openxmlformats.org/officeDocument/2006/relationships/image" Target="../media/image104.jpeg"/><Relationship Id="rId8" Type="http://schemas.openxmlformats.org/officeDocument/2006/relationships/audio" Target="../media/audio38.wav"/><Relationship Id="rId51" Type="http://schemas.openxmlformats.org/officeDocument/2006/relationships/image" Target="../media/image79.jpeg"/><Relationship Id="rId72" Type="http://schemas.openxmlformats.org/officeDocument/2006/relationships/image" Target="../media/image90.jpeg"/><Relationship Id="rId93" Type="http://schemas.openxmlformats.org/officeDocument/2006/relationships/image" Target="../media/image100.jpeg"/><Relationship Id="rId98" Type="http://schemas.openxmlformats.org/officeDocument/2006/relationships/audio" Target="../media/audio95.wav"/><Relationship Id="rId3" Type="http://schemas.openxmlformats.org/officeDocument/2006/relationships/image" Target="../media/image69.png"/><Relationship Id="rId25" Type="http://schemas.openxmlformats.org/officeDocument/2006/relationships/audio" Target="../media/audio57.wav"/><Relationship Id="rId46" Type="http://schemas.openxmlformats.org/officeDocument/2006/relationships/audio" Target="../media/audio68.wav"/><Relationship Id="rId67" Type="http://schemas.openxmlformats.org/officeDocument/2006/relationships/audio" Target="../media/audio79.wav"/><Relationship Id="rId116" Type="http://schemas.openxmlformats.org/officeDocument/2006/relationships/audio" Target="../media/audio106.wav"/><Relationship Id="rId20" Type="http://schemas.openxmlformats.org/officeDocument/2006/relationships/audio" Target="../media/audio52.wav"/><Relationship Id="rId41" Type="http://schemas.openxmlformats.org/officeDocument/2006/relationships/image" Target="../media/image74.jpeg"/><Relationship Id="rId62" Type="http://schemas.openxmlformats.org/officeDocument/2006/relationships/image" Target="../media/image85.jpeg"/><Relationship Id="rId83" Type="http://schemas.openxmlformats.org/officeDocument/2006/relationships/audio" Target="../media/audio87.wav"/><Relationship Id="rId88" Type="http://schemas.openxmlformats.org/officeDocument/2006/relationships/image" Target="../media/image98.jpeg"/><Relationship Id="rId111" Type="http://schemas.openxmlformats.org/officeDocument/2006/relationships/image" Target="../media/image107.jpeg"/><Relationship Id="rId15" Type="http://schemas.openxmlformats.org/officeDocument/2006/relationships/audio" Target="../media/audio47.wav"/><Relationship Id="rId36" Type="http://schemas.openxmlformats.org/officeDocument/2006/relationships/audio" Target="../media/audio37.wav"/><Relationship Id="rId57" Type="http://schemas.openxmlformats.org/officeDocument/2006/relationships/image" Target="../media/image82.jpeg"/><Relationship Id="rId106" Type="http://schemas.openxmlformats.org/officeDocument/2006/relationships/audio" Target="../media/audio100.wav"/></Relationships>
</file>

<file path=ppt/slides/_rels/slide33.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0.jpeg"/><Relationship Id="rId5" Type="http://schemas.openxmlformats.org/officeDocument/2006/relationships/image" Target="../media/image1.jpg"/><Relationship Id="rId4" Type="http://schemas.openxmlformats.org/officeDocument/2006/relationships/notesSlide" Target="../notesSlides/notesSlide33.xml"/><Relationship Id="rId9"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38.xml"/><Relationship Id="rId5" Type="http://schemas.openxmlformats.org/officeDocument/2006/relationships/image" Target="../media/image120.pn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13" Type="http://schemas.openxmlformats.org/officeDocument/2006/relationships/image" Target="../media/image129.jpeg"/><Relationship Id="rId18" Type="http://schemas.openxmlformats.org/officeDocument/2006/relationships/image" Target="../media/image134.png"/><Relationship Id="rId26" Type="http://schemas.openxmlformats.org/officeDocument/2006/relationships/image" Target="../media/image141.png"/><Relationship Id="rId3" Type="http://schemas.openxmlformats.org/officeDocument/2006/relationships/image" Target="../media/image1.jpg"/><Relationship Id="rId21" Type="http://schemas.openxmlformats.org/officeDocument/2006/relationships/image" Target="../media/image136.png"/><Relationship Id="rId34" Type="http://schemas.openxmlformats.org/officeDocument/2006/relationships/image" Target="../media/image149.png"/><Relationship Id="rId7" Type="http://schemas.openxmlformats.org/officeDocument/2006/relationships/image" Target="../media/image123.jpeg"/><Relationship Id="rId12" Type="http://schemas.openxmlformats.org/officeDocument/2006/relationships/image" Target="../media/image128.jpeg"/><Relationship Id="rId17" Type="http://schemas.openxmlformats.org/officeDocument/2006/relationships/image" Target="../media/image133.jpeg"/><Relationship Id="rId25" Type="http://schemas.openxmlformats.org/officeDocument/2006/relationships/image" Target="../media/image140.png"/><Relationship Id="rId33" Type="http://schemas.openxmlformats.org/officeDocument/2006/relationships/image" Target="../media/image148.png"/><Relationship Id="rId2" Type="http://schemas.openxmlformats.org/officeDocument/2006/relationships/notesSlide" Target="../notesSlides/notesSlide47.xml"/><Relationship Id="rId16" Type="http://schemas.openxmlformats.org/officeDocument/2006/relationships/image" Target="../media/image132.jpeg"/><Relationship Id="rId20" Type="http://schemas.openxmlformats.org/officeDocument/2006/relationships/image" Target="../media/image135.jpeg"/><Relationship Id="rId29"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22.jpeg"/><Relationship Id="rId11" Type="http://schemas.openxmlformats.org/officeDocument/2006/relationships/image" Target="../media/image127.jpeg"/><Relationship Id="rId24" Type="http://schemas.openxmlformats.org/officeDocument/2006/relationships/image" Target="../media/image139.png"/><Relationship Id="rId32" Type="http://schemas.openxmlformats.org/officeDocument/2006/relationships/image" Target="../media/image147.png"/><Relationship Id="rId5" Type="http://schemas.openxmlformats.org/officeDocument/2006/relationships/image" Target="../media/image121.jpeg"/><Relationship Id="rId15" Type="http://schemas.openxmlformats.org/officeDocument/2006/relationships/image" Target="../media/image131.jpeg"/><Relationship Id="rId23" Type="http://schemas.openxmlformats.org/officeDocument/2006/relationships/image" Target="../media/image138.png"/><Relationship Id="rId28" Type="http://schemas.openxmlformats.org/officeDocument/2006/relationships/image" Target="../media/image143.png"/><Relationship Id="rId10" Type="http://schemas.openxmlformats.org/officeDocument/2006/relationships/image" Target="../media/image126.jpeg"/><Relationship Id="rId19" Type="http://schemas.microsoft.com/office/2007/relationships/hdphoto" Target="../media/hdphoto1.wdp"/><Relationship Id="rId31" Type="http://schemas.openxmlformats.org/officeDocument/2006/relationships/image" Target="../media/image146.png"/><Relationship Id="rId4" Type="http://schemas.openxmlformats.org/officeDocument/2006/relationships/image" Target="../media/image3.png"/><Relationship Id="rId9" Type="http://schemas.openxmlformats.org/officeDocument/2006/relationships/image" Target="../media/image125.jpeg"/><Relationship Id="rId14" Type="http://schemas.openxmlformats.org/officeDocument/2006/relationships/image" Target="../media/image130.jpeg"/><Relationship Id="rId22" Type="http://schemas.openxmlformats.org/officeDocument/2006/relationships/image" Target="../media/image137.png"/><Relationship Id="rId27" Type="http://schemas.openxmlformats.org/officeDocument/2006/relationships/image" Target="../media/image142.jpeg"/><Relationship Id="rId30" Type="http://schemas.openxmlformats.org/officeDocument/2006/relationships/image" Target="../media/image145.jpeg"/><Relationship Id="rId35" Type="http://schemas.openxmlformats.org/officeDocument/2006/relationships/image" Target="../media/image150.png"/><Relationship Id="rId8" Type="http://schemas.openxmlformats.org/officeDocument/2006/relationships/image" Target="../media/image124.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51.png"/></Relationships>
</file>

<file path=ppt/slides/_rels/slide49.xml.rels><?xml version="1.0" encoding="UTF-8" standalone="yes"?>
<Relationships xmlns="http://schemas.openxmlformats.org/package/2006/relationships"><Relationship Id="rId8" Type="http://schemas.openxmlformats.org/officeDocument/2006/relationships/audio" Target="../media/audio112.wav"/><Relationship Id="rId13" Type="http://schemas.openxmlformats.org/officeDocument/2006/relationships/audio" Target="../media/audio117.wav"/><Relationship Id="rId3" Type="http://schemas.openxmlformats.org/officeDocument/2006/relationships/slideLayout" Target="../slideLayouts/slideLayout2.xml"/><Relationship Id="rId7" Type="http://schemas.openxmlformats.org/officeDocument/2006/relationships/audio" Target="../media/audio111.wav"/><Relationship Id="rId12" Type="http://schemas.openxmlformats.org/officeDocument/2006/relationships/audio" Target="../media/audio116.wav"/><Relationship Id="rId2" Type="http://schemas.openxmlformats.org/officeDocument/2006/relationships/audio" Target="../media/media3.mp3"/><Relationship Id="rId16" Type="http://schemas.openxmlformats.org/officeDocument/2006/relationships/image" Target="../media/image65.png"/><Relationship Id="rId1" Type="http://schemas.microsoft.com/office/2007/relationships/media" Target="../media/media3.mp3"/><Relationship Id="rId6" Type="http://schemas.openxmlformats.org/officeDocument/2006/relationships/image" Target="../media/image33.png"/><Relationship Id="rId11" Type="http://schemas.openxmlformats.org/officeDocument/2006/relationships/audio" Target="../media/audio115.wav"/><Relationship Id="rId5" Type="http://schemas.openxmlformats.org/officeDocument/2006/relationships/image" Target="../media/image3.png"/><Relationship Id="rId15" Type="http://schemas.openxmlformats.org/officeDocument/2006/relationships/image" Target="../media/image152.gif"/><Relationship Id="rId10" Type="http://schemas.openxmlformats.org/officeDocument/2006/relationships/audio" Target="../media/audio114.wav"/><Relationship Id="rId4" Type="http://schemas.openxmlformats.org/officeDocument/2006/relationships/notesSlide" Target="../notesSlides/notesSlide49.xml"/><Relationship Id="rId9" Type="http://schemas.openxmlformats.org/officeDocument/2006/relationships/audio" Target="../media/audio113.wav"/><Relationship Id="rId14" Type="http://schemas.openxmlformats.org/officeDocument/2006/relationships/audio" Target="../media/audio118.wav"/></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54.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cid:179d69773034211b0811" TargetMode="External"/><Relationship Id="rId5" Type="http://schemas.openxmlformats.org/officeDocument/2006/relationships/image" Target="../media/image153.jpe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jpe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6.png"/><Relationship Id="rId3" Type="http://schemas.openxmlformats.org/officeDocument/2006/relationships/image" Target="../media/image1.jpg"/><Relationship Id="rId7" Type="http://schemas.openxmlformats.org/officeDocument/2006/relationships/image" Target="../media/image160.png"/><Relationship Id="rId12" Type="http://schemas.openxmlformats.org/officeDocument/2006/relationships/image" Target="../media/image16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png"/><Relationship Id="rId15" Type="http://schemas.openxmlformats.org/officeDocument/2006/relationships/image" Target="../media/image168.png"/><Relationship Id="rId10" Type="http://schemas.openxmlformats.org/officeDocument/2006/relationships/image" Target="../media/image163.png"/><Relationship Id="rId4" Type="http://schemas.openxmlformats.org/officeDocument/2006/relationships/image" Target="../media/image3.png"/><Relationship Id="rId9" Type="http://schemas.openxmlformats.org/officeDocument/2006/relationships/image" Target="../media/image162.png"/><Relationship Id="rId14" Type="http://schemas.openxmlformats.org/officeDocument/2006/relationships/image" Target="../media/image167.png"/></Relationships>
</file>

<file path=ppt/slides/_rels/slide55.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3" Type="http://schemas.openxmlformats.org/officeDocument/2006/relationships/image" Target="../media/image1.jpg"/><Relationship Id="rId7" Type="http://schemas.openxmlformats.org/officeDocument/2006/relationships/image" Target="../media/image160.png"/><Relationship Id="rId12" Type="http://schemas.openxmlformats.org/officeDocument/2006/relationships/image" Target="../media/image16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5.png"/><Relationship Id="rId5" Type="http://schemas.openxmlformats.org/officeDocument/2006/relationships/image" Target="../media/image17.png"/><Relationship Id="rId15" Type="http://schemas.openxmlformats.org/officeDocument/2006/relationships/image" Target="../media/image161.png"/><Relationship Id="rId10" Type="http://schemas.openxmlformats.org/officeDocument/2006/relationships/image" Target="../media/image164.png"/><Relationship Id="rId4" Type="http://schemas.openxmlformats.org/officeDocument/2006/relationships/image" Target="../media/image3.png"/><Relationship Id="rId9" Type="http://schemas.openxmlformats.org/officeDocument/2006/relationships/image" Target="../media/image163.png"/><Relationship Id="rId14" Type="http://schemas.openxmlformats.org/officeDocument/2006/relationships/image" Target="../media/image168.png"/></Relationships>
</file>

<file path=ppt/slides/_rels/slide56.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6.png"/><Relationship Id="rId3" Type="http://schemas.openxmlformats.org/officeDocument/2006/relationships/image" Target="../media/image1.jpg"/><Relationship Id="rId7" Type="http://schemas.openxmlformats.org/officeDocument/2006/relationships/image" Target="../media/image160.png"/><Relationship Id="rId12" Type="http://schemas.openxmlformats.org/officeDocument/2006/relationships/image" Target="../media/image165.png"/><Relationship Id="rId2" Type="http://schemas.openxmlformats.org/officeDocument/2006/relationships/notesSlide" Target="../notesSlides/notesSlide56.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png"/><Relationship Id="rId15" Type="http://schemas.openxmlformats.org/officeDocument/2006/relationships/image" Target="../media/image168.png"/><Relationship Id="rId10" Type="http://schemas.openxmlformats.org/officeDocument/2006/relationships/image" Target="../media/image163.png"/><Relationship Id="rId4" Type="http://schemas.openxmlformats.org/officeDocument/2006/relationships/image" Target="../media/image3.png"/><Relationship Id="rId9" Type="http://schemas.openxmlformats.org/officeDocument/2006/relationships/image" Target="../media/image162.png"/><Relationship Id="rId14" Type="http://schemas.openxmlformats.org/officeDocument/2006/relationships/image" Target="../media/image167.png"/></Relationships>
</file>

<file path=ppt/slides/_rels/slide57.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3" Type="http://schemas.openxmlformats.org/officeDocument/2006/relationships/image" Target="../media/image1.jpg"/><Relationship Id="rId7" Type="http://schemas.openxmlformats.org/officeDocument/2006/relationships/image" Target="../media/image160.png"/><Relationship Id="rId12" Type="http://schemas.openxmlformats.org/officeDocument/2006/relationships/image" Target="../media/image166.png"/><Relationship Id="rId2" Type="http://schemas.openxmlformats.org/officeDocument/2006/relationships/notesSlide" Target="../notesSlides/notesSlide57.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5.png"/><Relationship Id="rId5" Type="http://schemas.openxmlformats.org/officeDocument/2006/relationships/image" Target="../media/image17.png"/><Relationship Id="rId15" Type="http://schemas.openxmlformats.org/officeDocument/2006/relationships/image" Target="../media/image161.png"/><Relationship Id="rId10" Type="http://schemas.openxmlformats.org/officeDocument/2006/relationships/image" Target="../media/image164.png"/><Relationship Id="rId4" Type="http://schemas.openxmlformats.org/officeDocument/2006/relationships/image" Target="../media/image3.png"/><Relationship Id="rId9" Type="http://schemas.openxmlformats.org/officeDocument/2006/relationships/image" Target="../media/image163.png"/><Relationship Id="rId14" Type="http://schemas.openxmlformats.org/officeDocument/2006/relationships/image" Target="../media/image168.png"/></Relationships>
</file>

<file path=ppt/slides/_rels/slide58.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jpg"/><Relationship Id="rId7" Type="http://schemas.openxmlformats.org/officeDocument/2006/relationships/image" Target="../media/image171.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jpg"/><Relationship Id="rId7" Type="http://schemas.openxmlformats.org/officeDocument/2006/relationships/image" Target="../media/image172.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gif"/><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35.gif"/></Relationships>
</file>

<file path=ppt/slides/_rels/slide60.xml.rels><?xml version="1.0" encoding="UTF-8" standalone="yes"?>
<Relationships xmlns="http://schemas.openxmlformats.org/package/2006/relationships"><Relationship Id="rId8" Type="http://schemas.openxmlformats.org/officeDocument/2006/relationships/hyperlink" Target="https://quizlet.com/gb/589695525/year-9-german-term-12-week-2-flash-cards/" TargetMode="External"/><Relationship Id="rId3" Type="http://schemas.openxmlformats.org/officeDocument/2006/relationships/image" Target="../media/image3.png"/><Relationship Id="rId7" Type="http://schemas.openxmlformats.org/officeDocument/2006/relationships/hyperlink" Target="https://quizlet.com/gb/597941024/year-9-german-term-12-week-7-flash-cards/" TargetMode="External"/><Relationship Id="rId12" Type="http://schemas.openxmlformats.org/officeDocument/2006/relationships/image" Target="../media/image176.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resources.ncelp.org/concern/resources/4x51hk029?locale=en" TargetMode="External"/><Relationship Id="rId11" Type="http://schemas.openxmlformats.org/officeDocument/2006/relationships/image" Target="../media/image175.png"/><Relationship Id="rId5" Type="http://schemas.openxmlformats.org/officeDocument/2006/relationships/hyperlink" Target="https://drive.google.com/file/d/1kCCkQIlF-KHS0BsplDH0pu7GlTQ8IVpk/view?usp=sharing" TargetMode="External"/><Relationship Id="rId10"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hyperlink" Target="https://quizlet.com/gb/556072004/year-8-german-term-32-week-6-flash-card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gif"/><Relationship Id="rId10" Type="http://schemas.openxmlformats.org/officeDocument/2006/relationships/image" Target="../media/image38.gif"/><Relationship Id="rId4" Type="http://schemas.openxmlformats.org/officeDocument/2006/relationships/image" Target="../media/image3.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2.png"/><Relationship Id="rId3" Type="http://schemas.openxmlformats.org/officeDocument/2006/relationships/image" Target="../media/image1.jpg"/><Relationship Id="rId7" Type="http://schemas.openxmlformats.org/officeDocument/2006/relationships/image" Target="../media/image32.png"/><Relationship Id="rId12" Type="http://schemas.openxmlformats.org/officeDocument/2006/relationships/image" Target="../media/image41.png"/><Relationship Id="rId17"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45.gif"/><Relationship Id="rId1" Type="http://schemas.openxmlformats.org/officeDocument/2006/relationships/slideLayout" Target="../slideLayouts/slideLayout2.xml"/><Relationship Id="rId6" Type="http://schemas.openxmlformats.org/officeDocument/2006/relationships/image" Target="../media/image31.gif"/><Relationship Id="rId11" Type="http://schemas.openxmlformats.org/officeDocument/2006/relationships/image" Target="../media/image40.png"/><Relationship Id="rId5" Type="http://schemas.openxmlformats.org/officeDocument/2006/relationships/image" Target="../media/image3.png"/><Relationship Id="rId15" Type="http://schemas.openxmlformats.org/officeDocument/2006/relationships/image" Target="../media/image44.gif"/><Relationship Id="rId10" Type="http://schemas.openxmlformats.org/officeDocument/2006/relationships/image" Target="../media/image39.png"/><Relationship Id="rId4" Type="http://schemas.openxmlformats.org/officeDocument/2006/relationships/image" Target="../media/image21.png"/><Relationship Id="rId9" Type="http://schemas.openxmlformats.org/officeDocument/2006/relationships/image" Target="../media/image37.png"/><Relationship Id="rId14" Type="http://schemas.openxmlformats.org/officeDocument/2006/relationships/image" Target="../media/image43.gif"/></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g"/><Relationship Id="rId7" Type="http://schemas.openxmlformats.org/officeDocument/2006/relationships/image" Target="../media/image33.png"/><Relationship Id="rId12"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gif"/><Relationship Id="rId10" Type="http://schemas.openxmlformats.org/officeDocument/2006/relationships/image" Target="../media/image38.gif"/><Relationship Id="rId4" Type="http://schemas.openxmlformats.org/officeDocument/2006/relationships/image" Target="../media/image3.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Everyday actions and routines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Using verbs reflexively</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several SSC</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Week 6 - Lesson 23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651022"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19.05.21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6839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Heidis</a:t>
            </a:r>
            <a:r>
              <a:rPr lang="en-GB" sz="3600" b="1" dirty="0">
                <a:solidFill>
                  <a:schemeClr val="bg1"/>
                </a:solidFill>
              </a:rPr>
              <a:t> </a:t>
            </a:r>
            <a:r>
              <a:rPr lang="en-GB" sz="3600" b="1" dirty="0" err="1">
                <a:solidFill>
                  <a:schemeClr val="bg1"/>
                </a:solidFill>
              </a:rPr>
              <a:t>Bruder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50858" y="247046"/>
            <a:ext cx="90803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4F3FE7D-EE81-4327-98E6-10677C65768B}"/>
              </a:ext>
            </a:extLst>
          </p:cNvPr>
          <p:cNvSpPr txBox="1"/>
          <p:nvPr/>
        </p:nvSpPr>
        <p:spPr>
          <a:xfrm>
            <a:off x="3826449" y="191648"/>
            <a:ext cx="7480888" cy="1200329"/>
          </a:xfrm>
          <a:prstGeom prst="rect">
            <a:avLst/>
          </a:prstGeom>
          <a:noFill/>
        </p:spPr>
        <p:txBody>
          <a:bodyPr wrap="square" rtlCol="0">
            <a:spAutoFit/>
          </a:bodyPr>
          <a:lstStyle/>
          <a:p>
            <a:r>
              <a:rPr lang="en-US" sz="2400" dirty="0">
                <a:solidFill>
                  <a:schemeClr val="accent5">
                    <a:lumMod val="50000"/>
                  </a:schemeClr>
                </a:solidFill>
              </a:rPr>
              <a:t>Lies die </a:t>
            </a:r>
            <a:r>
              <a:rPr lang="en-US" sz="2400" dirty="0" err="1">
                <a:solidFill>
                  <a:schemeClr val="accent5">
                    <a:lumMod val="50000"/>
                  </a:schemeClr>
                </a:solidFill>
              </a:rPr>
              <a:t>Sätze</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der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reflexiv</a:t>
            </a:r>
            <a:r>
              <a:rPr lang="en-US" sz="2400" dirty="0">
                <a:solidFill>
                  <a:schemeClr val="accent5">
                    <a:lumMod val="50000"/>
                  </a:schemeClr>
                </a:solidFill>
              </a:rPr>
              <a:t>?</a:t>
            </a:r>
            <a:br>
              <a:rPr lang="en-US" sz="2400" dirty="0">
                <a:solidFill>
                  <a:schemeClr val="accent5">
                    <a:lumMod val="50000"/>
                  </a:schemeClr>
                </a:solidFill>
              </a:rPr>
            </a:br>
            <a:r>
              <a:rPr lang="en-US" sz="2400" dirty="0" err="1">
                <a:solidFill>
                  <a:schemeClr val="accent5">
                    <a:lumMod val="50000"/>
                  </a:schemeClr>
                </a:solidFill>
              </a:rPr>
              <a:t>Schreib</a:t>
            </a:r>
            <a:r>
              <a:rPr lang="en-US" sz="2400" dirty="0">
                <a:solidFill>
                  <a:schemeClr val="accent5">
                    <a:lumMod val="50000"/>
                  </a:schemeClr>
                </a:solidFill>
              </a:rPr>
              <a:t> 1-8, ‘to self’ </a:t>
            </a:r>
            <a:r>
              <a:rPr lang="en-US" sz="2400" dirty="0" err="1">
                <a:solidFill>
                  <a:schemeClr val="accent5">
                    <a:lumMod val="50000"/>
                  </a:schemeClr>
                </a:solidFill>
              </a:rPr>
              <a:t>oder</a:t>
            </a:r>
            <a:r>
              <a:rPr lang="en-US" sz="2400" dirty="0">
                <a:solidFill>
                  <a:schemeClr val="accent5">
                    <a:lumMod val="50000"/>
                  </a:schemeClr>
                </a:solidFill>
              </a:rPr>
              <a:t> ‘to someone else’.</a:t>
            </a:r>
            <a:br>
              <a:rPr lang="en-US" sz="2400" dirty="0">
                <a:solidFill>
                  <a:schemeClr val="accent5">
                    <a:lumMod val="50000"/>
                  </a:schemeClr>
                </a:solidFill>
              </a:rPr>
            </a:br>
            <a:r>
              <a:rPr lang="en-US" sz="2400" dirty="0">
                <a:solidFill>
                  <a:schemeClr val="accent5">
                    <a:lumMod val="50000"/>
                  </a:schemeClr>
                </a:solidFill>
              </a:rPr>
              <a:t>Wie </a:t>
            </a:r>
            <a:r>
              <a:rPr lang="en-US" sz="2400" dirty="0" err="1">
                <a:solidFill>
                  <a:schemeClr val="accent5">
                    <a:lumMod val="50000"/>
                  </a:schemeClr>
                </a:solidFill>
              </a:rPr>
              <a:t>heißt</a:t>
            </a:r>
            <a:r>
              <a:rPr lang="en-US" sz="2400" dirty="0">
                <a:solidFill>
                  <a:schemeClr val="accent5">
                    <a:lumMod val="50000"/>
                  </a:schemeClr>
                </a:solidFill>
              </a:rPr>
              <a:t> das auf </a:t>
            </a:r>
            <a:r>
              <a:rPr lang="en-US" sz="2400" dirty="0" err="1">
                <a:solidFill>
                  <a:schemeClr val="accent5">
                    <a:lumMod val="50000"/>
                  </a:schemeClr>
                </a:solidFill>
              </a:rPr>
              <a:t>Englisch</a:t>
            </a:r>
            <a:r>
              <a:rPr lang="en-US" sz="2400" dirty="0">
                <a:solidFill>
                  <a:schemeClr val="accent5">
                    <a:lumMod val="50000"/>
                  </a:schemeClr>
                </a:solidFill>
              </a:rPr>
              <a:t>?</a:t>
            </a:r>
          </a:p>
        </p:txBody>
      </p:sp>
      <p:graphicFrame>
        <p:nvGraphicFramePr>
          <p:cNvPr id="2" name="Table 7">
            <a:extLst>
              <a:ext uri="{FF2B5EF4-FFF2-40B4-BE49-F238E27FC236}">
                <a16:creationId xmlns:a16="http://schemas.microsoft.com/office/drawing/2014/main" id="{A6A0D4AD-90E9-4B9A-AED2-A0441E80CDB8}"/>
              </a:ext>
            </a:extLst>
          </p:cNvPr>
          <p:cNvGraphicFramePr>
            <a:graphicFrameLocks noGrp="1"/>
          </p:cNvGraphicFramePr>
          <p:nvPr/>
        </p:nvGraphicFramePr>
        <p:xfrm>
          <a:off x="8746101" y="1258523"/>
          <a:ext cx="3324302" cy="1010920"/>
        </p:xfrm>
        <a:graphic>
          <a:graphicData uri="http://schemas.openxmlformats.org/drawingml/2006/table">
            <a:tbl>
              <a:tblPr firstRow="1" bandRow="1">
                <a:tableStyleId>{00A15C55-8517-42AA-B614-E9B94910E393}</a:tableStyleId>
              </a:tblPr>
              <a:tblGrid>
                <a:gridCol w="1662151">
                  <a:extLst>
                    <a:ext uri="{9D8B030D-6E8A-4147-A177-3AD203B41FA5}">
                      <a16:colId xmlns:a16="http://schemas.microsoft.com/office/drawing/2014/main" val="283842165"/>
                    </a:ext>
                  </a:extLst>
                </a:gridCol>
                <a:gridCol w="1662151">
                  <a:extLst>
                    <a:ext uri="{9D8B030D-6E8A-4147-A177-3AD203B41FA5}">
                      <a16:colId xmlns:a16="http://schemas.microsoft.com/office/drawing/2014/main" val="2762575883"/>
                    </a:ext>
                  </a:extLst>
                </a:gridCol>
              </a:tblGrid>
              <a:tr h="370840">
                <a:tc>
                  <a:txBody>
                    <a:bodyPr/>
                    <a:lstStyle/>
                    <a:p>
                      <a:pPr algn="ctr"/>
                      <a:r>
                        <a:rPr lang="en-GB" dirty="0"/>
                        <a:t>to self</a:t>
                      </a:r>
                    </a:p>
                  </a:txBody>
                  <a:tcPr anchor="ctr"/>
                </a:tc>
                <a:tc>
                  <a:txBody>
                    <a:bodyPr/>
                    <a:lstStyle/>
                    <a:p>
                      <a:pPr algn="ctr"/>
                      <a:r>
                        <a:rPr lang="en-GB" dirty="0"/>
                        <a:t>to someone else</a:t>
                      </a:r>
                    </a:p>
                  </a:txBody>
                  <a:tcPr anchor="ctr"/>
                </a:tc>
                <a:extLst>
                  <a:ext uri="{0D108BD9-81ED-4DB2-BD59-A6C34878D82A}">
                    <a16:rowId xmlns:a16="http://schemas.microsoft.com/office/drawing/2014/main" val="3006721847"/>
                  </a:ext>
                </a:extLst>
              </a:tr>
              <a:tr h="370840">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2688371175"/>
                  </a:ext>
                </a:extLst>
              </a:tr>
            </a:tbl>
          </a:graphicData>
        </a:graphic>
      </p:graphicFrame>
      <p:pic>
        <p:nvPicPr>
          <p:cNvPr id="12" name="Picture 11" descr="A picture containing text&#10;&#10;Description automatically generated">
            <a:extLst>
              <a:ext uri="{FF2B5EF4-FFF2-40B4-BE49-F238E27FC236}">
                <a16:creationId xmlns:a16="http://schemas.microsoft.com/office/drawing/2014/main" id="{07447D65-9D22-4078-904B-F1AF192977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9922" y="3091670"/>
            <a:ext cx="2450166" cy="3334215"/>
          </a:xfrm>
          <a:prstGeom prst="rect">
            <a:avLst/>
          </a:prstGeom>
        </p:spPr>
      </p:pic>
      <p:pic>
        <p:nvPicPr>
          <p:cNvPr id="14" name="Picture 13" descr="Icon&#10;&#10;Description automatically generated">
            <a:extLst>
              <a:ext uri="{FF2B5EF4-FFF2-40B4-BE49-F238E27FC236}">
                <a16:creationId xmlns:a16="http://schemas.microsoft.com/office/drawing/2014/main" id="{489FC396-477D-4EBB-8E94-D3A632A3BB8C}"/>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967653" y="2058428"/>
            <a:ext cx="3717592" cy="3334215"/>
          </a:xfrm>
          <a:prstGeom prst="rect">
            <a:avLst/>
          </a:prstGeom>
        </p:spPr>
      </p:pic>
      <p:sp>
        <p:nvSpPr>
          <p:cNvPr id="26" name="TextBox 25">
            <a:extLst>
              <a:ext uri="{FF2B5EF4-FFF2-40B4-BE49-F238E27FC236}">
                <a16:creationId xmlns:a16="http://schemas.microsoft.com/office/drawing/2014/main" id="{C33B87F1-01A4-4BB5-A7AA-0214C431136D}"/>
              </a:ext>
            </a:extLst>
          </p:cNvPr>
          <p:cNvSpPr txBox="1"/>
          <p:nvPr/>
        </p:nvSpPr>
        <p:spPr>
          <a:xfrm>
            <a:off x="2230244" y="2586646"/>
            <a:ext cx="3044283" cy="1200329"/>
          </a:xfrm>
          <a:prstGeom prst="rect">
            <a:avLst/>
          </a:prstGeom>
          <a:noFill/>
        </p:spPr>
        <p:txBody>
          <a:bodyPr wrap="square" rtlCol="0">
            <a:spAutoFit/>
          </a:bodyPr>
          <a:lstStyle/>
          <a:p>
            <a:pPr algn="ctr"/>
            <a:r>
              <a:rPr lang="en-GB" sz="3600" dirty="0">
                <a:solidFill>
                  <a:schemeClr val="accent5">
                    <a:lumMod val="50000"/>
                  </a:schemeClr>
                </a:solidFill>
              </a:rPr>
              <a:t>Du   </a:t>
            </a:r>
            <a:r>
              <a:rPr lang="en-GB" sz="3600" dirty="0" err="1">
                <a:solidFill>
                  <a:schemeClr val="accent5">
                    <a:lumMod val="50000"/>
                  </a:schemeClr>
                </a:solidFill>
              </a:rPr>
              <a:t>wäschst</a:t>
            </a:r>
            <a:r>
              <a:rPr lang="en-GB" sz="3600" dirty="0">
                <a:solidFill>
                  <a:schemeClr val="accent5">
                    <a:lumMod val="50000"/>
                  </a:schemeClr>
                </a:solidFill>
              </a:rPr>
              <a:t> dich.</a:t>
            </a:r>
          </a:p>
        </p:txBody>
      </p:sp>
      <p:pic>
        <p:nvPicPr>
          <p:cNvPr id="27" name="Picture 26" descr="green checkmark">
            <a:extLst>
              <a:ext uri="{FF2B5EF4-FFF2-40B4-BE49-F238E27FC236}">
                <a16:creationId xmlns:a16="http://schemas.microsoft.com/office/drawing/2014/main" id="{A1D462CF-C7DF-46B6-BF66-CB043C50D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7998" y="1911281"/>
            <a:ext cx="282522" cy="294294"/>
          </a:xfrm>
          <a:prstGeom prst="rect">
            <a:avLst/>
          </a:prstGeom>
        </p:spPr>
      </p:pic>
      <p:pic>
        <p:nvPicPr>
          <p:cNvPr id="28" name="Picture 27" descr="Shape&#10;&#10;Description automatically generated">
            <a:extLst>
              <a:ext uri="{FF2B5EF4-FFF2-40B4-BE49-F238E27FC236}">
                <a16:creationId xmlns:a16="http://schemas.microsoft.com/office/drawing/2014/main" id="{2C6205ED-8936-4A44-9AFF-6776F9DD15D3}"/>
              </a:ext>
            </a:extLst>
          </p:cNvPr>
          <p:cNvPicPr>
            <a:picLocks noChangeAspect="1"/>
          </p:cNvPicPr>
          <p:nvPr/>
        </p:nvPicPr>
        <p:blipFill>
          <a:blip r:embed="rId8"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905629" y="2440520"/>
            <a:ext cx="1520804" cy="978098"/>
          </a:xfrm>
          <a:prstGeom prst="rect">
            <a:avLst/>
          </a:prstGeom>
        </p:spPr>
      </p:pic>
      <p:sp>
        <p:nvSpPr>
          <p:cNvPr id="15" name="Rectangle 14">
            <a:extLst>
              <a:ext uri="{FF2B5EF4-FFF2-40B4-BE49-F238E27FC236}">
                <a16:creationId xmlns:a16="http://schemas.microsoft.com/office/drawing/2014/main" id="{D7B962AD-FE5D-496C-849B-5C9858BD74F4}"/>
              </a:ext>
            </a:extLst>
          </p:cNvPr>
          <p:cNvSpPr/>
          <p:nvPr/>
        </p:nvSpPr>
        <p:spPr>
          <a:xfrm>
            <a:off x="1440443" y="205842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5</a:t>
            </a:r>
          </a:p>
        </p:txBody>
      </p:sp>
      <p:pic>
        <p:nvPicPr>
          <p:cNvPr id="8" name="Picture 7" descr="A picture containing text, vector graphics&#10;&#10;Description automatically generated">
            <a:extLst>
              <a:ext uri="{FF2B5EF4-FFF2-40B4-BE49-F238E27FC236}">
                <a16:creationId xmlns:a16="http://schemas.microsoft.com/office/drawing/2014/main" id="{12A45C24-8D82-49D6-8773-E156B06B0F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4826" y="3091670"/>
            <a:ext cx="2389549" cy="2204644"/>
          </a:xfrm>
          <a:prstGeom prst="rect">
            <a:avLst/>
          </a:prstGeom>
        </p:spPr>
      </p:pic>
      <p:pic>
        <p:nvPicPr>
          <p:cNvPr id="9" name="Picture 8" descr="Shape, arrow&#10;&#10;Description automatically generated">
            <a:extLst>
              <a:ext uri="{FF2B5EF4-FFF2-40B4-BE49-F238E27FC236}">
                <a16:creationId xmlns:a16="http://schemas.microsoft.com/office/drawing/2014/main" id="{BB387D0A-6078-480A-9A88-E4D1319588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0645" y="3540771"/>
            <a:ext cx="4467454" cy="2778198"/>
          </a:xfrm>
          <a:prstGeom prst="rect">
            <a:avLst/>
          </a:prstGeom>
        </p:spPr>
      </p:pic>
      <p:pic>
        <p:nvPicPr>
          <p:cNvPr id="11" name="Picture 10" descr="A picture containing vector graphics&#10;&#10;Description automatically generated">
            <a:extLst>
              <a:ext uri="{FF2B5EF4-FFF2-40B4-BE49-F238E27FC236}">
                <a16:creationId xmlns:a16="http://schemas.microsoft.com/office/drawing/2014/main" id="{9B6AE715-D634-414F-9BE0-CFC130BCF34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4327" y="3000818"/>
            <a:ext cx="823673" cy="1003817"/>
          </a:xfrm>
          <a:prstGeom prst="rect">
            <a:avLst/>
          </a:prstGeom>
        </p:spPr>
      </p:pic>
    </p:spTree>
    <p:extLst>
      <p:ext uri="{BB962C8B-B14F-4D97-AF65-F5344CB8AC3E}">
        <p14:creationId xmlns:p14="http://schemas.microsoft.com/office/powerpoint/2010/main" val="279558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6839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Heidis</a:t>
            </a:r>
            <a:r>
              <a:rPr lang="en-GB" sz="3600" b="1" dirty="0">
                <a:solidFill>
                  <a:schemeClr val="bg1"/>
                </a:solidFill>
              </a:rPr>
              <a:t> </a:t>
            </a:r>
            <a:r>
              <a:rPr lang="en-GB" sz="3600" b="1" dirty="0" err="1">
                <a:solidFill>
                  <a:schemeClr val="bg1"/>
                </a:solidFill>
              </a:rPr>
              <a:t>Bruder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50858" y="247046"/>
            <a:ext cx="90803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4F3FE7D-EE81-4327-98E6-10677C65768B}"/>
              </a:ext>
            </a:extLst>
          </p:cNvPr>
          <p:cNvSpPr txBox="1"/>
          <p:nvPr/>
        </p:nvSpPr>
        <p:spPr>
          <a:xfrm>
            <a:off x="3826449" y="191648"/>
            <a:ext cx="7480888" cy="1200329"/>
          </a:xfrm>
          <a:prstGeom prst="rect">
            <a:avLst/>
          </a:prstGeom>
          <a:noFill/>
        </p:spPr>
        <p:txBody>
          <a:bodyPr wrap="square" rtlCol="0">
            <a:spAutoFit/>
          </a:bodyPr>
          <a:lstStyle/>
          <a:p>
            <a:r>
              <a:rPr lang="en-US" sz="2400" dirty="0">
                <a:solidFill>
                  <a:schemeClr val="accent5">
                    <a:lumMod val="50000"/>
                  </a:schemeClr>
                </a:solidFill>
              </a:rPr>
              <a:t>Lies die </a:t>
            </a:r>
            <a:r>
              <a:rPr lang="en-US" sz="2400" dirty="0" err="1">
                <a:solidFill>
                  <a:schemeClr val="accent5">
                    <a:lumMod val="50000"/>
                  </a:schemeClr>
                </a:solidFill>
              </a:rPr>
              <a:t>Sätze</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der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reflexiv</a:t>
            </a:r>
            <a:r>
              <a:rPr lang="en-US" sz="2400" dirty="0">
                <a:solidFill>
                  <a:schemeClr val="accent5">
                    <a:lumMod val="50000"/>
                  </a:schemeClr>
                </a:solidFill>
              </a:rPr>
              <a:t>?</a:t>
            </a:r>
            <a:br>
              <a:rPr lang="en-US" sz="2400" dirty="0">
                <a:solidFill>
                  <a:schemeClr val="accent5">
                    <a:lumMod val="50000"/>
                  </a:schemeClr>
                </a:solidFill>
              </a:rPr>
            </a:br>
            <a:r>
              <a:rPr lang="en-US" sz="2400" dirty="0" err="1">
                <a:solidFill>
                  <a:schemeClr val="accent5">
                    <a:lumMod val="50000"/>
                  </a:schemeClr>
                </a:solidFill>
              </a:rPr>
              <a:t>Schreib</a:t>
            </a:r>
            <a:r>
              <a:rPr lang="en-US" sz="2400" dirty="0">
                <a:solidFill>
                  <a:schemeClr val="accent5">
                    <a:lumMod val="50000"/>
                  </a:schemeClr>
                </a:solidFill>
              </a:rPr>
              <a:t> 1-8, ‘to self’ </a:t>
            </a:r>
            <a:r>
              <a:rPr lang="en-US" sz="2400" dirty="0" err="1">
                <a:solidFill>
                  <a:schemeClr val="accent5">
                    <a:lumMod val="50000"/>
                  </a:schemeClr>
                </a:solidFill>
              </a:rPr>
              <a:t>oder</a:t>
            </a:r>
            <a:r>
              <a:rPr lang="en-US" sz="2400" dirty="0">
                <a:solidFill>
                  <a:schemeClr val="accent5">
                    <a:lumMod val="50000"/>
                  </a:schemeClr>
                </a:solidFill>
              </a:rPr>
              <a:t> ‘to someone else’.</a:t>
            </a:r>
            <a:br>
              <a:rPr lang="en-US" sz="2400" dirty="0">
                <a:solidFill>
                  <a:schemeClr val="accent5">
                    <a:lumMod val="50000"/>
                  </a:schemeClr>
                </a:solidFill>
              </a:rPr>
            </a:br>
            <a:r>
              <a:rPr lang="en-US" sz="2400" dirty="0">
                <a:solidFill>
                  <a:schemeClr val="accent5">
                    <a:lumMod val="50000"/>
                  </a:schemeClr>
                </a:solidFill>
              </a:rPr>
              <a:t>Wie </a:t>
            </a:r>
            <a:r>
              <a:rPr lang="en-US" sz="2400" dirty="0" err="1">
                <a:solidFill>
                  <a:schemeClr val="accent5">
                    <a:lumMod val="50000"/>
                  </a:schemeClr>
                </a:solidFill>
              </a:rPr>
              <a:t>heißt</a:t>
            </a:r>
            <a:r>
              <a:rPr lang="en-US" sz="2400" dirty="0">
                <a:solidFill>
                  <a:schemeClr val="accent5">
                    <a:lumMod val="50000"/>
                  </a:schemeClr>
                </a:solidFill>
              </a:rPr>
              <a:t> das auf </a:t>
            </a:r>
            <a:r>
              <a:rPr lang="en-US" sz="2400" dirty="0" err="1">
                <a:solidFill>
                  <a:schemeClr val="accent5">
                    <a:lumMod val="50000"/>
                  </a:schemeClr>
                </a:solidFill>
              </a:rPr>
              <a:t>Englisch</a:t>
            </a:r>
            <a:r>
              <a:rPr lang="en-US" sz="2400" dirty="0">
                <a:solidFill>
                  <a:schemeClr val="accent5">
                    <a:lumMod val="50000"/>
                  </a:schemeClr>
                </a:solidFill>
              </a:rPr>
              <a:t>?</a:t>
            </a:r>
          </a:p>
        </p:txBody>
      </p:sp>
      <p:graphicFrame>
        <p:nvGraphicFramePr>
          <p:cNvPr id="2" name="Table 7">
            <a:extLst>
              <a:ext uri="{FF2B5EF4-FFF2-40B4-BE49-F238E27FC236}">
                <a16:creationId xmlns:a16="http://schemas.microsoft.com/office/drawing/2014/main" id="{A6A0D4AD-90E9-4B9A-AED2-A0441E80CDB8}"/>
              </a:ext>
            </a:extLst>
          </p:cNvPr>
          <p:cNvGraphicFramePr>
            <a:graphicFrameLocks noGrp="1"/>
          </p:cNvGraphicFramePr>
          <p:nvPr/>
        </p:nvGraphicFramePr>
        <p:xfrm>
          <a:off x="8746101" y="1258523"/>
          <a:ext cx="3324302" cy="1010920"/>
        </p:xfrm>
        <a:graphic>
          <a:graphicData uri="http://schemas.openxmlformats.org/drawingml/2006/table">
            <a:tbl>
              <a:tblPr firstRow="1" bandRow="1">
                <a:tableStyleId>{00A15C55-8517-42AA-B614-E9B94910E393}</a:tableStyleId>
              </a:tblPr>
              <a:tblGrid>
                <a:gridCol w="1662151">
                  <a:extLst>
                    <a:ext uri="{9D8B030D-6E8A-4147-A177-3AD203B41FA5}">
                      <a16:colId xmlns:a16="http://schemas.microsoft.com/office/drawing/2014/main" val="283842165"/>
                    </a:ext>
                  </a:extLst>
                </a:gridCol>
                <a:gridCol w="1662151">
                  <a:extLst>
                    <a:ext uri="{9D8B030D-6E8A-4147-A177-3AD203B41FA5}">
                      <a16:colId xmlns:a16="http://schemas.microsoft.com/office/drawing/2014/main" val="2762575883"/>
                    </a:ext>
                  </a:extLst>
                </a:gridCol>
              </a:tblGrid>
              <a:tr h="370840">
                <a:tc>
                  <a:txBody>
                    <a:bodyPr/>
                    <a:lstStyle/>
                    <a:p>
                      <a:pPr algn="ctr"/>
                      <a:r>
                        <a:rPr lang="en-GB" dirty="0"/>
                        <a:t>to self</a:t>
                      </a:r>
                    </a:p>
                  </a:txBody>
                  <a:tcPr anchor="ctr"/>
                </a:tc>
                <a:tc>
                  <a:txBody>
                    <a:bodyPr/>
                    <a:lstStyle/>
                    <a:p>
                      <a:pPr algn="ctr"/>
                      <a:r>
                        <a:rPr lang="en-GB" dirty="0"/>
                        <a:t>to someone else</a:t>
                      </a:r>
                    </a:p>
                  </a:txBody>
                  <a:tcPr anchor="ctr"/>
                </a:tc>
                <a:extLst>
                  <a:ext uri="{0D108BD9-81ED-4DB2-BD59-A6C34878D82A}">
                    <a16:rowId xmlns:a16="http://schemas.microsoft.com/office/drawing/2014/main" val="3006721847"/>
                  </a:ext>
                </a:extLst>
              </a:tr>
              <a:tr h="370840">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2688371175"/>
                  </a:ext>
                </a:extLst>
              </a:tr>
            </a:tbl>
          </a:graphicData>
        </a:graphic>
      </p:graphicFrame>
      <p:pic>
        <p:nvPicPr>
          <p:cNvPr id="12" name="Picture 11" descr="A picture containing text&#10;&#10;Description automatically generated">
            <a:extLst>
              <a:ext uri="{FF2B5EF4-FFF2-40B4-BE49-F238E27FC236}">
                <a16:creationId xmlns:a16="http://schemas.microsoft.com/office/drawing/2014/main" id="{07447D65-9D22-4078-904B-F1AF192977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9922" y="3091670"/>
            <a:ext cx="2450166" cy="3334215"/>
          </a:xfrm>
          <a:prstGeom prst="rect">
            <a:avLst/>
          </a:prstGeom>
        </p:spPr>
      </p:pic>
      <p:pic>
        <p:nvPicPr>
          <p:cNvPr id="14" name="Picture 13" descr="Icon&#10;&#10;Description automatically generated">
            <a:extLst>
              <a:ext uri="{FF2B5EF4-FFF2-40B4-BE49-F238E27FC236}">
                <a16:creationId xmlns:a16="http://schemas.microsoft.com/office/drawing/2014/main" id="{489FC396-477D-4EBB-8E94-D3A632A3BB8C}"/>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967653" y="2058428"/>
            <a:ext cx="3717592" cy="3334215"/>
          </a:xfrm>
          <a:prstGeom prst="rect">
            <a:avLst/>
          </a:prstGeom>
        </p:spPr>
      </p:pic>
      <p:sp>
        <p:nvSpPr>
          <p:cNvPr id="26" name="TextBox 25">
            <a:extLst>
              <a:ext uri="{FF2B5EF4-FFF2-40B4-BE49-F238E27FC236}">
                <a16:creationId xmlns:a16="http://schemas.microsoft.com/office/drawing/2014/main" id="{C33B87F1-01A4-4BB5-A7AA-0214C431136D}"/>
              </a:ext>
            </a:extLst>
          </p:cNvPr>
          <p:cNvSpPr txBox="1"/>
          <p:nvPr/>
        </p:nvSpPr>
        <p:spPr>
          <a:xfrm>
            <a:off x="2230244" y="2586646"/>
            <a:ext cx="2932771" cy="1754326"/>
          </a:xfrm>
          <a:prstGeom prst="rect">
            <a:avLst/>
          </a:prstGeom>
          <a:noFill/>
        </p:spPr>
        <p:txBody>
          <a:bodyPr wrap="square" rtlCol="0">
            <a:spAutoFit/>
          </a:bodyPr>
          <a:lstStyle/>
          <a:p>
            <a:pPr algn="ctr"/>
            <a:r>
              <a:rPr lang="en-GB" sz="3600" dirty="0">
                <a:solidFill>
                  <a:schemeClr val="accent5">
                    <a:lumMod val="50000"/>
                  </a:schemeClr>
                </a:solidFill>
              </a:rPr>
              <a:t>Du   </a:t>
            </a:r>
            <a:r>
              <a:rPr lang="en-GB" sz="3600" dirty="0" err="1">
                <a:solidFill>
                  <a:schemeClr val="accent5">
                    <a:lumMod val="50000"/>
                  </a:schemeClr>
                </a:solidFill>
              </a:rPr>
              <a:t>kennst</a:t>
            </a:r>
            <a:r>
              <a:rPr lang="en-GB" sz="3600" dirty="0">
                <a:solidFill>
                  <a:schemeClr val="accent5">
                    <a:lumMod val="50000"/>
                  </a:schemeClr>
                </a:solidFill>
              </a:rPr>
              <a:t> </a:t>
            </a:r>
            <a:r>
              <a:rPr lang="en-GB" sz="3600" dirty="0" err="1">
                <a:solidFill>
                  <a:schemeClr val="accent5">
                    <a:lumMod val="50000"/>
                  </a:schemeClr>
                </a:solidFill>
              </a:rPr>
              <a:t>mich</a:t>
            </a:r>
            <a:r>
              <a:rPr lang="en-GB" sz="3600" dirty="0">
                <a:solidFill>
                  <a:schemeClr val="accent5">
                    <a:lumMod val="50000"/>
                  </a:schemeClr>
                </a:solidFill>
              </a:rPr>
              <a:t> </a:t>
            </a:r>
            <a:r>
              <a:rPr lang="en-GB" sz="3600" dirty="0" err="1">
                <a:solidFill>
                  <a:schemeClr val="accent5">
                    <a:lumMod val="50000"/>
                  </a:schemeClr>
                </a:solidFill>
              </a:rPr>
              <a:t>sehr</a:t>
            </a:r>
            <a:r>
              <a:rPr lang="en-GB" sz="3600" dirty="0">
                <a:solidFill>
                  <a:schemeClr val="accent5">
                    <a:lumMod val="50000"/>
                  </a:schemeClr>
                </a:solidFill>
              </a:rPr>
              <a:t> gut.</a:t>
            </a:r>
          </a:p>
        </p:txBody>
      </p:sp>
      <p:pic>
        <p:nvPicPr>
          <p:cNvPr id="27" name="Picture 26" descr="green checkmark">
            <a:extLst>
              <a:ext uri="{FF2B5EF4-FFF2-40B4-BE49-F238E27FC236}">
                <a16:creationId xmlns:a16="http://schemas.microsoft.com/office/drawing/2014/main" id="{A1D462CF-C7DF-46B6-BF66-CB043C50D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6076" y="1922495"/>
            <a:ext cx="282522" cy="294294"/>
          </a:xfrm>
          <a:prstGeom prst="rect">
            <a:avLst/>
          </a:prstGeom>
        </p:spPr>
      </p:pic>
      <p:pic>
        <p:nvPicPr>
          <p:cNvPr id="28" name="Picture 27" descr="Shape&#10;&#10;Description automatically generated">
            <a:extLst>
              <a:ext uri="{FF2B5EF4-FFF2-40B4-BE49-F238E27FC236}">
                <a16:creationId xmlns:a16="http://schemas.microsoft.com/office/drawing/2014/main" id="{2C6205ED-8936-4A44-9AFF-6776F9DD15D3}"/>
              </a:ext>
            </a:extLst>
          </p:cNvPr>
          <p:cNvPicPr>
            <a:picLocks noChangeAspect="1"/>
          </p:cNvPicPr>
          <p:nvPr/>
        </p:nvPicPr>
        <p:blipFill>
          <a:blip r:embed="rId8"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007080" y="2354656"/>
            <a:ext cx="1520804" cy="978098"/>
          </a:xfrm>
          <a:prstGeom prst="rect">
            <a:avLst/>
          </a:prstGeom>
        </p:spPr>
      </p:pic>
      <p:sp>
        <p:nvSpPr>
          <p:cNvPr id="15" name="Rectangle 14">
            <a:extLst>
              <a:ext uri="{FF2B5EF4-FFF2-40B4-BE49-F238E27FC236}">
                <a16:creationId xmlns:a16="http://schemas.microsoft.com/office/drawing/2014/main" id="{D7B962AD-FE5D-496C-849B-5C9858BD74F4}"/>
              </a:ext>
            </a:extLst>
          </p:cNvPr>
          <p:cNvSpPr/>
          <p:nvPr/>
        </p:nvSpPr>
        <p:spPr>
          <a:xfrm>
            <a:off x="1440443" y="205842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6</a:t>
            </a:r>
          </a:p>
        </p:txBody>
      </p:sp>
      <p:pic>
        <p:nvPicPr>
          <p:cNvPr id="8" name="Picture 7" descr="A picture containing text, toy, doll, vector graphics&#10;&#10;Description automatically generated">
            <a:extLst>
              <a:ext uri="{FF2B5EF4-FFF2-40B4-BE49-F238E27FC236}">
                <a16:creationId xmlns:a16="http://schemas.microsoft.com/office/drawing/2014/main" id="{D9DE3A79-BD71-47E5-BCF8-FB24E64BC6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15657" y="2254790"/>
            <a:ext cx="1794503" cy="3994307"/>
          </a:xfrm>
          <a:prstGeom prst="rect">
            <a:avLst/>
          </a:prstGeom>
        </p:spPr>
      </p:pic>
    </p:spTree>
    <p:extLst>
      <p:ext uri="{BB962C8B-B14F-4D97-AF65-F5344CB8AC3E}">
        <p14:creationId xmlns:p14="http://schemas.microsoft.com/office/powerpoint/2010/main" val="377586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6839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Heidis</a:t>
            </a:r>
            <a:r>
              <a:rPr lang="en-GB" sz="3600" b="1" dirty="0">
                <a:solidFill>
                  <a:schemeClr val="bg1"/>
                </a:solidFill>
              </a:rPr>
              <a:t> </a:t>
            </a:r>
            <a:r>
              <a:rPr lang="en-GB" sz="3600" b="1" dirty="0" err="1">
                <a:solidFill>
                  <a:schemeClr val="bg1"/>
                </a:solidFill>
              </a:rPr>
              <a:t>Bruder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50858" y="247046"/>
            <a:ext cx="90803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4F3FE7D-EE81-4327-98E6-10677C65768B}"/>
              </a:ext>
            </a:extLst>
          </p:cNvPr>
          <p:cNvSpPr txBox="1"/>
          <p:nvPr/>
        </p:nvSpPr>
        <p:spPr>
          <a:xfrm>
            <a:off x="3826449" y="191648"/>
            <a:ext cx="7480888" cy="1200329"/>
          </a:xfrm>
          <a:prstGeom prst="rect">
            <a:avLst/>
          </a:prstGeom>
          <a:noFill/>
        </p:spPr>
        <p:txBody>
          <a:bodyPr wrap="square" rtlCol="0">
            <a:spAutoFit/>
          </a:bodyPr>
          <a:lstStyle/>
          <a:p>
            <a:r>
              <a:rPr lang="en-US" sz="2400" dirty="0">
                <a:solidFill>
                  <a:schemeClr val="accent5">
                    <a:lumMod val="50000"/>
                  </a:schemeClr>
                </a:solidFill>
              </a:rPr>
              <a:t>Lies die </a:t>
            </a:r>
            <a:r>
              <a:rPr lang="en-US" sz="2400" dirty="0" err="1">
                <a:solidFill>
                  <a:schemeClr val="accent5">
                    <a:lumMod val="50000"/>
                  </a:schemeClr>
                </a:solidFill>
              </a:rPr>
              <a:t>Sätze</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der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reflexiv</a:t>
            </a:r>
            <a:r>
              <a:rPr lang="en-US" sz="2400" dirty="0">
                <a:solidFill>
                  <a:schemeClr val="accent5">
                    <a:lumMod val="50000"/>
                  </a:schemeClr>
                </a:solidFill>
              </a:rPr>
              <a:t>?</a:t>
            </a:r>
            <a:br>
              <a:rPr lang="en-US" sz="2400" dirty="0">
                <a:solidFill>
                  <a:schemeClr val="accent5">
                    <a:lumMod val="50000"/>
                  </a:schemeClr>
                </a:solidFill>
              </a:rPr>
            </a:br>
            <a:r>
              <a:rPr lang="en-US" sz="2400" dirty="0" err="1">
                <a:solidFill>
                  <a:schemeClr val="accent5">
                    <a:lumMod val="50000"/>
                  </a:schemeClr>
                </a:solidFill>
              </a:rPr>
              <a:t>Schreib</a:t>
            </a:r>
            <a:r>
              <a:rPr lang="en-US" sz="2400" dirty="0">
                <a:solidFill>
                  <a:schemeClr val="accent5">
                    <a:lumMod val="50000"/>
                  </a:schemeClr>
                </a:solidFill>
              </a:rPr>
              <a:t> 1-8, ‘to self’ </a:t>
            </a:r>
            <a:r>
              <a:rPr lang="en-US" sz="2400" dirty="0" err="1">
                <a:solidFill>
                  <a:schemeClr val="accent5">
                    <a:lumMod val="50000"/>
                  </a:schemeClr>
                </a:solidFill>
              </a:rPr>
              <a:t>oder</a:t>
            </a:r>
            <a:r>
              <a:rPr lang="en-US" sz="2400" dirty="0">
                <a:solidFill>
                  <a:schemeClr val="accent5">
                    <a:lumMod val="50000"/>
                  </a:schemeClr>
                </a:solidFill>
              </a:rPr>
              <a:t> ‘to someone else’.</a:t>
            </a:r>
            <a:br>
              <a:rPr lang="en-US" sz="2400" dirty="0">
                <a:solidFill>
                  <a:schemeClr val="accent5">
                    <a:lumMod val="50000"/>
                  </a:schemeClr>
                </a:solidFill>
              </a:rPr>
            </a:br>
            <a:r>
              <a:rPr lang="en-US" sz="2400" dirty="0">
                <a:solidFill>
                  <a:schemeClr val="accent5">
                    <a:lumMod val="50000"/>
                  </a:schemeClr>
                </a:solidFill>
              </a:rPr>
              <a:t>Wie </a:t>
            </a:r>
            <a:r>
              <a:rPr lang="en-US" sz="2400" dirty="0" err="1">
                <a:solidFill>
                  <a:schemeClr val="accent5">
                    <a:lumMod val="50000"/>
                  </a:schemeClr>
                </a:solidFill>
              </a:rPr>
              <a:t>heißt</a:t>
            </a:r>
            <a:r>
              <a:rPr lang="en-US" sz="2400" dirty="0">
                <a:solidFill>
                  <a:schemeClr val="accent5">
                    <a:lumMod val="50000"/>
                  </a:schemeClr>
                </a:solidFill>
              </a:rPr>
              <a:t> das auf </a:t>
            </a:r>
            <a:r>
              <a:rPr lang="en-US" sz="2400" dirty="0" err="1">
                <a:solidFill>
                  <a:schemeClr val="accent5">
                    <a:lumMod val="50000"/>
                  </a:schemeClr>
                </a:solidFill>
              </a:rPr>
              <a:t>Englisch</a:t>
            </a:r>
            <a:r>
              <a:rPr lang="en-US" sz="2400" dirty="0">
                <a:solidFill>
                  <a:schemeClr val="accent5">
                    <a:lumMod val="50000"/>
                  </a:schemeClr>
                </a:solidFill>
              </a:rPr>
              <a:t>?</a:t>
            </a:r>
          </a:p>
        </p:txBody>
      </p:sp>
      <p:graphicFrame>
        <p:nvGraphicFramePr>
          <p:cNvPr id="2" name="Table 7">
            <a:extLst>
              <a:ext uri="{FF2B5EF4-FFF2-40B4-BE49-F238E27FC236}">
                <a16:creationId xmlns:a16="http://schemas.microsoft.com/office/drawing/2014/main" id="{A6A0D4AD-90E9-4B9A-AED2-A0441E80CDB8}"/>
              </a:ext>
            </a:extLst>
          </p:cNvPr>
          <p:cNvGraphicFramePr>
            <a:graphicFrameLocks noGrp="1"/>
          </p:cNvGraphicFramePr>
          <p:nvPr/>
        </p:nvGraphicFramePr>
        <p:xfrm>
          <a:off x="8746101" y="1258523"/>
          <a:ext cx="3324302" cy="1010920"/>
        </p:xfrm>
        <a:graphic>
          <a:graphicData uri="http://schemas.openxmlformats.org/drawingml/2006/table">
            <a:tbl>
              <a:tblPr firstRow="1" bandRow="1">
                <a:tableStyleId>{00A15C55-8517-42AA-B614-E9B94910E393}</a:tableStyleId>
              </a:tblPr>
              <a:tblGrid>
                <a:gridCol w="1662151">
                  <a:extLst>
                    <a:ext uri="{9D8B030D-6E8A-4147-A177-3AD203B41FA5}">
                      <a16:colId xmlns:a16="http://schemas.microsoft.com/office/drawing/2014/main" val="283842165"/>
                    </a:ext>
                  </a:extLst>
                </a:gridCol>
                <a:gridCol w="1662151">
                  <a:extLst>
                    <a:ext uri="{9D8B030D-6E8A-4147-A177-3AD203B41FA5}">
                      <a16:colId xmlns:a16="http://schemas.microsoft.com/office/drawing/2014/main" val="2762575883"/>
                    </a:ext>
                  </a:extLst>
                </a:gridCol>
              </a:tblGrid>
              <a:tr h="370840">
                <a:tc>
                  <a:txBody>
                    <a:bodyPr/>
                    <a:lstStyle/>
                    <a:p>
                      <a:pPr algn="ctr"/>
                      <a:r>
                        <a:rPr lang="en-GB" dirty="0"/>
                        <a:t>to self</a:t>
                      </a:r>
                    </a:p>
                  </a:txBody>
                  <a:tcPr anchor="ctr"/>
                </a:tc>
                <a:tc>
                  <a:txBody>
                    <a:bodyPr/>
                    <a:lstStyle/>
                    <a:p>
                      <a:pPr algn="ctr"/>
                      <a:r>
                        <a:rPr lang="en-GB" dirty="0"/>
                        <a:t>to someone else</a:t>
                      </a:r>
                    </a:p>
                  </a:txBody>
                  <a:tcPr anchor="ctr"/>
                </a:tc>
                <a:extLst>
                  <a:ext uri="{0D108BD9-81ED-4DB2-BD59-A6C34878D82A}">
                    <a16:rowId xmlns:a16="http://schemas.microsoft.com/office/drawing/2014/main" val="3006721847"/>
                  </a:ext>
                </a:extLst>
              </a:tr>
              <a:tr h="370840">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2688371175"/>
                  </a:ext>
                </a:extLst>
              </a:tr>
            </a:tbl>
          </a:graphicData>
        </a:graphic>
      </p:graphicFrame>
      <p:pic>
        <p:nvPicPr>
          <p:cNvPr id="14" name="Picture 13" descr="Icon&#10;&#10;Description automatically generated">
            <a:extLst>
              <a:ext uri="{FF2B5EF4-FFF2-40B4-BE49-F238E27FC236}">
                <a16:creationId xmlns:a16="http://schemas.microsoft.com/office/drawing/2014/main" id="{489FC396-477D-4EBB-8E94-D3A632A3BB8C}"/>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1730118" y="2058428"/>
            <a:ext cx="4018145" cy="3334215"/>
          </a:xfrm>
          <a:prstGeom prst="rect">
            <a:avLst/>
          </a:prstGeom>
        </p:spPr>
      </p:pic>
      <p:sp>
        <p:nvSpPr>
          <p:cNvPr id="26" name="TextBox 25">
            <a:extLst>
              <a:ext uri="{FF2B5EF4-FFF2-40B4-BE49-F238E27FC236}">
                <a16:creationId xmlns:a16="http://schemas.microsoft.com/office/drawing/2014/main" id="{C33B87F1-01A4-4BB5-A7AA-0214C431136D}"/>
              </a:ext>
            </a:extLst>
          </p:cNvPr>
          <p:cNvSpPr txBox="1"/>
          <p:nvPr/>
        </p:nvSpPr>
        <p:spPr>
          <a:xfrm>
            <a:off x="2230244" y="2586646"/>
            <a:ext cx="2932771" cy="1200329"/>
          </a:xfrm>
          <a:prstGeom prst="rect">
            <a:avLst/>
          </a:prstGeom>
          <a:noFill/>
        </p:spPr>
        <p:txBody>
          <a:bodyPr wrap="square" rtlCol="0">
            <a:spAutoFit/>
          </a:bodyPr>
          <a:lstStyle/>
          <a:p>
            <a:pPr algn="ctr"/>
            <a:r>
              <a:rPr lang="en-GB" sz="3600" dirty="0">
                <a:solidFill>
                  <a:schemeClr val="accent5">
                    <a:lumMod val="50000"/>
                  </a:schemeClr>
                </a:solidFill>
              </a:rPr>
              <a:t>Du </a:t>
            </a:r>
            <a:r>
              <a:rPr lang="en-GB" sz="3600" dirty="0" err="1">
                <a:solidFill>
                  <a:schemeClr val="accent5">
                    <a:lumMod val="50000"/>
                  </a:schemeClr>
                </a:solidFill>
              </a:rPr>
              <a:t>nennst</a:t>
            </a:r>
            <a:r>
              <a:rPr lang="en-GB" sz="3600" dirty="0">
                <a:solidFill>
                  <a:schemeClr val="accent5">
                    <a:lumMod val="50000"/>
                  </a:schemeClr>
                </a:solidFill>
              </a:rPr>
              <a:t> </a:t>
            </a:r>
            <a:r>
              <a:rPr lang="en-GB" sz="3600" dirty="0" err="1">
                <a:solidFill>
                  <a:schemeClr val="accent5">
                    <a:lumMod val="50000"/>
                  </a:schemeClr>
                </a:solidFill>
              </a:rPr>
              <a:t>mich</a:t>
            </a:r>
            <a:r>
              <a:rPr lang="en-GB" sz="3600" dirty="0">
                <a:solidFill>
                  <a:schemeClr val="accent5">
                    <a:lumMod val="50000"/>
                  </a:schemeClr>
                </a:solidFill>
              </a:rPr>
              <a:t> ‘</a:t>
            </a:r>
            <a:r>
              <a:rPr lang="en-GB" sz="3600" dirty="0" err="1">
                <a:solidFill>
                  <a:schemeClr val="accent5">
                    <a:lumMod val="50000"/>
                  </a:schemeClr>
                </a:solidFill>
              </a:rPr>
              <a:t>Hihi</a:t>
            </a:r>
            <a:r>
              <a:rPr lang="en-GB" sz="3600" dirty="0">
                <a:solidFill>
                  <a:schemeClr val="accent5">
                    <a:lumMod val="50000"/>
                  </a:schemeClr>
                </a:solidFill>
              </a:rPr>
              <a:t>’.</a:t>
            </a:r>
          </a:p>
        </p:txBody>
      </p:sp>
      <p:pic>
        <p:nvPicPr>
          <p:cNvPr id="27" name="Picture 26" descr="green checkmark">
            <a:extLst>
              <a:ext uri="{FF2B5EF4-FFF2-40B4-BE49-F238E27FC236}">
                <a16:creationId xmlns:a16="http://schemas.microsoft.com/office/drawing/2014/main" id="{A1D462CF-C7DF-46B6-BF66-CB043C50D2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66076" y="1911281"/>
            <a:ext cx="282522" cy="294294"/>
          </a:xfrm>
          <a:prstGeom prst="rect">
            <a:avLst/>
          </a:prstGeom>
        </p:spPr>
      </p:pic>
      <p:pic>
        <p:nvPicPr>
          <p:cNvPr id="28" name="Picture 27" descr="Shape&#10;&#10;Description automatically generated">
            <a:extLst>
              <a:ext uri="{FF2B5EF4-FFF2-40B4-BE49-F238E27FC236}">
                <a16:creationId xmlns:a16="http://schemas.microsoft.com/office/drawing/2014/main" id="{2C6205ED-8936-4A44-9AFF-6776F9DD15D3}"/>
              </a:ext>
            </a:extLst>
          </p:cNvPr>
          <p:cNvPicPr>
            <a:picLocks noChangeAspect="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075039" y="2350109"/>
            <a:ext cx="1520804" cy="978098"/>
          </a:xfrm>
          <a:prstGeom prst="rect">
            <a:avLst/>
          </a:prstGeom>
        </p:spPr>
      </p:pic>
      <p:sp>
        <p:nvSpPr>
          <p:cNvPr id="15" name="Rectangle 14">
            <a:extLst>
              <a:ext uri="{FF2B5EF4-FFF2-40B4-BE49-F238E27FC236}">
                <a16:creationId xmlns:a16="http://schemas.microsoft.com/office/drawing/2014/main" id="{D7B962AD-FE5D-496C-849B-5C9858BD74F4}"/>
              </a:ext>
            </a:extLst>
          </p:cNvPr>
          <p:cNvSpPr/>
          <p:nvPr/>
        </p:nvSpPr>
        <p:spPr>
          <a:xfrm>
            <a:off x="1440443" y="205842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7</a:t>
            </a:r>
          </a:p>
        </p:txBody>
      </p:sp>
      <p:pic>
        <p:nvPicPr>
          <p:cNvPr id="8" name="Picture 7" descr="A picture containing text, toy, doll&#10;&#10;Description automatically generated">
            <a:extLst>
              <a:ext uri="{FF2B5EF4-FFF2-40B4-BE49-F238E27FC236}">
                <a16:creationId xmlns:a16="http://schemas.microsoft.com/office/drawing/2014/main" id="{54F959E6-0879-4485-9926-7323C7996B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8389" y="1391977"/>
            <a:ext cx="3290159" cy="4946719"/>
          </a:xfrm>
          <a:prstGeom prst="rect">
            <a:avLst/>
          </a:prstGeom>
        </p:spPr>
      </p:pic>
    </p:spTree>
    <p:extLst>
      <p:ext uri="{BB962C8B-B14F-4D97-AF65-F5344CB8AC3E}">
        <p14:creationId xmlns:p14="http://schemas.microsoft.com/office/powerpoint/2010/main" val="245851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6839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Heidis</a:t>
            </a:r>
            <a:r>
              <a:rPr lang="en-GB" sz="3600" b="1" dirty="0">
                <a:solidFill>
                  <a:schemeClr val="bg1"/>
                </a:solidFill>
              </a:rPr>
              <a:t> </a:t>
            </a:r>
            <a:r>
              <a:rPr lang="en-GB" sz="3600" b="1" dirty="0" err="1">
                <a:solidFill>
                  <a:schemeClr val="bg1"/>
                </a:solidFill>
              </a:rPr>
              <a:t>Bruder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50858" y="247046"/>
            <a:ext cx="90803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4F3FE7D-EE81-4327-98E6-10677C65768B}"/>
              </a:ext>
            </a:extLst>
          </p:cNvPr>
          <p:cNvSpPr txBox="1"/>
          <p:nvPr/>
        </p:nvSpPr>
        <p:spPr>
          <a:xfrm>
            <a:off x="3826449" y="191648"/>
            <a:ext cx="7480888" cy="1200329"/>
          </a:xfrm>
          <a:prstGeom prst="rect">
            <a:avLst/>
          </a:prstGeom>
          <a:noFill/>
        </p:spPr>
        <p:txBody>
          <a:bodyPr wrap="square" rtlCol="0">
            <a:spAutoFit/>
          </a:bodyPr>
          <a:lstStyle/>
          <a:p>
            <a:r>
              <a:rPr lang="en-US" sz="2400" dirty="0">
                <a:solidFill>
                  <a:schemeClr val="accent5">
                    <a:lumMod val="50000"/>
                  </a:schemeClr>
                </a:solidFill>
              </a:rPr>
              <a:t>Lies die </a:t>
            </a:r>
            <a:r>
              <a:rPr lang="en-US" sz="2400" dirty="0" err="1">
                <a:solidFill>
                  <a:schemeClr val="accent5">
                    <a:lumMod val="50000"/>
                  </a:schemeClr>
                </a:solidFill>
              </a:rPr>
              <a:t>Sätze</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der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reflexiv</a:t>
            </a:r>
            <a:r>
              <a:rPr lang="en-US" sz="2400" dirty="0">
                <a:solidFill>
                  <a:schemeClr val="accent5">
                    <a:lumMod val="50000"/>
                  </a:schemeClr>
                </a:solidFill>
              </a:rPr>
              <a:t>?</a:t>
            </a:r>
            <a:br>
              <a:rPr lang="en-US" sz="2400" dirty="0">
                <a:solidFill>
                  <a:schemeClr val="accent5">
                    <a:lumMod val="50000"/>
                  </a:schemeClr>
                </a:solidFill>
              </a:rPr>
            </a:br>
            <a:r>
              <a:rPr lang="en-US" sz="2400" dirty="0" err="1">
                <a:solidFill>
                  <a:schemeClr val="accent5">
                    <a:lumMod val="50000"/>
                  </a:schemeClr>
                </a:solidFill>
              </a:rPr>
              <a:t>Schreib</a:t>
            </a:r>
            <a:r>
              <a:rPr lang="en-US" sz="2400" dirty="0">
                <a:solidFill>
                  <a:schemeClr val="accent5">
                    <a:lumMod val="50000"/>
                  </a:schemeClr>
                </a:solidFill>
              </a:rPr>
              <a:t> 1-8, ‘to self’ </a:t>
            </a:r>
            <a:r>
              <a:rPr lang="en-US" sz="2400" dirty="0" err="1">
                <a:solidFill>
                  <a:schemeClr val="accent5">
                    <a:lumMod val="50000"/>
                  </a:schemeClr>
                </a:solidFill>
              </a:rPr>
              <a:t>oder</a:t>
            </a:r>
            <a:r>
              <a:rPr lang="en-US" sz="2400" dirty="0">
                <a:solidFill>
                  <a:schemeClr val="accent5">
                    <a:lumMod val="50000"/>
                  </a:schemeClr>
                </a:solidFill>
              </a:rPr>
              <a:t> ‘to someone else’.</a:t>
            </a:r>
            <a:br>
              <a:rPr lang="en-US" sz="2400" dirty="0">
                <a:solidFill>
                  <a:schemeClr val="accent5">
                    <a:lumMod val="50000"/>
                  </a:schemeClr>
                </a:solidFill>
              </a:rPr>
            </a:br>
            <a:r>
              <a:rPr lang="en-US" sz="2400" dirty="0">
                <a:solidFill>
                  <a:schemeClr val="accent5">
                    <a:lumMod val="50000"/>
                  </a:schemeClr>
                </a:solidFill>
              </a:rPr>
              <a:t>Wie </a:t>
            </a:r>
            <a:r>
              <a:rPr lang="en-US" sz="2400" dirty="0" err="1">
                <a:solidFill>
                  <a:schemeClr val="accent5">
                    <a:lumMod val="50000"/>
                  </a:schemeClr>
                </a:solidFill>
              </a:rPr>
              <a:t>heißt</a:t>
            </a:r>
            <a:r>
              <a:rPr lang="en-US" sz="2400" dirty="0">
                <a:solidFill>
                  <a:schemeClr val="accent5">
                    <a:lumMod val="50000"/>
                  </a:schemeClr>
                </a:solidFill>
              </a:rPr>
              <a:t> das auf </a:t>
            </a:r>
            <a:r>
              <a:rPr lang="en-US" sz="2400" dirty="0" err="1">
                <a:solidFill>
                  <a:schemeClr val="accent5">
                    <a:lumMod val="50000"/>
                  </a:schemeClr>
                </a:solidFill>
              </a:rPr>
              <a:t>Englisch</a:t>
            </a:r>
            <a:r>
              <a:rPr lang="en-US" sz="2400" dirty="0">
                <a:solidFill>
                  <a:schemeClr val="accent5">
                    <a:lumMod val="50000"/>
                  </a:schemeClr>
                </a:solidFill>
              </a:rPr>
              <a:t>?</a:t>
            </a:r>
          </a:p>
        </p:txBody>
      </p:sp>
      <p:graphicFrame>
        <p:nvGraphicFramePr>
          <p:cNvPr id="2" name="Table 7">
            <a:extLst>
              <a:ext uri="{FF2B5EF4-FFF2-40B4-BE49-F238E27FC236}">
                <a16:creationId xmlns:a16="http://schemas.microsoft.com/office/drawing/2014/main" id="{A6A0D4AD-90E9-4B9A-AED2-A0441E80CDB8}"/>
              </a:ext>
            </a:extLst>
          </p:cNvPr>
          <p:cNvGraphicFramePr>
            <a:graphicFrameLocks noGrp="1"/>
          </p:cNvGraphicFramePr>
          <p:nvPr/>
        </p:nvGraphicFramePr>
        <p:xfrm>
          <a:off x="8746101" y="1258523"/>
          <a:ext cx="3324302" cy="1010920"/>
        </p:xfrm>
        <a:graphic>
          <a:graphicData uri="http://schemas.openxmlformats.org/drawingml/2006/table">
            <a:tbl>
              <a:tblPr firstRow="1" bandRow="1">
                <a:tableStyleId>{00A15C55-8517-42AA-B614-E9B94910E393}</a:tableStyleId>
              </a:tblPr>
              <a:tblGrid>
                <a:gridCol w="1662151">
                  <a:extLst>
                    <a:ext uri="{9D8B030D-6E8A-4147-A177-3AD203B41FA5}">
                      <a16:colId xmlns:a16="http://schemas.microsoft.com/office/drawing/2014/main" val="283842165"/>
                    </a:ext>
                  </a:extLst>
                </a:gridCol>
                <a:gridCol w="1662151">
                  <a:extLst>
                    <a:ext uri="{9D8B030D-6E8A-4147-A177-3AD203B41FA5}">
                      <a16:colId xmlns:a16="http://schemas.microsoft.com/office/drawing/2014/main" val="2762575883"/>
                    </a:ext>
                  </a:extLst>
                </a:gridCol>
              </a:tblGrid>
              <a:tr h="370840">
                <a:tc>
                  <a:txBody>
                    <a:bodyPr/>
                    <a:lstStyle/>
                    <a:p>
                      <a:pPr algn="ctr"/>
                      <a:r>
                        <a:rPr lang="en-GB" dirty="0"/>
                        <a:t>to self</a:t>
                      </a:r>
                    </a:p>
                  </a:txBody>
                  <a:tcPr anchor="ctr"/>
                </a:tc>
                <a:tc>
                  <a:txBody>
                    <a:bodyPr/>
                    <a:lstStyle/>
                    <a:p>
                      <a:pPr algn="ctr"/>
                      <a:r>
                        <a:rPr lang="en-GB" dirty="0"/>
                        <a:t>to someone else</a:t>
                      </a:r>
                    </a:p>
                  </a:txBody>
                  <a:tcPr anchor="ctr"/>
                </a:tc>
                <a:extLst>
                  <a:ext uri="{0D108BD9-81ED-4DB2-BD59-A6C34878D82A}">
                    <a16:rowId xmlns:a16="http://schemas.microsoft.com/office/drawing/2014/main" val="3006721847"/>
                  </a:ext>
                </a:extLst>
              </a:tr>
              <a:tr h="370840">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2688371175"/>
                  </a:ext>
                </a:extLst>
              </a:tr>
            </a:tbl>
          </a:graphicData>
        </a:graphic>
      </p:graphicFrame>
      <p:pic>
        <p:nvPicPr>
          <p:cNvPr id="12" name="Picture 11" descr="A picture containing text&#10;&#10;Description automatically generated">
            <a:extLst>
              <a:ext uri="{FF2B5EF4-FFF2-40B4-BE49-F238E27FC236}">
                <a16:creationId xmlns:a16="http://schemas.microsoft.com/office/drawing/2014/main" id="{07447D65-9D22-4078-904B-F1AF192977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9922" y="3091670"/>
            <a:ext cx="2450166" cy="3334215"/>
          </a:xfrm>
          <a:prstGeom prst="rect">
            <a:avLst/>
          </a:prstGeom>
        </p:spPr>
      </p:pic>
      <p:pic>
        <p:nvPicPr>
          <p:cNvPr id="14" name="Picture 13" descr="Icon&#10;&#10;Description automatically generated">
            <a:extLst>
              <a:ext uri="{FF2B5EF4-FFF2-40B4-BE49-F238E27FC236}">
                <a16:creationId xmlns:a16="http://schemas.microsoft.com/office/drawing/2014/main" id="{489FC396-477D-4EBB-8E94-D3A632A3BB8C}"/>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967653" y="2058428"/>
            <a:ext cx="3717592" cy="3334215"/>
          </a:xfrm>
          <a:prstGeom prst="rect">
            <a:avLst/>
          </a:prstGeom>
        </p:spPr>
      </p:pic>
      <p:sp>
        <p:nvSpPr>
          <p:cNvPr id="26" name="TextBox 25">
            <a:extLst>
              <a:ext uri="{FF2B5EF4-FFF2-40B4-BE49-F238E27FC236}">
                <a16:creationId xmlns:a16="http://schemas.microsoft.com/office/drawing/2014/main" id="{C33B87F1-01A4-4BB5-A7AA-0214C431136D}"/>
              </a:ext>
            </a:extLst>
          </p:cNvPr>
          <p:cNvSpPr txBox="1"/>
          <p:nvPr/>
        </p:nvSpPr>
        <p:spPr>
          <a:xfrm>
            <a:off x="2199502" y="2637782"/>
            <a:ext cx="3122341" cy="1200329"/>
          </a:xfrm>
          <a:prstGeom prst="rect">
            <a:avLst/>
          </a:prstGeom>
          <a:noFill/>
        </p:spPr>
        <p:txBody>
          <a:bodyPr wrap="square" rtlCol="0">
            <a:spAutoFit/>
          </a:bodyPr>
          <a:lstStyle/>
          <a:p>
            <a:pPr algn="ctr"/>
            <a:r>
              <a:rPr lang="en-GB" sz="3600" dirty="0">
                <a:solidFill>
                  <a:schemeClr val="accent5">
                    <a:lumMod val="50000"/>
                  </a:schemeClr>
                </a:solidFill>
              </a:rPr>
              <a:t>Du  </a:t>
            </a:r>
            <a:r>
              <a:rPr lang="en-GB" sz="3600" dirty="0" err="1">
                <a:solidFill>
                  <a:schemeClr val="accent5">
                    <a:lumMod val="50000"/>
                  </a:schemeClr>
                </a:solidFill>
              </a:rPr>
              <a:t>legst</a:t>
            </a:r>
            <a:r>
              <a:rPr lang="en-GB" sz="3600" dirty="0">
                <a:solidFill>
                  <a:schemeClr val="accent5">
                    <a:lumMod val="50000"/>
                  </a:schemeClr>
                </a:solidFill>
              </a:rPr>
              <a:t> dich ins Bett.</a:t>
            </a:r>
          </a:p>
        </p:txBody>
      </p:sp>
      <p:pic>
        <p:nvPicPr>
          <p:cNvPr id="27" name="Picture 26" descr="green checkmark">
            <a:extLst>
              <a:ext uri="{FF2B5EF4-FFF2-40B4-BE49-F238E27FC236}">
                <a16:creationId xmlns:a16="http://schemas.microsoft.com/office/drawing/2014/main" id="{A1D462CF-C7DF-46B6-BF66-CB043C50D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9972" y="1923435"/>
            <a:ext cx="282522" cy="294294"/>
          </a:xfrm>
          <a:prstGeom prst="rect">
            <a:avLst/>
          </a:prstGeom>
        </p:spPr>
      </p:pic>
      <p:pic>
        <p:nvPicPr>
          <p:cNvPr id="28" name="Picture 27" descr="Shape&#10;&#10;Description automatically generated">
            <a:extLst>
              <a:ext uri="{FF2B5EF4-FFF2-40B4-BE49-F238E27FC236}">
                <a16:creationId xmlns:a16="http://schemas.microsoft.com/office/drawing/2014/main" id="{2C6205ED-8936-4A44-9AFF-6776F9DD15D3}"/>
              </a:ext>
            </a:extLst>
          </p:cNvPr>
          <p:cNvPicPr>
            <a:picLocks noChangeAspect="1"/>
          </p:cNvPicPr>
          <p:nvPr/>
        </p:nvPicPr>
        <p:blipFill>
          <a:blip r:embed="rId8"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255239" y="2456686"/>
            <a:ext cx="1520804" cy="978098"/>
          </a:xfrm>
          <a:prstGeom prst="rect">
            <a:avLst/>
          </a:prstGeom>
        </p:spPr>
      </p:pic>
      <p:sp>
        <p:nvSpPr>
          <p:cNvPr id="15" name="Rectangle 14">
            <a:extLst>
              <a:ext uri="{FF2B5EF4-FFF2-40B4-BE49-F238E27FC236}">
                <a16:creationId xmlns:a16="http://schemas.microsoft.com/office/drawing/2014/main" id="{D7B962AD-FE5D-496C-849B-5C9858BD74F4}"/>
              </a:ext>
            </a:extLst>
          </p:cNvPr>
          <p:cNvSpPr/>
          <p:nvPr/>
        </p:nvSpPr>
        <p:spPr>
          <a:xfrm>
            <a:off x="1440443" y="205842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8</a:t>
            </a:r>
          </a:p>
        </p:txBody>
      </p:sp>
      <p:pic>
        <p:nvPicPr>
          <p:cNvPr id="8" name="Picture 7" descr="A picture containing text&#10;&#10;Description automatically generated">
            <a:extLst>
              <a:ext uri="{FF2B5EF4-FFF2-40B4-BE49-F238E27FC236}">
                <a16:creationId xmlns:a16="http://schemas.microsoft.com/office/drawing/2014/main" id="{48FA34BD-35BB-45E5-986F-80188E3F4E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6611" y="2578592"/>
            <a:ext cx="3571641" cy="2293886"/>
          </a:xfrm>
          <a:prstGeom prst="rect">
            <a:avLst/>
          </a:prstGeom>
        </p:spPr>
      </p:pic>
    </p:spTree>
    <p:extLst>
      <p:ext uri="{BB962C8B-B14F-4D97-AF65-F5344CB8AC3E}">
        <p14:creationId xmlns:p14="http://schemas.microsoft.com/office/powerpoint/2010/main" val="79334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444836" cy="869950"/>
          </a:xfrm>
          <a:prstGeom prst="rect">
            <a:avLst/>
          </a:prstGeom>
        </p:spPr>
      </p:pic>
      <p:sp>
        <p:nvSpPr>
          <p:cNvPr id="4" name="Title 3"/>
          <p:cNvSpPr>
            <a:spLocks noGrp="1"/>
          </p:cNvSpPr>
          <p:nvPr>
            <p:ph type="title"/>
          </p:nvPr>
        </p:nvSpPr>
        <p:spPr>
          <a:xfrm>
            <a:off x="0" y="294041"/>
            <a:ext cx="5015345" cy="707849"/>
          </a:xfrm>
        </p:spPr>
        <p:txBody>
          <a:bodyPr>
            <a:normAutofit fontScale="90000"/>
          </a:bodyPr>
          <a:lstStyle/>
          <a:p>
            <a:r>
              <a:rPr lang="en-GB" sz="3600" b="1" dirty="0">
                <a:solidFill>
                  <a:schemeClr val="bg1"/>
                </a:solidFill>
              </a:rPr>
              <a:t>Using verbs reflexively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229377" y="1296000"/>
            <a:ext cx="115192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Sometimes the core meaning of the verb stays the same:</a:t>
            </a:r>
          </a:p>
        </p:txBody>
      </p:sp>
      <p:sp>
        <p:nvSpPr>
          <p:cNvPr id="9" name="TextBox 8">
            <a:extLst>
              <a:ext uri="{FF2B5EF4-FFF2-40B4-BE49-F238E27FC236}">
                <a16:creationId xmlns:a16="http://schemas.microsoft.com/office/drawing/2014/main" id="{4622D2A4-53C9-4BF8-BD9A-E5E425DA67BE}"/>
              </a:ext>
            </a:extLst>
          </p:cNvPr>
          <p:cNvSpPr txBox="1"/>
          <p:nvPr/>
        </p:nvSpPr>
        <p:spPr>
          <a:xfrm>
            <a:off x="229377" y="3058791"/>
            <a:ext cx="115192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Sometimes</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the English meaning changes a bit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36C76A00-A34D-4D4D-8508-2F6C13F50C8B}"/>
              </a:ext>
            </a:extLst>
          </p:cNvPr>
          <p:cNvSpPr txBox="1"/>
          <p:nvPr/>
        </p:nvSpPr>
        <p:spPr>
          <a:xfrm>
            <a:off x="545716" y="1858896"/>
            <a:ext cx="43534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schützt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Umwelt</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2B8917AA-241C-4465-AD68-0E9330FF493B}"/>
              </a:ext>
            </a:extLst>
          </p:cNvPr>
          <p:cNvSpPr txBox="1"/>
          <p:nvPr/>
        </p:nvSpPr>
        <p:spPr>
          <a:xfrm>
            <a:off x="538813" y="2402565"/>
            <a:ext cx="34667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schützt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47BB6FFB-2E81-40BB-B325-59D6BC59E293}"/>
              </a:ext>
            </a:extLst>
          </p:cNvPr>
          <p:cNvSpPr txBox="1"/>
          <p:nvPr/>
        </p:nvSpPr>
        <p:spPr>
          <a:xfrm>
            <a:off x="4765203" y="1814350"/>
            <a:ext cx="43131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protects</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environment.</a:t>
            </a:r>
          </a:p>
        </p:txBody>
      </p:sp>
      <p:sp>
        <p:nvSpPr>
          <p:cNvPr id="13" name="TextBox 12">
            <a:extLst>
              <a:ext uri="{FF2B5EF4-FFF2-40B4-BE49-F238E27FC236}">
                <a16:creationId xmlns:a16="http://schemas.microsoft.com/office/drawing/2014/main" id="{58815754-DEAB-48E3-A643-E3FF6C9E6D3F}"/>
              </a:ext>
            </a:extLst>
          </p:cNvPr>
          <p:cNvSpPr txBox="1"/>
          <p:nvPr/>
        </p:nvSpPr>
        <p:spPr>
          <a:xfrm>
            <a:off x="4765202" y="2398914"/>
            <a:ext cx="32173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protects</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herself.</a:t>
            </a:r>
          </a:p>
        </p:txBody>
      </p:sp>
      <p:sp>
        <p:nvSpPr>
          <p:cNvPr id="14" name="Speech Bubble: Rectangle with Corners Rounded 13">
            <a:extLst>
              <a:ext uri="{FF2B5EF4-FFF2-40B4-BE49-F238E27FC236}">
                <a16:creationId xmlns:a16="http://schemas.microsoft.com/office/drawing/2014/main" id="{6850FF96-93CB-4F07-B1C7-CA1F27AED162}"/>
              </a:ext>
            </a:extLst>
          </p:cNvPr>
          <p:cNvSpPr/>
          <p:nvPr/>
        </p:nvSpPr>
        <p:spPr>
          <a:xfrm>
            <a:off x="9752912" y="4752086"/>
            <a:ext cx="2332099" cy="769441"/>
          </a:xfrm>
          <a:prstGeom prst="wedgeRoundRectCallout">
            <a:avLst>
              <a:gd name="adj1" fmla="val -151486"/>
              <a:gd name="adj2" fmla="val -7699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we say ‘to sit down’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569DAFF0-C16D-4D25-9796-7937F579ECC2}"/>
              </a:ext>
            </a:extLst>
          </p:cNvPr>
          <p:cNvSpPr txBox="1"/>
          <p:nvPr/>
        </p:nvSpPr>
        <p:spPr>
          <a:xfrm>
            <a:off x="9501890" y="2398168"/>
            <a:ext cx="28324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[reflexive use]</a:t>
            </a:r>
          </a:p>
        </p:txBody>
      </p:sp>
      <p:sp>
        <p:nvSpPr>
          <p:cNvPr id="21" name="TextBox 20">
            <a:extLst>
              <a:ext uri="{FF2B5EF4-FFF2-40B4-BE49-F238E27FC236}">
                <a16:creationId xmlns:a16="http://schemas.microsoft.com/office/drawing/2014/main" id="{EC843943-F1E9-4FFE-9846-1C28994FABBE}"/>
              </a:ext>
            </a:extLst>
          </p:cNvPr>
          <p:cNvSpPr txBox="1"/>
          <p:nvPr/>
        </p:nvSpPr>
        <p:spPr>
          <a:xfrm>
            <a:off x="9501890" y="1784690"/>
            <a:ext cx="28324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[non-reflexive use]</a:t>
            </a:r>
          </a:p>
        </p:txBody>
      </p:sp>
      <p:sp>
        <p:nvSpPr>
          <p:cNvPr id="22" name="TextBox 21">
            <a:extLst>
              <a:ext uri="{FF2B5EF4-FFF2-40B4-BE49-F238E27FC236}">
                <a16:creationId xmlns:a16="http://schemas.microsoft.com/office/drawing/2014/main" id="{2813D95E-7C75-49D7-82CC-490E149CDCB9}"/>
              </a:ext>
            </a:extLst>
          </p:cNvPr>
          <p:cNvSpPr txBox="1"/>
          <p:nvPr/>
        </p:nvSpPr>
        <p:spPr>
          <a:xfrm>
            <a:off x="576078" y="3695721"/>
            <a:ext cx="43534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setzt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a:t>
            </a:r>
            <a:r>
              <a:rPr kumimoji="0" lang="en-US" sz="200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Baby auf den </a:t>
            </a:r>
            <a:r>
              <a:rPr kumimoji="0" lang="en-US" sz="2000"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Stuhl</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8E6EDE59-25F0-4E28-93B3-1BF8D999BF49}"/>
              </a:ext>
            </a:extLst>
          </p:cNvPr>
          <p:cNvSpPr txBox="1"/>
          <p:nvPr/>
        </p:nvSpPr>
        <p:spPr>
          <a:xfrm>
            <a:off x="576078" y="4223935"/>
            <a:ext cx="444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Sie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rPr>
              <a:t>setzt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i="1" u="none" strike="noStrike" kern="1200" cap="none" spc="0" normalizeH="0" baseline="0" noProof="0" dirty="0" err="1">
                <a:ln>
                  <a:noFill/>
                </a:ln>
                <a:solidFill>
                  <a:srgbClr val="4472C4">
                    <a:lumMod val="50000"/>
                  </a:srgbClr>
                </a:solidFill>
                <a:effectLst/>
                <a:uLnTx/>
                <a:uFillTx/>
                <a:latin typeface="Century Gothic" panose="020F0302020204030204"/>
              </a:rPr>
              <a:t>sich</a:t>
            </a:r>
            <a:r>
              <a:rPr lang="en-US" sz="2000" i="1" dirty="0">
                <a:solidFill>
                  <a:srgbClr val="4472C4">
                    <a:lumMod val="50000"/>
                  </a:srgbClr>
                </a:solidFill>
                <a:latin typeface="Century Gothic" panose="020F0302020204030204"/>
              </a:rPr>
              <a:t> auf den Boden.</a:t>
            </a:r>
            <a:endParaRPr kumimoji="0" lang="en-US" sz="200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4" name="TextBox 23">
            <a:extLst>
              <a:ext uri="{FF2B5EF4-FFF2-40B4-BE49-F238E27FC236}">
                <a16:creationId xmlns:a16="http://schemas.microsoft.com/office/drawing/2014/main" id="{14CF3FB3-31C8-49D3-A18B-09F7EB479A7B}"/>
              </a:ext>
            </a:extLst>
          </p:cNvPr>
          <p:cNvSpPr txBox="1"/>
          <p:nvPr/>
        </p:nvSpPr>
        <p:spPr>
          <a:xfrm>
            <a:off x="4766035" y="3650225"/>
            <a:ext cx="47366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puts (sits)</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baby</a:t>
            </a:r>
            <a:r>
              <a:rPr kumimoji="0" lang="en-US" sz="200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on the chair.</a:t>
            </a:r>
            <a:endParaRPr kumimoji="0" lang="en-US"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08A33217-3A46-4AD6-978A-DFCA21FA82FA}"/>
              </a:ext>
            </a:extLst>
          </p:cNvPr>
          <p:cNvSpPr txBox="1"/>
          <p:nvPr/>
        </p:nvSpPr>
        <p:spPr>
          <a:xfrm>
            <a:off x="4766036" y="4223935"/>
            <a:ext cx="473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sits</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herself) down on the floor.</a:t>
            </a:r>
          </a:p>
        </p:txBody>
      </p:sp>
      <p:sp>
        <p:nvSpPr>
          <p:cNvPr id="26" name="TextBox 25">
            <a:extLst>
              <a:ext uri="{FF2B5EF4-FFF2-40B4-BE49-F238E27FC236}">
                <a16:creationId xmlns:a16="http://schemas.microsoft.com/office/drawing/2014/main" id="{A78E77DA-92CB-42CD-ABA2-24B0B561C703}"/>
              </a:ext>
            </a:extLst>
          </p:cNvPr>
          <p:cNvSpPr txBox="1"/>
          <p:nvPr/>
        </p:nvSpPr>
        <p:spPr>
          <a:xfrm>
            <a:off x="9502723" y="4170823"/>
            <a:ext cx="28324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[reflexive use]</a:t>
            </a:r>
          </a:p>
        </p:txBody>
      </p:sp>
      <p:sp>
        <p:nvSpPr>
          <p:cNvPr id="27" name="TextBox 26">
            <a:extLst>
              <a:ext uri="{FF2B5EF4-FFF2-40B4-BE49-F238E27FC236}">
                <a16:creationId xmlns:a16="http://schemas.microsoft.com/office/drawing/2014/main" id="{0F77E2A2-D140-4D6B-BFC6-0CB1BEC61F6E}"/>
              </a:ext>
            </a:extLst>
          </p:cNvPr>
          <p:cNvSpPr txBox="1"/>
          <p:nvPr/>
        </p:nvSpPr>
        <p:spPr>
          <a:xfrm>
            <a:off x="9502723" y="3642609"/>
            <a:ext cx="28324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[non-reflexive use]</a:t>
            </a:r>
          </a:p>
        </p:txBody>
      </p:sp>
      <p:sp>
        <p:nvSpPr>
          <p:cNvPr id="28" name="TextBox 27">
            <a:extLst>
              <a:ext uri="{FF2B5EF4-FFF2-40B4-BE49-F238E27FC236}">
                <a16:creationId xmlns:a16="http://schemas.microsoft.com/office/drawing/2014/main" id="{5441D809-4260-408C-BA25-36790B7ECF44}"/>
              </a:ext>
            </a:extLst>
          </p:cNvPr>
          <p:cNvSpPr txBox="1"/>
          <p:nvPr/>
        </p:nvSpPr>
        <p:spPr>
          <a:xfrm>
            <a:off x="576078" y="5018331"/>
            <a:ext cx="43534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fühlt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seine</a:t>
            </a:r>
            <a:r>
              <a:rPr kumimoji="0" lang="en-US" sz="200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warme</a:t>
            </a:r>
            <a:r>
              <a:rPr kumimoji="0" lang="en-US" sz="200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Hand</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697BCB2D-FB2C-4192-B4C2-9BB629DC6B56}"/>
              </a:ext>
            </a:extLst>
          </p:cNvPr>
          <p:cNvSpPr txBox="1"/>
          <p:nvPr/>
        </p:nvSpPr>
        <p:spPr>
          <a:xfrm>
            <a:off x="4729792" y="5020810"/>
            <a:ext cx="473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feels</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his</a:t>
            </a:r>
            <a:r>
              <a:rPr kumimoji="0" lang="en-US"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warm hand.</a:t>
            </a:r>
            <a:endParaRPr kumimoji="0" lang="en-US"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84B236E6-7711-4418-82A9-169848CC3AA6}"/>
              </a:ext>
            </a:extLst>
          </p:cNvPr>
          <p:cNvSpPr txBox="1"/>
          <p:nvPr/>
        </p:nvSpPr>
        <p:spPr>
          <a:xfrm>
            <a:off x="576170" y="5562000"/>
            <a:ext cx="43534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fühlt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glücklich</a:t>
            </a:r>
            <a:r>
              <a:rPr kumimoji="0" lang="en-US"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B2B75008-AEAC-4B46-9037-5900092EEB6D}"/>
              </a:ext>
            </a:extLst>
          </p:cNvPr>
          <p:cNvSpPr txBox="1"/>
          <p:nvPr/>
        </p:nvSpPr>
        <p:spPr>
          <a:xfrm>
            <a:off x="4729792" y="5546545"/>
            <a:ext cx="47366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feels</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happy.</a:t>
            </a:r>
            <a:endParaRPr kumimoji="0" lang="en-US"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Speech Bubble: Rectangle with Corners Rounded 31">
            <a:extLst>
              <a:ext uri="{FF2B5EF4-FFF2-40B4-BE49-F238E27FC236}">
                <a16:creationId xmlns:a16="http://schemas.microsoft.com/office/drawing/2014/main" id="{88FB424D-34B4-4DCD-8013-A036874FB73F}"/>
              </a:ext>
            </a:extLst>
          </p:cNvPr>
          <p:cNvSpPr/>
          <p:nvPr/>
        </p:nvSpPr>
        <p:spPr>
          <a:xfrm>
            <a:off x="7277596" y="5418441"/>
            <a:ext cx="2332099" cy="769441"/>
          </a:xfrm>
          <a:prstGeom prst="wedgeRoundRectCallout">
            <a:avLst>
              <a:gd name="adj1" fmla="val -67659"/>
              <a:gd name="adj2" fmla="val -1962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sich</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fühlen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for emotions.</a:t>
            </a:r>
          </a:p>
        </p:txBody>
      </p:sp>
    </p:spTree>
    <p:extLst>
      <p:ext uri="{BB962C8B-B14F-4D97-AF65-F5344CB8AC3E}">
        <p14:creationId xmlns:p14="http://schemas.microsoft.com/office/powerpoint/2010/main" val="150622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animBg="1"/>
      <p:bldP spid="20" grpId="0"/>
      <p:bldP spid="21" grpId="0"/>
      <p:bldP spid="22" grpId="0"/>
      <p:bldP spid="23" grpId="0"/>
      <p:bldP spid="24" grpId="0"/>
      <p:bldP spid="25" grpId="0"/>
      <p:bldP spid="26" grpId="0"/>
      <p:bldP spid="27" grpId="0"/>
      <p:bldP spid="28" grpId="0"/>
      <p:bldP spid="29" grpId="0"/>
      <p:bldP spid="30" grpId="0"/>
      <p:bldP spid="31" grpId="0"/>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96" y="97812"/>
            <a:ext cx="4395019" cy="869950"/>
          </a:xfrm>
          <a:prstGeom prst="rect">
            <a:avLst/>
          </a:prstGeom>
        </p:spPr>
      </p:pic>
      <p:sp>
        <p:nvSpPr>
          <p:cNvPr id="4" name="Title 3"/>
          <p:cNvSpPr>
            <a:spLocks noGrp="1"/>
          </p:cNvSpPr>
          <p:nvPr>
            <p:ph type="title"/>
          </p:nvPr>
        </p:nvSpPr>
        <p:spPr>
          <a:xfrm>
            <a:off x="-28996" y="126963"/>
            <a:ext cx="3745089" cy="707849"/>
          </a:xfrm>
        </p:spPr>
        <p:txBody>
          <a:bodyPr>
            <a:normAutofit/>
          </a:bodyPr>
          <a:lstStyle/>
          <a:p>
            <a:r>
              <a:rPr lang="en-GB" sz="3600" b="1" dirty="0">
                <a:solidFill>
                  <a:schemeClr val="bg1"/>
                </a:solidFill>
              </a:rPr>
              <a:t>Heidi </a:t>
            </a:r>
            <a:r>
              <a:rPr lang="en-GB" sz="3600" b="1" dirty="0" err="1">
                <a:solidFill>
                  <a:schemeClr val="bg1"/>
                </a:solidFill>
              </a:rPr>
              <a:t>babysittet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4473020" y="126963"/>
            <a:ext cx="8005778" cy="1015663"/>
          </a:xfrm>
          <a:prstGeom prst="rect">
            <a:avLst/>
          </a:prstGeom>
          <a:noFill/>
        </p:spPr>
        <p:txBody>
          <a:bodyPr wrap="square" rtlCol="0">
            <a:spAutoFit/>
          </a:bodyPr>
          <a:lstStyle/>
          <a:p>
            <a:pPr lvl="0"/>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Heidi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babysittet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Otto. </a:t>
            </a:r>
            <a:r>
              <a:rPr lang="en-US" sz="2000" dirty="0" err="1">
                <a:solidFill>
                  <a:schemeClr val="accent5">
                    <a:lumMod val="50000"/>
                  </a:schemeClr>
                </a:solidFill>
              </a:rPr>
              <a:t>Ist</a:t>
            </a:r>
            <a:r>
              <a:rPr lang="en-US" sz="2000" dirty="0">
                <a:solidFill>
                  <a:schemeClr val="accent5">
                    <a:lumMod val="50000"/>
                  </a:schemeClr>
                </a:solidFill>
              </a:rPr>
              <a:t> die </a:t>
            </a:r>
            <a:r>
              <a:rPr lang="en-US" sz="2000" dirty="0" err="1">
                <a:solidFill>
                  <a:schemeClr val="accent5">
                    <a:lumMod val="50000"/>
                  </a:schemeClr>
                </a:solidFill>
              </a:rPr>
              <a:t>Aktion</a:t>
            </a:r>
            <a:r>
              <a:rPr lang="en-US" sz="2000" dirty="0">
                <a:solidFill>
                  <a:schemeClr val="accent5">
                    <a:lumMod val="50000"/>
                  </a:schemeClr>
                </a:solidFill>
              </a:rPr>
              <a:t> </a:t>
            </a:r>
            <a:r>
              <a:rPr lang="en-US" sz="2000" dirty="0" err="1">
                <a:solidFill>
                  <a:schemeClr val="accent5">
                    <a:lumMod val="50000"/>
                  </a:schemeClr>
                </a:solidFill>
              </a:rPr>
              <a:t>reflexiv</a:t>
            </a:r>
            <a:r>
              <a:rPr lang="en-US" sz="2000" dirty="0">
                <a:solidFill>
                  <a:schemeClr val="accent5">
                    <a:lumMod val="50000"/>
                  </a:schemeClr>
                </a:solidFill>
              </a:rPr>
              <a:t>? </a:t>
            </a:r>
            <a:br>
              <a:rPr lang="en-US" sz="2000" dirty="0">
                <a:solidFill>
                  <a:schemeClr val="accent5">
                    <a:lumMod val="50000"/>
                  </a:schemeClr>
                </a:solidFill>
              </a:rPr>
            </a:br>
            <a:r>
              <a:rPr lang="en-US" sz="2000" dirty="0" err="1">
                <a:solidFill>
                  <a:schemeClr val="accent5">
                    <a:lumMod val="50000"/>
                  </a:schemeClr>
                </a:solidFill>
              </a:rPr>
              <a:t>Schreib</a:t>
            </a:r>
            <a:r>
              <a:rPr lang="en-US" sz="2000" dirty="0">
                <a:solidFill>
                  <a:schemeClr val="accent5">
                    <a:lumMod val="50000"/>
                  </a:schemeClr>
                </a:solidFill>
              </a:rPr>
              <a:t> 1-8, ‘to self’ </a:t>
            </a:r>
            <a:r>
              <a:rPr lang="en-US" sz="2000" dirty="0" err="1">
                <a:solidFill>
                  <a:schemeClr val="accent5">
                    <a:lumMod val="50000"/>
                  </a:schemeClr>
                </a:solidFill>
              </a:rPr>
              <a:t>oder</a:t>
            </a:r>
            <a:r>
              <a:rPr lang="en-US" sz="2000" dirty="0">
                <a:solidFill>
                  <a:schemeClr val="accent5">
                    <a:lumMod val="50000"/>
                  </a:schemeClr>
                </a:solidFill>
              </a:rPr>
              <a:t> ‘to someone else’.</a:t>
            </a:r>
            <a:br>
              <a:rPr lang="en-US" sz="2000" dirty="0">
                <a:solidFill>
                  <a:schemeClr val="accent5">
                    <a:lumMod val="50000"/>
                  </a:schemeClr>
                </a:solidFill>
              </a:rPr>
            </a:b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747114387"/>
              </p:ext>
            </p:extLst>
          </p:nvPr>
        </p:nvGraphicFramePr>
        <p:xfrm>
          <a:off x="187185" y="1602341"/>
          <a:ext cx="11722736" cy="4677576"/>
        </p:xfrm>
        <a:graphic>
          <a:graphicData uri="http://schemas.openxmlformats.org/drawingml/2006/table">
            <a:tbl>
              <a:tblPr firstRow="1" bandRow="1">
                <a:tableStyleId>{00A15C55-8517-42AA-B614-E9B94910E393}</a:tableStyleId>
              </a:tblPr>
              <a:tblGrid>
                <a:gridCol w="586538">
                  <a:extLst>
                    <a:ext uri="{9D8B030D-6E8A-4147-A177-3AD203B41FA5}">
                      <a16:colId xmlns:a16="http://schemas.microsoft.com/office/drawing/2014/main" val="2607353726"/>
                    </a:ext>
                  </a:extLst>
                </a:gridCol>
                <a:gridCol w="8018585">
                  <a:extLst>
                    <a:ext uri="{9D8B030D-6E8A-4147-A177-3AD203B41FA5}">
                      <a16:colId xmlns:a16="http://schemas.microsoft.com/office/drawing/2014/main" val="1600817978"/>
                    </a:ext>
                  </a:extLst>
                </a:gridCol>
                <a:gridCol w="1424354">
                  <a:extLst>
                    <a:ext uri="{9D8B030D-6E8A-4147-A177-3AD203B41FA5}">
                      <a16:colId xmlns:a16="http://schemas.microsoft.com/office/drawing/2014/main" val="4128092149"/>
                    </a:ext>
                  </a:extLst>
                </a:gridCol>
                <a:gridCol w="1693259">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pPr algn="ctr"/>
                      <a:r>
                        <a:rPr lang="en-US" sz="2400" b="0" dirty="0">
                          <a:solidFill>
                            <a:schemeClr val="accent5">
                              <a:lumMod val="50000"/>
                            </a:schemeClr>
                          </a:solidFill>
                        </a:rPr>
                        <a:t>Wie </a:t>
                      </a:r>
                      <a:r>
                        <a:rPr lang="en-US" sz="2400" b="0" dirty="0" err="1">
                          <a:solidFill>
                            <a:schemeClr val="accent5">
                              <a:lumMod val="50000"/>
                            </a:schemeClr>
                          </a:solidFill>
                        </a:rPr>
                        <a:t>heißt</a:t>
                      </a:r>
                      <a:r>
                        <a:rPr lang="en-US" sz="2400" b="0" dirty="0">
                          <a:solidFill>
                            <a:schemeClr val="accent5">
                              <a:lumMod val="50000"/>
                            </a:schemeClr>
                          </a:solidFill>
                        </a:rPr>
                        <a:t> das auf </a:t>
                      </a:r>
                      <a:r>
                        <a:rPr lang="en-US" sz="2400" b="0" dirty="0" err="1">
                          <a:solidFill>
                            <a:schemeClr val="accent5">
                              <a:lumMod val="50000"/>
                            </a:schemeClr>
                          </a:solidFill>
                        </a:rPr>
                        <a:t>Englisch</a:t>
                      </a:r>
                      <a:r>
                        <a:rPr lang="en-US" sz="2400" b="0" dirty="0">
                          <a:solidFill>
                            <a:schemeClr val="accent5">
                              <a:lumMod val="50000"/>
                            </a:schemeClr>
                          </a:solidFill>
                        </a:rPr>
                        <a:t>?</a:t>
                      </a:r>
                      <a:endParaRPr lang="en-GB" sz="24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to self</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to someone else</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Erst </a:t>
                      </a:r>
                      <a:r>
                        <a:rPr lang="en-GB" sz="2000" dirty="0" err="1">
                          <a:solidFill>
                            <a:srgbClr val="115076"/>
                          </a:solidFill>
                        </a:rPr>
                        <a:t>wasche</a:t>
                      </a:r>
                      <a:r>
                        <a:rPr lang="en-GB" sz="2000" dirty="0">
                          <a:solidFill>
                            <a:srgbClr val="115076"/>
                          </a:solidFill>
                        </a:rPr>
                        <a:t> ich </a:t>
                      </a:r>
                      <a:r>
                        <a:rPr lang="en-GB" sz="2000" dirty="0" err="1">
                          <a:solidFill>
                            <a:srgbClr val="115076"/>
                          </a:solidFill>
                        </a:rPr>
                        <a:t>mich.</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Dann </a:t>
                      </a:r>
                      <a:r>
                        <a:rPr lang="en-GB" sz="2000" dirty="0" err="1">
                          <a:solidFill>
                            <a:srgbClr val="115076"/>
                          </a:solidFill>
                        </a:rPr>
                        <a:t>wasche</a:t>
                      </a:r>
                      <a:r>
                        <a:rPr lang="en-GB" sz="2000" dirty="0">
                          <a:solidFill>
                            <a:srgbClr val="115076"/>
                          </a:solidFill>
                        </a:rPr>
                        <a:t> ich </a:t>
                      </a:r>
                      <a:r>
                        <a:rPr lang="en-GB" sz="2000" dirty="0" err="1">
                          <a:solidFill>
                            <a:srgbClr val="115076"/>
                          </a:solidFill>
                        </a:rPr>
                        <a:t>ihn</a:t>
                      </a:r>
                      <a:r>
                        <a:rPr lang="en-GB" sz="2000" dirty="0"/>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Ich lege mich auf den Boden.</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Ich setze ihn neben das Spielzeug.</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Er hält sich gerade.</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Ich fühle mich sehr verantwortlich.</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Er sieht mich an.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nenne</a:t>
                      </a:r>
                      <a:r>
                        <a:rPr lang="en-GB" sz="2000" dirty="0">
                          <a:solidFill>
                            <a:srgbClr val="115076"/>
                          </a:solidFill>
                        </a:rPr>
                        <a:t> </a:t>
                      </a:r>
                      <a:r>
                        <a:rPr lang="en-GB" sz="2000" dirty="0" err="1">
                          <a:solidFill>
                            <a:srgbClr val="115076"/>
                          </a:solidFill>
                        </a:rPr>
                        <a:t>ihn</a:t>
                      </a:r>
                      <a:r>
                        <a:rPr lang="en-GB" sz="2000" dirty="0">
                          <a:solidFill>
                            <a:srgbClr val="115076"/>
                          </a:solidFill>
                        </a:rPr>
                        <a:t> Liebling!</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831343" y="2401999"/>
            <a:ext cx="3000885" cy="29429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517" y="2377663"/>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827779" y="2844957"/>
            <a:ext cx="2850080" cy="37769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1656" y="2863691"/>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871510" y="3367393"/>
            <a:ext cx="3911965" cy="33614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9013" y="3365198"/>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695823" y="3829390"/>
            <a:ext cx="4568288" cy="452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3423" y="3860156"/>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827779" y="4393507"/>
            <a:ext cx="3827702" cy="37222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517" y="4372838"/>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806314" y="4888677"/>
            <a:ext cx="4293123" cy="33362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517" y="4879280"/>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790060" y="5373014"/>
            <a:ext cx="3551013" cy="32307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3423" y="5326977"/>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871510" y="5890621"/>
            <a:ext cx="304181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6708" y="5861158"/>
            <a:ext cx="282522" cy="294294"/>
          </a:xfrm>
          <a:prstGeom prst="rect">
            <a:avLst/>
          </a:prstGeom>
        </p:spPr>
      </p:pic>
      <p:sp>
        <p:nvSpPr>
          <p:cNvPr id="32" name="Action Button: Custom 16">
            <a:hlinkClick r:id="" action="ppaction://noaction" highlightClick="1">
              <a:snd r:embed="rId5" name="9.1.2.6 Slide 15 1.wav"/>
            </a:hlinkClick>
            <a:extLst>
              <a:ext uri="{FF2B5EF4-FFF2-40B4-BE49-F238E27FC236}">
                <a16:creationId xmlns:a16="http://schemas.microsoft.com/office/drawing/2014/main" id="{D2B1EA48-40BB-4F68-A104-4A8B31B4D4BB}"/>
              </a:ext>
            </a:extLst>
          </p:cNvPr>
          <p:cNvSpPr/>
          <p:nvPr/>
        </p:nvSpPr>
        <p:spPr>
          <a:xfrm>
            <a:off x="310521" y="236709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9.1.2.6 Slide 15 2.wav"/>
            </a:hlinkClick>
            <a:extLst>
              <a:ext uri="{FF2B5EF4-FFF2-40B4-BE49-F238E27FC236}">
                <a16:creationId xmlns:a16="http://schemas.microsoft.com/office/drawing/2014/main" id="{86670C6F-0031-4B33-8535-0B32F1075618}"/>
              </a:ext>
            </a:extLst>
          </p:cNvPr>
          <p:cNvSpPr/>
          <p:nvPr/>
        </p:nvSpPr>
        <p:spPr>
          <a:xfrm>
            <a:off x="310521" y="284593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9.1.2.6 Slide 15 3.wav"/>
            </a:hlinkClick>
            <a:extLst>
              <a:ext uri="{FF2B5EF4-FFF2-40B4-BE49-F238E27FC236}">
                <a16:creationId xmlns:a16="http://schemas.microsoft.com/office/drawing/2014/main" id="{1AEF7932-ED2E-4DD4-B6F3-44931C9B4D42}"/>
              </a:ext>
            </a:extLst>
          </p:cNvPr>
          <p:cNvSpPr/>
          <p:nvPr/>
        </p:nvSpPr>
        <p:spPr>
          <a:xfrm>
            <a:off x="299789" y="335933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9.1.2.6 Slide 15 4.wav"/>
            </a:hlinkClick>
            <a:extLst>
              <a:ext uri="{FF2B5EF4-FFF2-40B4-BE49-F238E27FC236}">
                <a16:creationId xmlns:a16="http://schemas.microsoft.com/office/drawing/2014/main" id="{94BC66DA-7CDF-4759-B490-8954E1259003}"/>
              </a:ext>
            </a:extLst>
          </p:cNvPr>
          <p:cNvSpPr/>
          <p:nvPr/>
        </p:nvSpPr>
        <p:spPr>
          <a:xfrm>
            <a:off x="295252" y="38339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1.2.6 Slide 15 5.wav"/>
            </a:hlinkClick>
            <a:extLst>
              <a:ext uri="{FF2B5EF4-FFF2-40B4-BE49-F238E27FC236}">
                <a16:creationId xmlns:a16="http://schemas.microsoft.com/office/drawing/2014/main" id="{F1C9904E-40A0-41A6-988C-0B50785DACB5}"/>
              </a:ext>
            </a:extLst>
          </p:cNvPr>
          <p:cNvSpPr/>
          <p:nvPr/>
        </p:nvSpPr>
        <p:spPr>
          <a:xfrm>
            <a:off x="299699" y="435157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0" name="9.1.2.6 Slide 15 6.wav"/>
            </a:hlinkClick>
            <a:extLst>
              <a:ext uri="{FF2B5EF4-FFF2-40B4-BE49-F238E27FC236}">
                <a16:creationId xmlns:a16="http://schemas.microsoft.com/office/drawing/2014/main" id="{C7C2F787-6D11-4287-A3C6-EEC152BD392F}"/>
              </a:ext>
            </a:extLst>
          </p:cNvPr>
          <p:cNvSpPr/>
          <p:nvPr/>
        </p:nvSpPr>
        <p:spPr>
          <a:xfrm>
            <a:off x="299789" y="48305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1" name="9.1.2.6 Slide 15 7.wav"/>
            </a:hlinkClick>
            <a:extLst>
              <a:ext uri="{FF2B5EF4-FFF2-40B4-BE49-F238E27FC236}">
                <a16:creationId xmlns:a16="http://schemas.microsoft.com/office/drawing/2014/main" id="{1FAB9E34-96F8-4EBA-82C2-5A64F9E98DEB}"/>
              </a:ext>
            </a:extLst>
          </p:cNvPr>
          <p:cNvSpPr/>
          <p:nvPr/>
        </p:nvSpPr>
        <p:spPr>
          <a:xfrm>
            <a:off x="310521" y="53525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2" name="9.1.2.6 Slide 15 8.wav"/>
            </a:hlinkClick>
            <a:extLst>
              <a:ext uri="{FF2B5EF4-FFF2-40B4-BE49-F238E27FC236}">
                <a16:creationId xmlns:a16="http://schemas.microsoft.com/office/drawing/2014/main" id="{C67A306D-D1B6-4E24-BA10-AB54D9801FEB}"/>
              </a:ext>
            </a:extLst>
          </p:cNvPr>
          <p:cNvSpPr/>
          <p:nvPr/>
        </p:nvSpPr>
        <p:spPr>
          <a:xfrm>
            <a:off x="301901" y="582933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0" name="Speech Bubble: Rectangle with Corners Rounded 39">
            <a:extLst>
              <a:ext uri="{FF2B5EF4-FFF2-40B4-BE49-F238E27FC236}">
                <a16:creationId xmlns:a16="http://schemas.microsoft.com/office/drawing/2014/main" id="{A45F9EEE-B43B-4ECF-B373-1E8F43A635D5}"/>
              </a:ext>
            </a:extLst>
          </p:cNvPr>
          <p:cNvSpPr/>
          <p:nvPr/>
        </p:nvSpPr>
        <p:spPr>
          <a:xfrm>
            <a:off x="9059841" y="786354"/>
            <a:ext cx="2850080" cy="696043"/>
          </a:xfrm>
          <a:prstGeom prst="wedgeRoundRectCallout">
            <a:avLst>
              <a:gd name="adj1" fmla="val -19839"/>
              <a:gd name="adj2" fmla="val 1849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Spielzeug</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toy</a:t>
            </a:r>
          </a:p>
          <a:p>
            <a:pPr lvl="0" algn="ctr">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Liebling </a:t>
            </a:r>
            <a:r>
              <a:rPr lang="en-GB" sz="2000" dirty="0">
                <a:solidFill>
                  <a:prstClr val="white"/>
                </a:solidFill>
              </a:rPr>
              <a:t>–</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darling</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E6B1F02F-E85B-4562-BCE0-744164A7DFD4}"/>
              </a:ext>
            </a:extLst>
          </p:cNvPr>
          <p:cNvSpPr txBox="1"/>
          <p:nvPr/>
        </p:nvSpPr>
        <p:spPr>
          <a:xfrm>
            <a:off x="4839884" y="2367091"/>
            <a:ext cx="3960404" cy="400110"/>
          </a:xfrm>
          <a:prstGeom prst="rect">
            <a:avLst/>
          </a:prstGeom>
          <a:noFill/>
        </p:spPr>
        <p:txBody>
          <a:bodyPr wrap="square" rtlCol="0">
            <a:spAutoFit/>
          </a:bodyPr>
          <a:lstStyle/>
          <a:p>
            <a:pPr algn="l"/>
            <a:r>
              <a:rPr lang="en-GB" sz="2000" i="1" dirty="0">
                <a:solidFill>
                  <a:schemeClr val="accent5">
                    <a:lumMod val="50000"/>
                  </a:schemeClr>
                </a:solidFill>
              </a:rPr>
              <a:t>First I wash myself.</a:t>
            </a:r>
          </a:p>
        </p:txBody>
      </p:sp>
      <p:sp>
        <p:nvSpPr>
          <p:cNvPr id="42" name="TextBox 41">
            <a:extLst>
              <a:ext uri="{FF2B5EF4-FFF2-40B4-BE49-F238E27FC236}">
                <a16:creationId xmlns:a16="http://schemas.microsoft.com/office/drawing/2014/main" id="{BE524745-114F-4483-99CF-4C1661006F82}"/>
              </a:ext>
            </a:extLst>
          </p:cNvPr>
          <p:cNvSpPr txBox="1"/>
          <p:nvPr/>
        </p:nvSpPr>
        <p:spPr>
          <a:xfrm>
            <a:off x="4839884" y="2833751"/>
            <a:ext cx="3960404" cy="400110"/>
          </a:xfrm>
          <a:prstGeom prst="rect">
            <a:avLst/>
          </a:prstGeom>
          <a:noFill/>
        </p:spPr>
        <p:txBody>
          <a:bodyPr wrap="square" rtlCol="0">
            <a:spAutoFit/>
          </a:bodyPr>
          <a:lstStyle/>
          <a:p>
            <a:pPr algn="l"/>
            <a:r>
              <a:rPr lang="en-GB" sz="2000" i="1" dirty="0">
                <a:solidFill>
                  <a:schemeClr val="accent5">
                    <a:lumMod val="50000"/>
                  </a:schemeClr>
                </a:solidFill>
              </a:rPr>
              <a:t>Then I wash him.</a:t>
            </a:r>
          </a:p>
        </p:txBody>
      </p:sp>
      <p:sp>
        <p:nvSpPr>
          <p:cNvPr id="43" name="TextBox 42">
            <a:extLst>
              <a:ext uri="{FF2B5EF4-FFF2-40B4-BE49-F238E27FC236}">
                <a16:creationId xmlns:a16="http://schemas.microsoft.com/office/drawing/2014/main" id="{DD775CBA-72A0-40C6-9541-79E7180A0231}"/>
              </a:ext>
            </a:extLst>
          </p:cNvPr>
          <p:cNvSpPr txBox="1"/>
          <p:nvPr/>
        </p:nvSpPr>
        <p:spPr>
          <a:xfrm>
            <a:off x="4853445" y="3365198"/>
            <a:ext cx="3960404" cy="400110"/>
          </a:xfrm>
          <a:prstGeom prst="rect">
            <a:avLst/>
          </a:prstGeom>
          <a:noFill/>
        </p:spPr>
        <p:txBody>
          <a:bodyPr wrap="square" rtlCol="0">
            <a:spAutoFit/>
          </a:bodyPr>
          <a:lstStyle/>
          <a:p>
            <a:pPr algn="l"/>
            <a:r>
              <a:rPr lang="en-GB" sz="2000" i="1" dirty="0">
                <a:solidFill>
                  <a:schemeClr val="accent5">
                    <a:lumMod val="50000"/>
                  </a:schemeClr>
                </a:solidFill>
              </a:rPr>
              <a:t>I lie (myself) down on the floor.</a:t>
            </a:r>
          </a:p>
        </p:txBody>
      </p:sp>
      <p:sp>
        <p:nvSpPr>
          <p:cNvPr id="44" name="TextBox 43">
            <a:extLst>
              <a:ext uri="{FF2B5EF4-FFF2-40B4-BE49-F238E27FC236}">
                <a16:creationId xmlns:a16="http://schemas.microsoft.com/office/drawing/2014/main" id="{CF2A4F02-56A6-44DE-8E97-22FDC5011240}"/>
              </a:ext>
            </a:extLst>
          </p:cNvPr>
          <p:cNvSpPr txBox="1"/>
          <p:nvPr/>
        </p:nvSpPr>
        <p:spPr>
          <a:xfrm>
            <a:off x="5639464" y="3859005"/>
            <a:ext cx="3960404" cy="400110"/>
          </a:xfrm>
          <a:prstGeom prst="rect">
            <a:avLst/>
          </a:prstGeom>
          <a:noFill/>
        </p:spPr>
        <p:txBody>
          <a:bodyPr wrap="square" rtlCol="0">
            <a:spAutoFit/>
          </a:bodyPr>
          <a:lstStyle/>
          <a:p>
            <a:pPr algn="l"/>
            <a:r>
              <a:rPr lang="en-GB" sz="2000" i="1" dirty="0">
                <a:solidFill>
                  <a:schemeClr val="accent5">
                    <a:lumMod val="50000"/>
                  </a:schemeClr>
                </a:solidFill>
              </a:rPr>
              <a:t>I sit him next to the toy.</a:t>
            </a:r>
          </a:p>
        </p:txBody>
      </p:sp>
      <p:sp>
        <p:nvSpPr>
          <p:cNvPr id="45" name="TextBox 44">
            <a:extLst>
              <a:ext uri="{FF2B5EF4-FFF2-40B4-BE49-F238E27FC236}">
                <a16:creationId xmlns:a16="http://schemas.microsoft.com/office/drawing/2014/main" id="{8D450FB3-35FE-4309-A4C4-10273C350207}"/>
              </a:ext>
            </a:extLst>
          </p:cNvPr>
          <p:cNvSpPr txBox="1"/>
          <p:nvPr/>
        </p:nvSpPr>
        <p:spPr>
          <a:xfrm>
            <a:off x="4655481" y="4365625"/>
            <a:ext cx="4476318" cy="400110"/>
          </a:xfrm>
          <a:prstGeom prst="rect">
            <a:avLst/>
          </a:prstGeom>
          <a:noFill/>
        </p:spPr>
        <p:txBody>
          <a:bodyPr wrap="square" rtlCol="0">
            <a:spAutoFit/>
          </a:bodyPr>
          <a:lstStyle/>
          <a:p>
            <a:pPr algn="l"/>
            <a:r>
              <a:rPr lang="en-GB" sz="2000" i="1" dirty="0">
                <a:solidFill>
                  <a:schemeClr val="accent5">
                    <a:lumMod val="50000"/>
                  </a:schemeClr>
                </a:solidFill>
              </a:rPr>
              <a:t>He holds himself straight/upright.</a:t>
            </a:r>
          </a:p>
        </p:txBody>
      </p:sp>
      <p:sp>
        <p:nvSpPr>
          <p:cNvPr id="46" name="TextBox 45">
            <a:extLst>
              <a:ext uri="{FF2B5EF4-FFF2-40B4-BE49-F238E27FC236}">
                <a16:creationId xmlns:a16="http://schemas.microsoft.com/office/drawing/2014/main" id="{087036DD-D384-4F0C-91B0-8EDF22DD6B5A}"/>
              </a:ext>
            </a:extLst>
          </p:cNvPr>
          <p:cNvSpPr txBox="1"/>
          <p:nvPr/>
        </p:nvSpPr>
        <p:spPr>
          <a:xfrm>
            <a:off x="5052212" y="4822193"/>
            <a:ext cx="3960404" cy="400110"/>
          </a:xfrm>
          <a:prstGeom prst="rect">
            <a:avLst/>
          </a:prstGeom>
          <a:noFill/>
        </p:spPr>
        <p:txBody>
          <a:bodyPr wrap="square" rtlCol="0">
            <a:spAutoFit/>
          </a:bodyPr>
          <a:lstStyle/>
          <a:p>
            <a:pPr algn="l"/>
            <a:r>
              <a:rPr lang="en-GB" sz="2000" i="1" dirty="0">
                <a:solidFill>
                  <a:schemeClr val="accent5">
                    <a:lumMod val="50000"/>
                  </a:schemeClr>
                </a:solidFill>
              </a:rPr>
              <a:t>I feel very responsible for him.</a:t>
            </a:r>
          </a:p>
        </p:txBody>
      </p:sp>
      <p:sp>
        <p:nvSpPr>
          <p:cNvPr id="47" name="TextBox 46">
            <a:extLst>
              <a:ext uri="{FF2B5EF4-FFF2-40B4-BE49-F238E27FC236}">
                <a16:creationId xmlns:a16="http://schemas.microsoft.com/office/drawing/2014/main" id="{0D6BEC2F-E8B9-46F9-8CE0-B69949C57AEB}"/>
              </a:ext>
            </a:extLst>
          </p:cNvPr>
          <p:cNvSpPr txBox="1"/>
          <p:nvPr/>
        </p:nvSpPr>
        <p:spPr>
          <a:xfrm>
            <a:off x="5205055" y="5328646"/>
            <a:ext cx="3960404" cy="400110"/>
          </a:xfrm>
          <a:prstGeom prst="rect">
            <a:avLst/>
          </a:prstGeom>
          <a:noFill/>
        </p:spPr>
        <p:txBody>
          <a:bodyPr wrap="square" rtlCol="0">
            <a:spAutoFit/>
          </a:bodyPr>
          <a:lstStyle/>
          <a:p>
            <a:pPr algn="l"/>
            <a:r>
              <a:rPr lang="en-GB" sz="2000" i="1" dirty="0">
                <a:solidFill>
                  <a:schemeClr val="accent5">
                    <a:lumMod val="50000"/>
                  </a:schemeClr>
                </a:solidFill>
              </a:rPr>
              <a:t>He looks at me.</a:t>
            </a:r>
          </a:p>
        </p:txBody>
      </p:sp>
      <p:sp>
        <p:nvSpPr>
          <p:cNvPr id="48" name="TextBox 47">
            <a:extLst>
              <a:ext uri="{FF2B5EF4-FFF2-40B4-BE49-F238E27FC236}">
                <a16:creationId xmlns:a16="http://schemas.microsoft.com/office/drawing/2014/main" id="{7D264FDB-D101-4A92-9A1F-F76865FE5ECE}"/>
              </a:ext>
            </a:extLst>
          </p:cNvPr>
          <p:cNvSpPr txBox="1"/>
          <p:nvPr/>
        </p:nvSpPr>
        <p:spPr>
          <a:xfrm>
            <a:off x="5099437" y="5804281"/>
            <a:ext cx="3960404" cy="400110"/>
          </a:xfrm>
          <a:prstGeom prst="rect">
            <a:avLst/>
          </a:prstGeom>
          <a:noFill/>
        </p:spPr>
        <p:txBody>
          <a:bodyPr wrap="square" rtlCol="0">
            <a:spAutoFit/>
          </a:bodyPr>
          <a:lstStyle/>
          <a:p>
            <a:pPr algn="l"/>
            <a:r>
              <a:rPr lang="en-GB" sz="2000" i="1" dirty="0">
                <a:solidFill>
                  <a:schemeClr val="accent5">
                    <a:lumMod val="50000"/>
                  </a:schemeClr>
                </a:solidFill>
              </a:rPr>
              <a:t>I call him ‘darling’!</a:t>
            </a:r>
          </a:p>
        </p:txBody>
      </p:sp>
      <p:pic>
        <p:nvPicPr>
          <p:cNvPr id="8" name="Picture 7" descr="A picture containing text&#10;&#10;Description automatically generated">
            <a:extLst>
              <a:ext uri="{FF2B5EF4-FFF2-40B4-BE49-F238E27FC236}">
                <a16:creationId xmlns:a16="http://schemas.microsoft.com/office/drawing/2014/main" id="{3E84C36A-38BB-4308-BE8C-5FF28CFC8FD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36420" y="682582"/>
            <a:ext cx="1639229" cy="2103629"/>
          </a:xfrm>
          <a:prstGeom prst="rect">
            <a:avLst/>
          </a:prstGeom>
        </p:spPr>
      </p:pic>
    </p:spTree>
    <p:extLst>
      <p:ext uri="{BB962C8B-B14F-4D97-AF65-F5344CB8AC3E}">
        <p14:creationId xmlns:p14="http://schemas.microsoft.com/office/powerpoint/2010/main" val="230727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41" grpId="0"/>
      <p:bldP spid="42" grpId="0"/>
      <p:bldP spid="43" grpId="0"/>
      <p:bldP spid="44" grpId="0"/>
      <p:bldP spid="45"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Speech Bubble: Rectangle with Corners Rounded 17">
            <a:extLst>
              <a:ext uri="{FF2B5EF4-FFF2-40B4-BE49-F238E27FC236}">
                <a16:creationId xmlns:a16="http://schemas.microsoft.com/office/drawing/2014/main" id="{3817D469-A07B-4210-86A6-179B2AC82D59}"/>
              </a:ext>
            </a:extLst>
          </p:cNvPr>
          <p:cNvSpPr/>
          <p:nvPr/>
        </p:nvSpPr>
        <p:spPr>
          <a:xfrm>
            <a:off x="148071" y="3085334"/>
            <a:ext cx="6498937" cy="1542422"/>
          </a:xfrm>
          <a:prstGeom prst="wedgeRoundRectCallout">
            <a:avLst>
              <a:gd name="adj1" fmla="val -26299"/>
              <a:gd name="adj2" fmla="val 76959"/>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8563"/>
            <a:ext cx="6268049" cy="869950"/>
          </a:xfrm>
          <a:prstGeom prst="rect">
            <a:avLst/>
          </a:prstGeom>
        </p:spPr>
      </p:pic>
      <p:sp>
        <p:nvSpPr>
          <p:cNvPr id="4" name="Title 3"/>
          <p:cNvSpPr>
            <a:spLocks noGrp="1"/>
          </p:cNvSpPr>
          <p:nvPr>
            <p:ph type="title"/>
          </p:nvPr>
        </p:nvSpPr>
        <p:spPr>
          <a:xfrm>
            <a:off x="0" y="419635"/>
            <a:ext cx="6183966" cy="707849"/>
          </a:xfrm>
        </p:spPr>
        <p:txBody>
          <a:bodyPr>
            <a:normAutofit/>
          </a:bodyPr>
          <a:lstStyle/>
          <a:p>
            <a:r>
              <a:rPr lang="en-GB" sz="3200" b="1" dirty="0">
                <a:solidFill>
                  <a:schemeClr val="bg1"/>
                </a:solidFill>
              </a:rPr>
              <a:t>Hermann der Hamster [1/9]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48072" y="3269047"/>
            <a:ext cx="64989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heiße Hermann, ein Hamster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bin ich</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„Ihr kleiner Prinz“, meine Oma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nennt mich</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Rounded Corners 5">
            <a:extLst>
              <a:ext uri="{FF2B5EF4-FFF2-40B4-BE49-F238E27FC236}">
                <a16:creationId xmlns:a16="http://schemas.microsoft.com/office/drawing/2014/main" id="{4C6BFE54-8BA3-4DEA-9FE5-FA8B6C34282F}"/>
              </a:ext>
            </a:extLst>
          </p:cNvPr>
          <p:cNvSpPr/>
          <p:nvPr/>
        </p:nvSpPr>
        <p:spPr>
          <a:xfrm>
            <a:off x="4966969" y="3275474"/>
            <a:ext cx="1216996" cy="3754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a:t>
            </a:r>
            <a:r>
              <a:rPr lang="en-GB" sz="2400" b="1" dirty="0">
                <a:solidFill>
                  <a:srgbClr val="002060"/>
                </a:solidFill>
              </a:rPr>
              <a:t>I am</a:t>
            </a:r>
            <a:r>
              <a:rPr lang="en-GB" sz="2400" dirty="0">
                <a:solidFill>
                  <a:srgbClr val="002060"/>
                </a:solidFill>
              </a:rPr>
              <a:t>].</a:t>
            </a:r>
          </a:p>
        </p:txBody>
      </p:sp>
      <p:sp>
        <p:nvSpPr>
          <p:cNvPr id="8" name="Rectangle: Rounded Corners 7">
            <a:extLst>
              <a:ext uri="{FF2B5EF4-FFF2-40B4-BE49-F238E27FC236}">
                <a16:creationId xmlns:a16="http://schemas.microsoft.com/office/drawing/2014/main" id="{0710FBB1-FFC0-4536-8D20-E69B4FD1C6A9}"/>
              </a:ext>
            </a:extLst>
          </p:cNvPr>
          <p:cNvSpPr/>
          <p:nvPr/>
        </p:nvSpPr>
        <p:spPr>
          <a:xfrm>
            <a:off x="4593423" y="3968686"/>
            <a:ext cx="1842055" cy="4531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a:t>
            </a:r>
            <a:r>
              <a:rPr lang="en-GB" sz="2400" b="1" dirty="0">
                <a:solidFill>
                  <a:srgbClr val="002060"/>
                </a:solidFill>
              </a:rPr>
              <a:t>calls me</a:t>
            </a:r>
            <a:r>
              <a:rPr lang="en-GB" sz="2400" dirty="0">
                <a:solidFill>
                  <a:srgbClr val="002060"/>
                </a:solidFill>
              </a:rPr>
              <a:t>].</a:t>
            </a:r>
          </a:p>
        </p:txBody>
      </p:sp>
      <p:sp>
        <p:nvSpPr>
          <p:cNvPr id="9" name="TextBox 8">
            <a:extLst>
              <a:ext uri="{FF2B5EF4-FFF2-40B4-BE49-F238E27FC236}">
                <a16:creationId xmlns:a16="http://schemas.microsoft.com/office/drawing/2014/main" id="{B2EA7A98-FDA0-41D7-9244-98E31A4F6F0F}"/>
              </a:ext>
            </a:extLst>
          </p:cNvPr>
          <p:cNvSpPr txBox="1"/>
          <p:nvPr/>
        </p:nvSpPr>
        <p:spPr>
          <a:xfrm>
            <a:off x="148073" y="1734381"/>
            <a:ext cx="8005778" cy="461665"/>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Heidi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Otto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Geschichte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51B5734C-44C5-43D9-B881-68C0EDA4B2C5}"/>
              </a:ext>
            </a:extLst>
          </p:cNvPr>
          <p:cNvSpPr txBox="1"/>
          <p:nvPr/>
        </p:nvSpPr>
        <p:spPr>
          <a:xfrm>
            <a:off x="5687197" y="1744017"/>
            <a:ext cx="8005778" cy="461665"/>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Buch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zweisprachige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Kinder!</a:t>
            </a:r>
          </a:p>
        </p:txBody>
      </p:sp>
      <p:sp>
        <p:nvSpPr>
          <p:cNvPr id="11" name="TextBox 10">
            <a:extLst>
              <a:ext uri="{FF2B5EF4-FFF2-40B4-BE49-F238E27FC236}">
                <a16:creationId xmlns:a16="http://schemas.microsoft.com/office/drawing/2014/main" id="{75F9668D-E81F-42F1-9B46-E7C1CAA412C0}"/>
              </a:ext>
            </a:extLst>
          </p:cNvPr>
          <p:cNvSpPr txBox="1"/>
          <p:nvPr/>
        </p:nvSpPr>
        <p:spPr>
          <a:xfrm>
            <a:off x="148072" y="2323351"/>
            <a:ext cx="12315825" cy="461665"/>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Heidi will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lesen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a:t>
            </a:r>
            <a:r>
              <a:rPr lang="en-US" sz="2400" dirty="0">
                <a:solidFill>
                  <a:srgbClr val="4472C4">
                    <a:lumMod val="50000"/>
                  </a:srgbClr>
                </a:solidFill>
                <a:latin typeface="Century Gothic" panose="020F0302020204030204"/>
              </a:rPr>
              <a:t>t du </a:t>
            </a:r>
            <a:r>
              <a:rPr lang="en-US" sz="2400" dirty="0" err="1">
                <a:solidFill>
                  <a:srgbClr val="4472C4">
                    <a:lumMod val="50000"/>
                  </a:srgbClr>
                </a:solidFill>
                <a:latin typeface="Century Gothic" panose="020F0302020204030204"/>
              </a:rPr>
              <a:t>ihr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helfen</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Speech Bubble: Rectangle with Corners Rounded 11">
            <a:extLst>
              <a:ext uri="{FF2B5EF4-FFF2-40B4-BE49-F238E27FC236}">
                <a16:creationId xmlns:a16="http://schemas.microsoft.com/office/drawing/2014/main" id="{F9738EFA-2378-4F6A-86BD-2AED80100024}"/>
              </a:ext>
            </a:extLst>
          </p:cNvPr>
          <p:cNvSpPr/>
          <p:nvPr/>
        </p:nvSpPr>
        <p:spPr>
          <a:xfrm>
            <a:off x="8153851" y="461251"/>
            <a:ext cx="2074422" cy="696043"/>
          </a:xfrm>
          <a:prstGeom prst="wedgeRoundRectCallout">
            <a:avLst>
              <a:gd name="adj1" fmla="val -19839"/>
              <a:gd name="adj2" fmla="val 1849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zweisprachig</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bilingual</a:t>
            </a:r>
          </a:p>
        </p:txBody>
      </p:sp>
      <p:pic>
        <p:nvPicPr>
          <p:cNvPr id="13" name="Picture 12" descr="A picture containing text, vector graphics&#10;&#10;Description automatically generated">
            <a:extLst>
              <a:ext uri="{FF2B5EF4-FFF2-40B4-BE49-F238E27FC236}">
                <a16:creationId xmlns:a16="http://schemas.microsoft.com/office/drawing/2014/main" id="{278B9BBF-E1A1-4A0A-855D-884584C6F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7010" y="4142408"/>
            <a:ext cx="1760376" cy="2252658"/>
          </a:xfrm>
          <a:prstGeom prst="rect">
            <a:avLst/>
          </a:prstGeom>
        </p:spPr>
      </p:pic>
      <p:pic>
        <p:nvPicPr>
          <p:cNvPr id="14" name="Picture 13">
            <a:extLst>
              <a:ext uri="{FF2B5EF4-FFF2-40B4-BE49-F238E27FC236}">
                <a16:creationId xmlns:a16="http://schemas.microsoft.com/office/drawing/2014/main" id="{96E38909-9B67-46ED-B5FA-4D30D5AD97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0449" y="3240884"/>
            <a:ext cx="3126878" cy="2878989"/>
          </a:xfrm>
          <a:prstGeom prst="rect">
            <a:avLst/>
          </a:prstGeom>
        </p:spPr>
      </p:pic>
      <p:sp>
        <p:nvSpPr>
          <p:cNvPr id="15" name="Speech Bubble: Rectangle with Corners Rounded 14">
            <a:extLst>
              <a:ext uri="{FF2B5EF4-FFF2-40B4-BE49-F238E27FC236}">
                <a16:creationId xmlns:a16="http://schemas.microsoft.com/office/drawing/2014/main" id="{348D8FD5-96ED-4E89-BA52-CE889D4C8E05}"/>
              </a:ext>
            </a:extLst>
          </p:cNvPr>
          <p:cNvSpPr/>
          <p:nvPr/>
        </p:nvSpPr>
        <p:spPr>
          <a:xfrm>
            <a:off x="7358790" y="3085334"/>
            <a:ext cx="2097192" cy="1057074"/>
          </a:xfrm>
          <a:prstGeom prst="wedgeRoundRectCallout">
            <a:avLst>
              <a:gd name="adj1" fmla="val 35427"/>
              <a:gd name="adj2" fmla="val 77847"/>
              <a:gd name="adj3" fmla="val 16667"/>
            </a:avLst>
          </a:prstGeom>
          <a:solidFill>
            <a:schemeClr val="bg1"/>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Mein </a:t>
            </a:r>
            <a:r>
              <a:rPr lang="en-GB" sz="2400" dirty="0" err="1">
                <a:solidFill>
                  <a:srgbClr val="002060"/>
                </a:solidFill>
              </a:rPr>
              <a:t>kleiner</a:t>
            </a:r>
            <a:r>
              <a:rPr lang="en-GB" sz="2400" dirty="0">
                <a:solidFill>
                  <a:srgbClr val="002060"/>
                </a:solidFill>
              </a:rPr>
              <a:t> Prinz!</a:t>
            </a:r>
          </a:p>
        </p:txBody>
      </p:sp>
      <p:pic>
        <p:nvPicPr>
          <p:cNvPr id="16" name="Picture 15" descr="A picture containing seat, toy&#10;&#10;Description automatically generated">
            <a:extLst>
              <a:ext uri="{FF2B5EF4-FFF2-40B4-BE49-F238E27FC236}">
                <a16:creationId xmlns:a16="http://schemas.microsoft.com/office/drawing/2014/main" id="{4A3CA87F-74AE-4F4F-843F-618A0E0B36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1750" y="-13608"/>
            <a:ext cx="1242101" cy="195085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E738266A-F7F7-4631-89DE-8D73F9DBBF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561" y="4325837"/>
            <a:ext cx="1509839" cy="2054607"/>
          </a:xfrm>
          <a:prstGeom prst="rect">
            <a:avLst/>
          </a:prstGeom>
        </p:spPr>
      </p:pic>
    </p:spTree>
    <p:extLst>
      <p:ext uri="{BB962C8B-B14F-4D97-AF65-F5344CB8AC3E}">
        <p14:creationId xmlns:p14="http://schemas.microsoft.com/office/powerpoint/2010/main" val="41978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A9DDF-8826-4754-9BA9-C20EBB7FF697}"/>
              </a:ext>
            </a:extLst>
          </p:cNvPr>
          <p:cNvSpPr/>
          <p:nvPr/>
        </p:nvSpPr>
        <p:spPr>
          <a:xfrm>
            <a:off x="143966" y="1319081"/>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8563"/>
            <a:ext cx="6807200" cy="869950"/>
          </a:xfrm>
          <a:prstGeom prst="rect">
            <a:avLst/>
          </a:prstGeom>
        </p:spPr>
      </p:pic>
      <p:sp>
        <p:nvSpPr>
          <p:cNvPr id="4" name="Title 3"/>
          <p:cNvSpPr>
            <a:spLocks noGrp="1"/>
          </p:cNvSpPr>
          <p:nvPr>
            <p:ph type="title"/>
          </p:nvPr>
        </p:nvSpPr>
        <p:spPr>
          <a:xfrm>
            <a:off x="0" y="419635"/>
            <a:ext cx="5864772" cy="707849"/>
          </a:xfrm>
        </p:spPr>
        <p:txBody>
          <a:bodyPr>
            <a:normAutofit fontScale="90000"/>
          </a:bodyPr>
          <a:lstStyle/>
          <a:p>
            <a:r>
              <a:rPr lang="en-GB" sz="3600" b="1" dirty="0">
                <a:solidFill>
                  <a:schemeClr val="bg1"/>
                </a:solidFill>
              </a:rPr>
              <a:t>Hermann der Hamster [2/9]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3BAD492C-659D-4F25-846D-543EB5DD66AC}"/>
              </a:ext>
            </a:extLst>
          </p:cNvPr>
          <p:cNvSpPr/>
          <p:nvPr/>
        </p:nvSpPr>
        <p:spPr>
          <a:xfrm>
            <a:off x="148073" y="1460090"/>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66D8552-626C-6E44-91CB-C1B20389A00F}"/>
              </a:ext>
            </a:extLst>
          </p:cNvPr>
          <p:cNvSpPr txBox="1"/>
          <p:nvPr/>
        </p:nvSpPr>
        <p:spPr>
          <a:xfrm>
            <a:off x="118577" y="3028297"/>
            <a:ext cx="611997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ist ein Prinz“,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frage</a:t>
            </a:r>
            <a:r>
              <a:rPr kumimoji="0" lang="de-DE"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ich sie</a:t>
            </a:r>
            <a:r>
              <a:rPr kumimoji="0" lang="de-DE"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Königssohn“,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lacht</a:t>
            </a:r>
            <a:r>
              <a:rPr kumimoji="0" lang="de-DE"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sie</a:t>
            </a:r>
            <a:r>
              <a:rPr kumimoji="0" lang="de-DE"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„Hi Hi!“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8" name="Rectangle: Rounded Corners 7">
            <a:extLst>
              <a:ext uri="{FF2B5EF4-FFF2-40B4-BE49-F238E27FC236}">
                <a16:creationId xmlns:a16="http://schemas.microsoft.com/office/drawing/2014/main" id="{0710FBB1-FFC0-4536-8D20-E69B4FD1C6A9}"/>
              </a:ext>
            </a:extLst>
          </p:cNvPr>
          <p:cNvSpPr/>
          <p:nvPr/>
        </p:nvSpPr>
        <p:spPr>
          <a:xfrm>
            <a:off x="2588557" y="3775510"/>
            <a:ext cx="2144622" cy="453116"/>
          </a:xfrm>
          <a:prstGeom prst="round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a:t>
            </a:r>
            <a:r>
              <a:rPr lang="en-GB" sz="2400" b="1" dirty="0">
                <a:solidFill>
                  <a:srgbClr val="002060"/>
                </a:solidFill>
              </a:rPr>
              <a:t>she laughs</a:t>
            </a:r>
            <a:r>
              <a:rPr lang="en-GB" sz="2400" dirty="0">
                <a:solidFill>
                  <a:srgbClr val="002060"/>
                </a:solidFill>
              </a:rPr>
              <a:t>],</a:t>
            </a:r>
          </a:p>
        </p:txBody>
      </p:sp>
      <p:sp>
        <p:nvSpPr>
          <p:cNvPr id="6" name="Rectangle: Rounded Corners 5">
            <a:extLst>
              <a:ext uri="{FF2B5EF4-FFF2-40B4-BE49-F238E27FC236}">
                <a16:creationId xmlns:a16="http://schemas.microsoft.com/office/drawing/2014/main" id="{4C6BFE54-8BA3-4DEA-9FE5-FA8B6C34282F}"/>
              </a:ext>
            </a:extLst>
          </p:cNvPr>
          <p:cNvSpPr/>
          <p:nvPr/>
        </p:nvSpPr>
        <p:spPr>
          <a:xfrm>
            <a:off x="2828827" y="3110685"/>
            <a:ext cx="2242977" cy="375460"/>
          </a:xfrm>
          <a:prstGeom prst="round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a:t>
            </a:r>
            <a:r>
              <a:rPr lang="en-GB" sz="2400" b="1" dirty="0">
                <a:solidFill>
                  <a:srgbClr val="002060"/>
                </a:solidFill>
              </a:rPr>
              <a:t>I ask her</a:t>
            </a:r>
            <a:r>
              <a:rPr lang="en-GB" sz="2400" dirty="0">
                <a:solidFill>
                  <a:srgbClr val="002060"/>
                </a:solidFill>
              </a:rPr>
              <a:t>].</a:t>
            </a:r>
          </a:p>
        </p:txBody>
      </p:sp>
      <p:sp>
        <p:nvSpPr>
          <p:cNvPr id="14" name="Rectangle 13">
            <a:extLst>
              <a:ext uri="{FF2B5EF4-FFF2-40B4-BE49-F238E27FC236}">
                <a16:creationId xmlns:a16="http://schemas.microsoft.com/office/drawing/2014/main" id="{673C0848-72FA-4094-A8A3-22E9805D39E5}"/>
              </a:ext>
            </a:extLst>
          </p:cNvPr>
          <p:cNvSpPr/>
          <p:nvPr/>
        </p:nvSpPr>
        <p:spPr>
          <a:xfrm>
            <a:off x="6107348" y="1460090"/>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F3E461FC-89E8-4F3F-AA13-BD90771CCB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6892" y="3028297"/>
            <a:ext cx="3126878" cy="2878989"/>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A33AF120-F8A1-405B-9196-1C7BEC4CB4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7619" y="3372829"/>
            <a:ext cx="1760376" cy="2252658"/>
          </a:xfrm>
          <a:prstGeom prst="rect">
            <a:avLst/>
          </a:prstGeom>
        </p:spPr>
      </p:pic>
      <p:sp>
        <p:nvSpPr>
          <p:cNvPr id="21" name="Speech Bubble: Rectangle with Corners Rounded 20">
            <a:extLst>
              <a:ext uri="{FF2B5EF4-FFF2-40B4-BE49-F238E27FC236}">
                <a16:creationId xmlns:a16="http://schemas.microsoft.com/office/drawing/2014/main" id="{365ED008-B905-4C08-903D-C6BCA58BE6D3}"/>
              </a:ext>
            </a:extLst>
          </p:cNvPr>
          <p:cNvSpPr/>
          <p:nvPr/>
        </p:nvSpPr>
        <p:spPr>
          <a:xfrm>
            <a:off x="6586191" y="1887923"/>
            <a:ext cx="2097192" cy="1057074"/>
          </a:xfrm>
          <a:prstGeom prst="wedgeRoundRectCallout">
            <a:avLst>
              <a:gd name="adj1" fmla="val -26459"/>
              <a:gd name="adj2" fmla="val 77847"/>
              <a:gd name="adj3" fmla="val 16667"/>
            </a:avLst>
          </a:prstGeom>
          <a:solidFill>
            <a:schemeClr val="bg1"/>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Was </a:t>
            </a:r>
            <a:r>
              <a:rPr lang="en-GB" sz="2400" dirty="0" err="1">
                <a:solidFill>
                  <a:srgbClr val="002060"/>
                </a:solidFill>
              </a:rPr>
              <a:t>ist</a:t>
            </a:r>
            <a:r>
              <a:rPr lang="en-GB" sz="2400" dirty="0">
                <a:solidFill>
                  <a:srgbClr val="002060"/>
                </a:solidFill>
              </a:rPr>
              <a:t> </a:t>
            </a:r>
            <a:r>
              <a:rPr lang="en-GB" sz="2400" dirty="0" err="1">
                <a:solidFill>
                  <a:srgbClr val="002060"/>
                </a:solidFill>
              </a:rPr>
              <a:t>ein</a:t>
            </a:r>
            <a:r>
              <a:rPr lang="en-GB" sz="2400" dirty="0">
                <a:solidFill>
                  <a:srgbClr val="002060"/>
                </a:solidFill>
              </a:rPr>
              <a:t> Prinz?</a:t>
            </a:r>
          </a:p>
        </p:txBody>
      </p:sp>
      <p:sp>
        <p:nvSpPr>
          <p:cNvPr id="22" name="Speech Bubble: Rectangle with Corners Rounded 21">
            <a:extLst>
              <a:ext uri="{FF2B5EF4-FFF2-40B4-BE49-F238E27FC236}">
                <a16:creationId xmlns:a16="http://schemas.microsoft.com/office/drawing/2014/main" id="{10246455-CC30-4128-ADEE-939B7B6943BF}"/>
              </a:ext>
            </a:extLst>
          </p:cNvPr>
          <p:cNvSpPr/>
          <p:nvPr/>
        </p:nvSpPr>
        <p:spPr>
          <a:xfrm>
            <a:off x="8986892" y="2178118"/>
            <a:ext cx="2588296" cy="850179"/>
          </a:xfrm>
          <a:prstGeom prst="wedgeRoundRectCallout">
            <a:avLst>
              <a:gd name="adj1" fmla="val -26459"/>
              <a:gd name="adj2" fmla="val 77847"/>
              <a:gd name="adj3" fmla="val 16667"/>
            </a:avLst>
          </a:prstGeom>
          <a:solidFill>
            <a:schemeClr val="bg1"/>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Ein </a:t>
            </a:r>
            <a:r>
              <a:rPr lang="en-GB" sz="2400" dirty="0" err="1">
                <a:solidFill>
                  <a:srgbClr val="002060"/>
                </a:solidFill>
              </a:rPr>
              <a:t>Königssohn</a:t>
            </a:r>
            <a:r>
              <a:rPr lang="en-GB" sz="2400" dirty="0">
                <a:solidFill>
                  <a:srgbClr val="002060"/>
                </a:solidFill>
              </a:rPr>
              <a:t>. Hi </a:t>
            </a:r>
            <a:r>
              <a:rPr lang="en-GB" sz="2400" dirty="0" err="1">
                <a:solidFill>
                  <a:srgbClr val="002060"/>
                </a:solidFill>
              </a:rPr>
              <a:t>Hi</a:t>
            </a:r>
            <a:r>
              <a:rPr lang="en-GB" sz="2400" dirty="0">
                <a:solidFill>
                  <a:srgbClr val="002060"/>
                </a:solidFill>
              </a:rPr>
              <a:t>!</a:t>
            </a:r>
          </a:p>
        </p:txBody>
      </p:sp>
    </p:spTree>
    <p:extLst>
      <p:ext uri="{BB962C8B-B14F-4D97-AF65-F5344CB8AC3E}">
        <p14:creationId xmlns:p14="http://schemas.microsoft.com/office/powerpoint/2010/main" val="116008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9D9328-B915-4E32-9C45-14738555793D}"/>
              </a:ext>
            </a:extLst>
          </p:cNvPr>
          <p:cNvSpPr/>
          <p:nvPr/>
        </p:nvSpPr>
        <p:spPr>
          <a:xfrm>
            <a:off x="143966" y="1319081"/>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135227D-504A-474C-B1F6-C5AB7B89144A}"/>
              </a:ext>
            </a:extLst>
          </p:cNvPr>
          <p:cNvSpPr/>
          <p:nvPr/>
        </p:nvSpPr>
        <p:spPr>
          <a:xfrm>
            <a:off x="148073" y="1460090"/>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25D5D97-F675-42C0-838C-BFB8A155B729}"/>
              </a:ext>
            </a:extLst>
          </p:cNvPr>
          <p:cNvSpPr/>
          <p:nvPr/>
        </p:nvSpPr>
        <p:spPr>
          <a:xfrm>
            <a:off x="6107348" y="1460090"/>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8563"/>
            <a:ext cx="6807200" cy="869950"/>
          </a:xfrm>
          <a:prstGeom prst="rect">
            <a:avLst/>
          </a:prstGeom>
        </p:spPr>
      </p:pic>
      <p:sp>
        <p:nvSpPr>
          <p:cNvPr id="4" name="Title 3"/>
          <p:cNvSpPr>
            <a:spLocks noGrp="1"/>
          </p:cNvSpPr>
          <p:nvPr>
            <p:ph type="title"/>
          </p:nvPr>
        </p:nvSpPr>
        <p:spPr>
          <a:xfrm>
            <a:off x="0" y="419635"/>
            <a:ext cx="5864772" cy="707849"/>
          </a:xfrm>
        </p:spPr>
        <p:txBody>
          <a:bodyPr>
            <a:normAutofit fontScale="90000"/>
          </a:bodyPr>
          <a:lstStyle/>
          <a:p>
            <a:r>
              <a:rPr lang="en-GB" sz="3600" b="1" dirty="0">
                <a:solidFill>
                  <a:schemeClr val="bg1"/>
                </a:solidFill>
              </a:rPr>
              <a:t>Hermann der Hamster [3/9]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48073" y="3028297"/>
            <a:ext cx="611997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noch ein Baby Hamster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war</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a:t>
            </a:r>
            <a:r>
              <a:rPr kumimoji="0" lang="de-DE"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Oma alles </a:t>
            </a:r>
            <a:r>
              <a:rPr kumimoji="0" lang="de-DE"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gemacht</a:t>
            </a:r>
            <a:r>
              <a:rPr kumimoji="0" lang="de-DE"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das war klar.</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Rounded Corners 5">
            <a:extLst>
              <a:ext uri="{FF2B5EF4-FFF2-40B4-BE49-F238E27FC236}">
                <a16:creationId xmlns:a16="http://schemas.microsoft.com/office/drawing/2014/main" id="{4C6BFE54-8BA3-4DEA-9FE5-FA8B6C34282F}"/>
              </a:ext>
            </a:extLst>
          </p:cNvPr>
          <p:cNvSpPr/>
          <p:nvPr/>
        </p:nvSpPr>
        <p:spPr>
          <a:xfrm>
            <a:off x="4788190" y="3053540"/>
            <a:ext cx="1101768" cy="375460"/>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a:t>
            </a:r>
            <a:r>
              <a:rPr lang="en-GB" sz="2400" b="1" dirty="0">
                <a:solidFill>
                  <a:srgbClr val="002060"/>
                </a:solidFill>
              </a:rPr>
              <a:t>was</a:t>
            </a:r>
            <a:r>
              <a:rPr lang="en-GB" sz="2400" dirty="0">
                <a:solidFill>
                  <a:srgbClr val="002060"/>
                </a:solidFill>
              </a:rPr>
              <a:t>],</a:t>
            </a:r>
          </a:p>
        </p:txBody>
      </p:sp>
      <p:pic>
        <p:nvPicPr>
          <p:cNvPr id="15" name="Picture 14" descr="A picture containing text, vector graphics&#10;&#10;Description automatically generated">
            <a:extLst>
              <a:ext uri="{FF2B5EF4-FFF2-40B4-BE49-F238E27FC236}">
                <a16:creationId xmlns:a16="http://schemas.microsoft.com/office/drawing/2014/main" id="{6E44BFBF-2A9B-4E09-97EB-88682245A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2933" y="1678371"/>
            <a:ext cx="5249515" cy="4132494"/>
          </a:xfrm>
          <a:prstGeom prst="rect">
            <a:avLst/>
          </a:prstGeom>
        </p:spPr>
      </p:pic>
      <p:sp>
        <p:nvSpPr>
          <p:cNvPr id="12" name="Rectangle: Rounded Corners 11">
            <a:extLst>
              <a:ext uri="{FF2B5EF4-FFF2-40B4-BE49-F238E27FC236}">
                <a16:creationId xmlns:a16="http://schemas.microsoft.com/office/drawing/2014/main" id="{3528CE48-038B-4715-92B1-3E867D23AF59}"/>
              </a:ext>
            </a:extLst>
          </p:cNvPr>
          <p:cNvSpPr/>
          <p:nvPr/>
        </p:nvSpPr>
        <p:spPr>
          <a:xfrm>
            <a:off x="657760" y="3053540"/>
            <a:ext cx="561440" cy="375460"/>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a:t>
            </a:r>
            <a:r>
              <a:rPr lang="en-GB" sz="2400" b="1" dirty="0">
                <a:solidFill>
                  <a:srgbClr val="002060"/>
                </a:solidFill>
              </a:rPr>
              <a:t>I</a:t>
            </a:r>
            <a:r>
              <a:rPr lang="en-GB" sz="2400" dirty="0">
                <a:solidFill>
                  <a:srgbClr val="002060"/>
                </a:solidFill>
              </a:rPr>
              <a:t>]</a:t>
            </a:r>
          </a:p>
        </p:txBody>
      </p:sp>
      <p:sp>
        <p:nvSpPr>
          <p:cNvPr id="14" name="Rectangle: Rounded Corners 13">
            <a:extLst>
              <a:ext uri="{FF2B5EF4-FFF2-40B4-BE49-F238E27FC236}">
                <a16:creationId xmlns:a16="http://schemas.microsoft.com/office/drawing/2014/main" id="{2EC8D670-63D1-4423-B774-0CA34FB64135}"/>
              </a:ext>
            </a:extLst>
          </p:cNvPr>
          <p:cNvSpPr/>
          <p:nvPr/>
        </p:nvSpPr>
        <p:spPr>
          <a:xfrm>
            <a:off x="204196" y="3752940"/>
            <a:ext cx="935513" cy="453116"/>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a:t>
            </a:r>
            <a:r>
              <a:rPr lang="en-GB" sz="2400" b="1" dirty="0">
                <a:solidFill>
                  <a:srgbClr val="002060"/>
                </a:solidFill>
              </a:rPr>
              <a:t>did</a:t>
            </a:r>
            <a:r>
              <a:rPr lang="en-GB" sz="2400" dirty="0">
                <a:solidFill>
                  <a:srgbClr val="002060"/>
                </a:solidFill>
              </a:rPr>
              <a:t>]</a:t>
            </a:r>
          </a:p>
        </p:txBody>
      </p:sp>
      <p:sp>
        <p:nvSpPr>
          <p:cNvPr id="16" name="Rectangle: Rounded Corners 15">
            <a:extLst>
              <a:ext uri="{FF2B5EF4-FFF2-40B4-BE49-F238E27FC236}">
                <a16:creationId xmlns:a16="http://schemas.microsoft.com/office/drawing/2014/main" id="{4E004250-C9DB-4AB8-A865-191C88F51029}"/>
              </a:ext>
            </a:extLst>
          </p:cNvPr>
          <p:cNvSpPr/>
          <p:nvPr/>
        </p:nvSpPr>
        <p:spPr>
          <a:xfrm>
            <a:off x="2716648" y="3744618"/>
            <a:ext cx="1373903" cy="453116"/>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       </a:t>
            </a:r>
            <a:r>
              <a:rPr lang="en-GB" sz="2400" dirty="0">
                <a:solidFill>
                  <a:srgbClr val="002060"/>
                </a:solidFill>
              </a:rPr>
              <a:t>],</a:t>
            </a:r>
          </a:p>
        </p:txBody>
      </p:sp>
    </p:spTree>
    <p:extLst>
      <p:ext uri="{BB962C8B-B14F-4D97-AF65-F5344CB8AC3E}">
        <p14:creationId xmlns:p14="http://schemas.microsoft.com/office/powerpoint/2010/main" val="313506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161522-8967-498A-A3D2-A8DE9EB25BDA}"/>
              </a:ext>
            </a:extLst>
          </p:cNvPr>
          <p:cNvSpPr/>
          <p:nvPr/>
        </p:nvSpPr>
        <p:spPr>
          <a:xfrm>
            <a:off x="143966" y="1319081"/>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BC27AE5-0A9C-4B15-BAA4-956C8B1A39B9}"/>
              </a:ext>
            </a:extLst>
          </p:cNvPr>
          <p:cNvSpPr/>
          <p:nvPr/>
        </p:nvSpPr>
        <p:spPr>
          <a:xfrm>
            <a:off x="148073" y="1460090"/>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6F959F1-BD39-4BC0-BD5C-4644B16BBA27}"/>
              </a:ext>
            </a:extLst>
          </p:cNvPr>
          <p:cNvSpPr/>
          <p:nvPr/>
        </p:nvSpPr>
        <p:spPr>
          <a:xfrm>
            <a:off x="6107348" y="1460090"/>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8563"/>
            <a:ext cx="6807200" cy="869950"/>
          </a:xfrm>
          <a:prstGeom prst="rect">
            <a:avLst/>
          </a:prstGeom>
        </p:spPr>
      </p:pic>
      <p:sp>
        <p:nvSpPr>
          <p:cNvPr id="4" name="Title 3"/>
          <p:cNvSpPr>
            <a:spLocks noGrp="1"/>
          </p:cNvSpPr>
          <p:nvPr>
            <p:ph type="title"/>
          </p:nvPr>
        </p:nvSpPr>
        <p:spPr>
          <a:xfrm>
            <a:off x="0" y="419635"/>
            <a:ext cx="5864772" cy="707849"/>
          </a:xfrm>
        </p:spPr>
        <p:txBody>
          <a:bodyPr>
            <a:normAutofit fontScale="90000"/>
          </a:bodyPr>
          <a:lstStyle/>
          <a:p>
            <a:r>
              <a:rPr lang="en-GB" sz="3600" b="1" dirty="0">
                <a:solidFill>
                  <a:schemeClr val="bg1"/>
                </a:solidFill>
              </a:rPr>
              <a:t>Hermann der Hamster [4/9]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66662" y="2129436"/>
            <a:ext cx="611997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jetzt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bin  ich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groß, 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srgbClr val="4472C4">
                    <a:lumMod val="50000"/>
                  </a:srgbClr>
                </a:solidFill>
                <a:latin typeface="Century Gothic" panose="020F0302020204030204"/>
              </a:rPr>
              <a:t>s</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 </a:t>
            </a:r>
            <a:r>
              <a:rPr lang="de-DE" sz="2400" b="1" dirty="0">
                <a:solidFill>
                  <a:srgbClr val="4472C4">
                    <a:lumMod val="50000"/>
                  </a:srgbClr>
                </a:solidFill>
                <a:latin typeface="Century Gothic" panose="020F0302020204030204"/>
              </a:rPr>
              <a:t>wäscht mich nicht mehr</a:t>
            </a:r>
            <a:r>
              <a:rPr lang="de-DE" sz="2400" dirty="0">
                <a:solidFill>
                  <a:srgbClr val="4472C4">
                    <a:lumMod val="50000"/>
                  </a:srgbClr>
                </a:solidFill>
                <a:latin typeface="Century Gothic" panose="020F0302020204030204"/>
              </a:rPr>
              <a:t>,</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denn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wasche</a:t>
            </a:r>
            <a:r>
              <a:rPr kumimoji="0" lang="de-DE"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mich </a:t>
            </a:r>
            <a:r>
              <a:rPr kumimoji="0" lang="de-DE"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selbst.</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Rounded Corners 5">
            <a:extLst>
              <a:ext uri="{FF2B5EF4-FFF2-40B4-BE49-F238E27FC236}">
                <a16:creationId xmlns:a16="http://schemas.microsoft.com/office/drawing/2014/main" id="{4C6BFE54-8BA3-4DEA-9FE5-FA8B6C34282F}"/>
              </a:ext>
            </a:extLst>
          </p:cNvPr>
          <p:cNvSpPr/>
          <p:nvPr/>
        </p:nvSpPr>
        <p:spPr>
          <a:xfrm>
            <a:off x="1731156" y="2154203"/>
            <a:ext cx="1164112" cy="431342"/>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I am</a:t>
            </a:r>
            <a:r>
              <a:rPr lang="en-GB" sz="2400" dirty="0">
                <a:solidFill>
                  <a:srgbClr val="002060"/>
                </a:solidFill>
              </a:rPr>
              <a:t>]</a:t>
            </a:r>
          </a:p>
        </p:txBody>
      </p:sp>
      <p:pic>
        <p:nvPicPr>
          <p:cNvPr id="12" name="Picture 11" descr="A picture containing text&#10;&#10;Description automatically generated">
            <a:extLst>
              <a:ext uri="{FF2B5EF4-FFF2-40B4-BE49-F238E27FC236}">
                <a16:creationId xmlns:a16="http://schemas.microsoft.com/office/drawing/2014/main" id="{3236C23B-DB29-4733-9DD9-2A3F959126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774" y="1524176"/>
            <a:ext cx="2107603" cy="1722117"/>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282ADE45-478C-4A41-9A2D-D0D596EFAD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6638" y="2385235"/>
            <a:ext cx="3227846" cy="3613681"/>
          </a:xfrm>
          <a:prstGeom prst="rect">
            <a:avLst/>
          </a:prstGeom>
        </p:spPr>
      </p:pic>
      <p:sp>
        <p:nvSpPr>
          <p:cNvPr id="13" name="Rectangle: Rounded Corners 12">
            <a:extLst>
              <a:ext uri="{FF2B5EF4-FFF2-40B4-BE49-F238E27FC236}">
                <a16:creationId xmlns:a16="http://schemas.microsoft.com/office/drawing/2014/main" id="{9DCF09BF-36B6-40C3-8455-652152A956A6}"/>
              </a:ext>
            </a:extLst>
          </p:cNvPr>
          <p:cNvSpPr/>
          <p:nvPr/>
        </p:nvSpPr>
        <p:spPr>
          <a:xfrm>
            <a:off x="679000" y="3224275"/>
            <a:ext cx="4611838" cy="431342"/>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doesn’t wash me any more</a:t>
            </a:r>
            <a:r>
              <a:rPr lang="en-GB" sz="2400" dirty="0">
                <a:solidFill>
                  <a:srgbClr val="002060"/>
                </a:solidFill>
              </a:rPr>
              <a:t>],</a:t>
            </a:r>
          </a:p>
        </p:txBody>
      </p:sp>
      <p:sp>
        <p:nvSpPr>
          <p:cNvPr id="14" name="Rectangle: Rounded Corners 13">
            <a:extLst>
              <a:ext uri="{FF2B5EF4-FFF2-40B4-BE49-F238E27FC236}">
                <a16:creationId xmlns:a16="http://schemas.microsoft.com/office/drawing/2014/main" id="{7C151B96-C38D-4F45-AF4F-E0880BEA4884}"/>
              </a:ext>
            </a:extLst>
          </p:cNvPr>
          <p:cNvSpPr/>
          <p:nvPr/>
        </p:nvSpPr>
        <p:spPr>
          <a:xfrm>
            <a:off x="1050314" y="3973623"/>
            <a:ext cx="2570782" cy="431342"/>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I wash myself</a:t>
            </a:r>
            <a:r>
              <a:rPr lang="en-GB" sz="2400" dirty="0">
                <a:solidFill>
                  <a:srgbClr val="002060"/>
                </a:solidFill>
              </a:rPr>
              <a:t>]</a:t>
            </a:r>
          </a:p>
        </p:txBody>
      </p:sp>
    </p:spTree>
    <p:extLst>
      <p:ext uri="{BB962C8B-B14F-4D97-AF65-F5344CB8AC3E}">
        <p14:creationId xmlns:p14="http://schemas.microsoft.com/office/powerpoint/2010/main" val="404301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3902"/>
            <a:ext cx="24003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499452" y="216672"/>
            <a:ext cx="55638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graphicFrame>
        <p:nvGraphicFramePr>
          <p:cNvPr id="16" name="Table 17">
            <a:extLst>
              <a:ext uri="{FF2B5EF4-FFF2-40B4-BE49-F238E27FC236}">
                <a16:creationId xmlns:a16="http://schemas.microsoft.com/office/drawing/2014/main" id="{5F038453-0865-4D1B-95BB-681976E0B5A9}"/>
              </a:ext>
            </a:extLst>
          </p:cNvPr>
          <p:cNvGraphicFramePr>
            <a:graphicFrameLocks noGrp="1"/>
          </p:cNvGraphicFramePr>
          <p:nvPr/>
        </p:nvGraphicFramePr>
        <p:xfrm>
          <a:off x="541731" y="1762235"/>
          <a:ext cx="9102968" cy="4327983"/>
        </p:xfrm>
        <a:graphic>
          <a:graphicData uri="http://schemas.openxmlformats.org/drawingml/2006/table">
            <a:tbl>
              <a:tblPr firstRow="1" bandRow="1">
                <a:tableStyleId>{5940675A-B579-460E-94D1-54222C63F5DA}</a:tableStyleId>
              </a:tblPr>
              <a:tblGrid>
                <a:gridCol w="2275742">
                  <a:extLst>
                    <a:ext uri="{9D8B030D-6E8A-4147-A177-3AD203B41FA5}">
                      <a16:colId xmlns:a16="http://schemas.microsoft.com/office/drawing/2014/main" val="1106655341"/>
                    </a:ext>
                  </a:extLst>
                </a:gridCol>
                <a:gridCol w="2275742">
                  <a:extLst>
                    <a:ext uri="{9D8B030D-6E8A-4147-A177-3AD203B41FA5}">
                      <a16:colId xmlns:a16="http://schemas.microsoft.com/office/drawing/2014/main" val="1920605889"/>
                    </a:ext>
                  </a:extLst>
                </a:gridCol>
                <a:gridCol w="2275742">
                  <a:extLst>
                    <a:ext uri="{9D8B030D-6E8A-4147-A177-3AD203B41FA5}">
                      <a16:colId xmlns:a16="http://schemas.microsoft.com/office/drawing/2014/main" val="2008221520"/>
                    </a:ext>
                  </a:extLst>
                </a:gridCol>
                <a:gridCol w="2275742">
                  <a:extLst>
                    <a:ext uri="{9D8B030D-6E8A-4147-A177-3AD203B41FA5}">
                      <a16:colId xmlns:a16="http://schemas.microsoft.com/office/drawing/2014/main" val="3816452047"/>
                    </a:ext>
                  </a:extLst>
                </a:gridCol>
              </a:tblGrid>
              <a:tr h="1442661">
                <a:tc>
                  <a:txBody>
                    <a:bodyPr/>
                    <a:lstStyle/>
                    <a:p>
                      <a:r>
                        <a:rPr lang="en-GB" sz="2400" dirty="0">
                          <a:solidFill>
                            <a:srgbClr val="002060"/>
                          </a:solidFill>
                        </a:rPr>
                        <a:t>1</a:t>
                      </a: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rPr>
                        <a:t>2</a:t>
                      </a: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rPr>
                        <a:t>3</a:t>
                      </a: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rPr>
                        <a:t>4</a:t>
                      </a: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2119589"/>
                  </a:ext>
                </a:extLst>
              </a:tr>
              <a:tr h="1442661">
                <a:tc>
                  <a:txBody>
                    <a:bodyPr/>
                    <a:lstStyle/>
                    <a:p>
                      <a:r>
                        <a:rPr lang="en-GB" sz="2400" dirty="0">
                          <a:solidFill>
                            <a:srgbClr val="002060"/>
                          </a:solidFill>
                        </a:rPr>
                        <a:t>5</a:t>
                      </a: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rPr>
                        <a:t>6</a:t>
                      </a: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rPr>
                        <a:t>7</a:t>
                      </a: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rPr>
                        <a:t>8</a:t>
                      </a: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4404743"/>
                  </a:ext>
                </a:extLst>
              </a:tr>
              <a:tr h="1442661">
                <a:tc>
                  <a:txBody>
                    <a:bodyPr/>
                    <a:lstStyle/>
                    <a:p>
                      <a:r>
                        <a:rPr lang="en-GB" sz="2400" dirty="0">
                          <a:solidFill>
                            <a:srgbClr val="002060"/>
                          </a:solidFill>
                        </a:rPr>
                        <a:t>9</a:t>
                      </a: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rPr>
                        <a:t>10</a:t>
                      </a: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rPr>
                        <a:t>11</a:t>
                      </a: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rPr>
                        <a:t>12</a:t>
                      </a:r>
                    </a:p>
                  </a:txBody>
                  <a:tcPr>
                    <a:lnL w="3175" cap="flat" cmpd="sng" algn="ctr">
                      <a:noFill/>
                      <a:prstDash val="dot"/>
                      <a:round/>
                      <a:headEnd type="none" w="med" len="med"/>
                      <a:tailEnd type="none" w="med" len="med"/>
                    </a:lnL>
                    <a:lnR w="3175" cap="flat" cmpd="sng" algn="ctr">
                      <a:noFill/>
                      <a:prstDash val="dot"/>
                      <a:round/>
                      <a:headEnd type="none" w="med" len="med"/>
                      <a:tailEnd type="none" w="med" len="med"/>
                    </a:lnR>
                    <a:lnT w="3175" cap="flat" cmpd="sng" algn="ctr">
                      <a:noFill/>
                      <a:prstDash val="dot"/>
                      <a:round/>
                      <a:headEnd type="none" w="med" len="med"/>
                      <a:tailEnd type="none" w="med" len="med"/>
                    </a:lnT>
                    <a:lnB w="317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6212351"/>
                  </a:ext>
                </a:extLst>
              </a:tr>
            </a:tbl>
          </a:graphicData>
        </a:graphic>
      </p:graphicFrame>
      <p:pic>
        <p:nvPicPr>
          <p:cNvPr id="20" name="Picture 19">
            <a:extLst>
              <a:ext uri="{FF2B5EF4-FFF2-40B4-BE49-F238E27FC236}">
                <a16:creationId xmlns:a16="http://schemas.microsoft.com/office/drawing/2014/main" id="{73E7371E-952B-4F0D-8D63-F165375065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701" y="2133602"/>
            <a:ext cx="1452418" cy="898684"/>
          </a:xfrm>
          <a:prstGeom prst="rect">
            <a:avLst/>
          </a:prstGeom>
        </p:spPr>
      </p:pic>
      <p:grpSp>
        <p:nvGrpSpPr>
          <p:cNvPr id="28" name="Group 27">
            <a:extLst>
              <a:ext uri="{FF2B5EF4-FFF2-40B4-BE49-F238E27FC236}">
                <a16:creationId xmlns:a16="http://schemas.microsoft.com/office/drawing/2014/main" id="{C9B73634-02D4-440E-B9C8-A25F2D114B77}"/>
              </a:ext>
            </a:extLst>
          </p:cNvPr>
          <p:cNvGrpSpPr/>
          <p:nvPr/>
        </p:nvGrpSpPr>
        <p:grpSpPr>
          <a:xfrm>
            <a:off x="1495487" y="1296000"/>
            <a:ext cx="1930930" cy="1130300"/>
            <a:chOff x="-2247900" y="3429000"/>
            <a:chExt cx="1930930" cy="1130300"/>
          </a:xfrm>
        </p:grpSpPr>
        <p:sp>
          <p:nvSpPr>
            <p:cNvPr id="25" name="Explosion: 8 Points 24">
              <a:extLst>
                <a:ext uri="{FF2B5EF4-FFF2-40B4-BE49-F238E27FC236}">
                  <a16:creationId xmlns:a16="http://schemas.microsoft.com/office/drawing/2014/main" id="{AF8FF0AB-6378-457F-B989-0B170FB92767}"/>
                </a:ext>
              </a:extLst>
            </p:cNvPr>
            <p:cNvSpPr/>
            <p:nvPr/>
          </p:nvSpPr>
          <p:spPr>
            <a:xfrm>
              <a:off x="-2247900" y="3429000"/>
              <a:ext cx="1422207" cy="1130300"/>
            </a:xfrm>
            <a:prstGeom prst="irregularSeal1">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Explosion: 8 Points 26">
              <a:extLst>
                <a:ext uri="{FF2B5EF4-FFF2-40B4-BE49-F238E27FC236}">
                  <a16:creationId xmlns:a16="http://schemas.microsoft.com/office/drawing/2014/main" id="{25733415-4228-4D78-ADB3-1E963D577E04}"/>
                </a:ext>
              </a:extLst>
            </p:cNvPr>
            <p:cNvSpPr/>
            <p:nvPr/>
          </p:nvSpPr>
          <p:spPr>
            <a:xfrm>
              <a:off x="-1980668" y="3636592"/>
              <a:ext cx="862912" cy="685800"/>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hlinkClick r:id="" action="ppaction://noaction">
                <a:snd r:embed="rId5" name="9.1.2.6 Slide 2 aua.wav"/>
              </a:hlinkClick>
              <a:extLst>
                <a:ext uri="{FF2B5EF4-FFF2-40B4-BE49-F238E27FC236}">
                  <a16:creationId xmlns:a16="http://schemas.microsoft.com/office/drawing/2014/main" id="{76FE29D9-ACD8-4EF9-B52C-48E400D80EF2}"/>
                </a:ext>
              </a:extLst>
            </p:cNvPr>
            <p:cNvSpPr txBox="1"/>
            <p:nvPr/>
          </p:nvSpPr>
          <p:spPr>
            <a:xfrm rot="20889006">
              <a:off x="-2224081" y="3611067"/>
              <a:ext cx="1907111"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FFFF"/>
                  </a:solidFill>
                  <a:effectLst/>
                  <a:uLnTx/>
                  <a:uFillTx/>
                  <a:latin typeface="Wide Latin" panose="020A0A07050505020404" pitchFamily="18" charset="0"/>
                  <a:ea typeface="+mn-ea"/>
                  <a:cs typeface="+mn-cs"/>
                </a:rPr>
                <a:t>Aua</a:t>
              </a:r>
              <a:r>
                <a:rPr kumimoji="0" lang="en-GB" sz="2400" b="0" i="0" u="none" strike="noStrike" kern="1200" cap="none" spc="0" normalizeH="0" baseline="0" noProof="0" dirty="0">
                  <a:ln>
                    <a:noFill/>
                  </a:ln>
                  <a:solidFill>
                    <a:srgbClr val="00FFFF"/>
                  </a:solidFill>
                  <a:effectLst/>
                  <a:uLnTx/>
                  <a:uFillTx/>
                  <a:latin typeface="Wide Latin" panose="020A0A07050505020404" pitchFamily="18" charset="0"/>
                  <a:ea typeface="+mn-ea"/>
                  <a:cs typeface="+mn-cs"/>
                </a:rPr>
                <a:t>!</a:t>
              </a:r>
            </a:p>
          </p:txBody>
        </p:sp>
      </p:grpSp>
      <p:pic>
        <p:nvPicPr>
          <p:cNvPr id="16386" name="Picture 2" descr="Pug, Dog, Puppy, Grumpy, Cute, Animal, Pet, Wrinkly">
            <a:extLst>
              <a:ext uri="{FF2B5EF4-FFF2-40B4-BE49-F238E27FC236}">
                <a16:creationId xmlns:a16="http://schemas.microsoft.com/office/drawing/2014/main" id="{D416582C-CBC1-4076-93AC-10599874D7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976" t="8347" r="32262" b="60714"/>
          <a:stretch/>
        </p:blipFill>
        <p:spPr bwMode="auto">
          <a:xfrm>
            <a:off x="3128870" y="1852747"/>
            <a:ext cx="1904980" cy="1130300"/>
          </a:xfrm>
          <a:prstGeom prst="rect">
            <a:avLst/>
          </a:prstGeom>
          <a:noFill/>
          <a:extLst>
            <a:ext uri="{909E8E84-426E-40DD-AFC4-6F175D3DCCD1}">
              <a14:hiddenFill xmlns:a14="http://schemas.microsoft.com/office/drawing/2010/main">
                <a:solidFill>
                  <a:srgbClr val="FFFFFF"/>
                </a:solidFill>
              </a14:hiddenFill>
            </a:ext>
          </a:extLst>
        </p:spPr>
      </p:pic>
      <p:sp>
        <p:nvSpPr>
          <p:cNvPr id="18" name="Teardrop 17">
            <a:extLst>
              <a:ext uri="{FF2B5EF4-FFF2-40B4-BE49-F238E27FC236}">
                <a16:creationId xmlns:a16="http://schemas.microsoft.com/office/drawing/2014/main" id="{1FC75268-9CBF-4E29-8ED2-1468DB6390E7}"/>
              </a:ext>
            </a:extLst>
          </p:cNvPr>
          <p:cNvSpPr/>
          <p:nvPr/>
        </p:nvSpPr>
        <p:spPr>
          <a:xfrm rot="18786368">
            <a:off x="4375153" y="2256552"/>
            <a:ext cx="965237" cy="998813"/>
          </a:xfrm>
          <a:prstGeom prst="teardrop">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ardrop 25">
            <a:hlinkClick r:id="" action="ppaction://noaction">
              <a:snd r:embed="rId7" name="9.1.2.6 Slide 2 ach.wav"/>
            </a:hlinkClick>
            <a:extLst>
              <a:ext uri="{FF2B5EF4-FFF2-40B4-BE49-F238E27FC236}">
                <a16:creationId xmlns:a16="http://schemas.microsoft.com/office/drawing/2014/main" id="{A1F6D498-DF3E-4456-90C9-9EF049066440}"/>
              </a:ext>
            </a:extLst>
          </p:cNvPr>
          <p:cNvSpPr/>
          <p:nvPr/>
        </p:nvSpPr>
        <p:spPr>
          <a:xfrm rot="18786368">
            <a:off x="4455983" y="2399529"/>
            <a:ext cx="788036" cy="772251"/>
          </a:xfrm>
          <a:prstGeom prst="teardrop">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TextBox 18">
            <a:hlinkClick r:id="" action="ppaction://noaction">
              <a:snd r:embed="rId7" name="9.1.2.6 Slide 2 ach.wav"/>
            </a:hlinkClick>
            <a:extLst>
              <a:ext uri="{FF2B5EF4-FFF2-40B4-BE49-F238E27FC236}">
                <a16:creationId xmlns:a16="http://schemas.microsoft.com/office/drawing/2014/main" id="{F75AF335-5BA8-4E57-8375-C6B629406527}"/>
              </a:ext>
            </a:extLst>
          </p:cNvPr>
          <p:cNvSpPr txBox="1"/>
          <p:nvPr/>
        </p:nvSpPr>
        <p:spPr>
          <a:xfrm>
            <a:off x="4443378" y="2576559"/>
            <a:ext cx="1048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lumMod val="85000"/>
                  </a:prstClr>
                </a:solidFill>
                <a:effectLst/>
                <a:uLnTx/>
                <a:uFillTx/>
                <a:latin typeface="Bauhaus 93" panose="04030905020B02020C02" pitchFamily="82" charset="0"/>
                <a:ea typeface="+mn-ea"/>
                <a:cs typeface="+mn-cs"/>
              </a:rPr>
              <a:t>Ach!</a:t>
            </a:r>
          </a:p>
        </p:txBody>
      </p:sp>
      <p:pic>
        <p:nvPicPr>
          <p:cNvPr id="16390" name="Picture 6" descr="Disgusting, Man, Sick, Spew, Vomit">
            <a:extLst>
              <a:ext uri="{FF2B5EF4-FFF2-40B4-BE49-F238E27FC236}">
                <a16:creationId xmlns:a16="http://schemas.microsoft.com/office/drawing/2014/main" id="{ACDB7015-23BA-4C4D-BE3F-3BFF0B5E12A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3798" y="2073095"/>
            <a:ext cx="945043" cy="110819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ED3AE9B4-6A53-46A0-8115-616A8B439D3E}"/>
              </a:ext>
            </a:extLst>
          </p:cNvPr>
          <p:cNvSpPr/>
          <p:nvPr/>
        </p:nvSpPr>
        <p:spPr>
          <a:xfrm>
            <a:off x="6522494" y="1825520"/>
            <a:ext cx="802373" cy="40052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731ACAFA-8B45-4526-9A37-62F898FD7B90}"/>
              </a:ext>
            </a:extLst>
          </p:cNvPr>
          <p:cNvSpPr/>
          <p:nvPr/>
        </p:nvSpPr>
        <p:spPr>
          <a:xfrm>
            <a:off x="6315380" y="1949572"/>
            <a:ext cx="894905" cy="40052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Box 21">
            <a:hlinkClick r:id="" action="ppaction://noaction">
              <a:snd r:embed="rId9" name="9.1.2.6 Slide 2 pfui.wav"/>
            </a:hlinkClick>
            <a:extLst>
              <a:ext uri="{FF2B5EF4-FFF2-40B4-BE49-F238E27FC236}">
                <a16:creationId xmlns:a16="http://schemas.microsoft.com/office/drawing/2014/main" id="{0F42E8AA-CD7B-4FBC-B379-DF42ED566244}"/>
              </a:ext>
            </a:extLst>
          </p:cNvPr>
          <p:cNvSpPr txBox="1"/>
          <p:nvPr/>
        </p:nvSpPr>
        <p:spPr>
          <a:xfrm>
            <a:off x="6325370" y="1910584"/>
            <a:ext cx="13001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C000">
                    <a:lumMod val="60000"/>
                    <a:lumOff val="40000"/>
                  </a:srgbClr>
                </a:solidFill>
                <a:effectLst/>
                <a:uLnTx/>
                <a:uFillTx/>
                <a:latin typeface="Amasis MT Pro Black" panose="020B0604020202020204" pitchFamily="18" charset="0"/>
                <a:ea typeface="+mn-ea"/>
                <a:cs typeface="Aldhabi" panose="020B0604020202020204" pitchFamily="2" charset="-78"/>
              </a:rPr>
              <a:t>Pfui!</a:t>
            </a:r>
          </a:p>
        </p:txBody>
      </p:sp>
      <p:pic>
        <p:nvPicPr>
          <p:cNvPr id="16392" name="Picture 8" descr="Graphic, Horrified Smiley, Emoji, Smiley, Shocked">
            <a:extLst>
              <a:ext uri="{FF2B5EF4-FFF2-40B4-BE49-F238E27FC236}">
                <a16:creationId xmlns:a16="http://schemas.microsoft.com/office/drawing/2014/main" id="{8961813B-E6B2-4580-B5DD-952F8AAF494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22401" y="3424297"/>
            <a:ext cx="1078132" cy="1123379"/>
          </a:xfrm>
          <a:prstGeom prst="rect">
            <a:avLst/>
          </a:prstGeom>
          <a:noFill/>
          <a:extLst>
            <a:ext uri="{909E8E84-426E-40DD-AFC4-6F175D3DCCD1}">
              <a14:hiddenFill xmlns:a14="http://schemas.microsoft.com/office/drawing/2010/main">
                <a:solidFill>
                  <a:srgbClr val="FFFFFF"/>
                </a:solidFill>
              </a14:hiddenFill>
            </a:ext>
          </a:extLst>
        </p:spPr>
      </p:pic>
      <p:sp>
        <p:nvSpPr>
          <p:cNvPr id="23" name="Double Wave 22">
            <a:extLst>
              <a:ext uri="{FF2B5EF4-FFF2-40B4-BE49-F238E27FC236}">
                <a16:creationId xmlns:a16="http://schemas.microsoft.com/office/drawing/2014/main" id="{5BC2262A-234A-4B30-8718-9D8A3EDE8BA6}"/>
              </a:ext>
            </a:extLst>
          </p:cNvPr>
          <p:cNvSpPr/>
          <p:nvPr/>
        </p:nvSpPr>
        <p:spPr>
          <a:xfrm>
            <a:off x="2941862" y="3538919"/>
            <a:ext cx="891888" cy="771450"/>
          </a:xfrm>
          <a:prstGeom prst="doubleWave">
            <a:avLst/>
          </a:prstGeom>
          <a:solidFill>
            <a:srgbClr val="8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hlinkClick r:id="" action="ppaction://noaction">
              <a:snd r:embed="rId11" name="9.1.2.6 Slide 2 bäh.wav"/>
            </a:hlinkClick>
            <a:extLst>
              <a:ext uri="{FF2B5EF4-FFF2-40B4-BE49-F238E27FC236}">
                <a16:creationId xmlns:a16="http://schemas.microsoft.com/office/drawing/2014/main" id="{29D8598F-4FC4-4885-BB89-591D7EA13659}"/>
              </a:ext>
            </a:extLst>
          </p:cNvPr>
          <p:cNvSpPr txBox="1"/>
          <p:nvPr/>
        </p:nvSpPr>
        <p:spPr>
          <a:xfrm>
            <a:off x="2954712" y="3684986"/>
            <a:ext cx="9430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AEAEA"/>
                </a:solidFill>
                <a:effectLst/>
                <a:uLnTx/>
                <a:uFillTx/>
                <a:latin typeface="Eras Bold ITC" panose="020B0907030504020204" pitchFamily="34" charset="0"/>
                <a:ea typeface="+mn-ea"/>
                <a:cs typeface="+mn-cs"/>
              </a:rPr>
              <a:t>Bäh</a:t>
            </a:r>
            <a:r>
              <a:rPr kumimoji="0" lang="en-GB" sz="2400" b="1" i="0" u="none" strike="noStrike" kern="1200" cap="none" spc="0" normalizeH="0" baseline="0" noProof="0" dirty="0">
                <a:ln>
                  <a:noFill/>
                </a:ln>
                <a:solidFill>
                  <a:srgbClr val="EAEAEA"/>
                </a:solidFill>
                <a:effectLst/>
                <a:uLnTx/>
                <a:uFillTx/>
                <a:latin typeface="Eras Bold ITC" panose="020B0907030504020204" pitchFamily="34" charset="0"/>
                <a:ea typeface="+mn-ea"/>
                <a:cs typeface="+mn-cs"/>
              </a:rPr>
              <a:t>!</a:t>
            </a:r>
          </a:p>
        </p:txBody>
      </p:sp>
      <p:pic>
        <p:nvPicPr>
          <p:cNvPr id="16394" name="Picture 10" descr="Professional Road Racing Cyclist, Success, Bike, First">
            <a:extLst>
              <a:ext uri="{FF2B5EF4-FFF2-40B4-BE49-F238E27FC236}">
                <a16:creationId xmlns:a16="http://schemas.microsoft.com/office/drawing/2014/main" id="{07684617-9C7D-465A-AB8F-BD21B9BC045A}"/>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5241" t="11098" r="24707" b="6345"/>
          <a:stretch/>
        </p:blipFill>
        <p:spPr bwMode="auto">
          <a:xfrm>
            <a:off x="7759831" y="1825520"/>
            <a:ext cx="1432458" cy="1312863"/>
          </a:xfrm>
          <a:prstGeom prst="rect">
            <a:avLst/>
          </a:prstGeom>
          <a:noFill/>
          <a:extLst>
            <a:ext uri="{909E8E84-426E-40DD-AFC4-6F175D3DCCD1}">
              <a14:hiddenFill xmlns:a14="http://schemas.microsoft.com/office/drawing/2010/main">
                <a:solidFill>
                  <a:srgbClr val="FFFFFF"/>
                </a:solidFill>
              </a14:hiddenFill>
            </a:ext>
          </a:extLst>
        </p:spPr>
      </p:pic>
      <p:sp>
        <p:nvSpPr>
          <p:cNvPr id="31" name="Star: 5 Points 30">
            <a:extLst>
              <a:ext uri="{FF2B5EF4-FFF2-40B4-BE49-F238E27FC236}">
                <a16:creationId xmlns:a16="http://schemas.microsoft.com/office/drawing/2014/main" id="{7868ABF3-5E6E-4F76-BF79-DB9FEDAA29DB}"/>
              </a:ext>
            </a:extLst>
          </p:cNvPr>
          <p:cNvSpPr/>
          <p:nvPr/>
        </p:nvSpPr>
        <p:spPr>
          <a:xfrm>
            <a:off x="8593547" y="1022759"/>
            <a:ext cx="1357940" cy="1220309"/>
          </a:xfrm>
          <a:prstGeom prst="star5">
            <a:avLst/>
          </a:prstGeom>
          <a:solidFill>
            <a:srgbClr val="FFCC00"/>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TextBox 31">
            <a:hlinkClick r:id="" action="ppaction://noaction">
              <a:snd r:embed="rId13" name="9.1.2.6 Slide 2 juhu.wav"/>
            </a:hlinkClick>
            <a:extLst>
              <a:ext uri="{FF2B5EF4-FFF2-40B4-BE49-F238E27FC236}">
                <a16:creationId xmlns:a16="http://schemas.microsoft.com/office/drawing/2014/main" id="{8B1AB148-1B20-47DC-AE86-7D5840BF4CDE}"/>
              </a:ext>
            </a:extLst>
          </p:cNvPr>
          <p:cNvSpPr txBox="1"/>
          <p:nvPr/>
        </p:nvSpPr>
        <p:spPr>
          <a:xfrm>
            <a:off x="8674425" y="1412986"/>
            <a:ext cx="1729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90000"/>
                </a:solidFill>
                <a:effectLst/>
                <a:uLnTx/>
                <a:uFillTx/>
                <a:latin typeface="Broadway" panose="04040905080B02020502" pitchFamily="82" charset="0"/>
                <a:ea typeface="+mn-ea"/>
                <a:cs typeface="+mn-cs"/>
              </a:rPr>
              <a:t>Juhu!</a:t>
            </a:r>
          </a:p>
        </p:txBody>
      </p:sp>
      <p:pic>
        <p:nvPicPr>
          <p:cNvPr id="16396" name="Picture 12" descr="Couple, Relationship, Businessman, Businesswoman">
            <a:extLst>
              <a:ext uri="{FF2B5EF4-FFF2-40B4-BE49-F238E27FC236}">
                <a16:creationId xmlns:a16="http://schemas.microsoft.com/office/drawing/2014/main" id="{F3E7D7B7-7718-476E-817C-B66797DB0D75}"/>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3773" t="7936" r="15448" b="5873"/>
          <a:stretch/>
        </p:blipFill>
        <p:spPr bwMode="auto">
          <a:xfrm>
            <a:off x="1710682" y="3248372"/>
            <a:ext cx="1078132" cy="1312880"/>
          </a:xfrm>
          <a:prstGeom prst="rect">
            <a:avLst/>
          </a:prstGeom>
          <a:noFill/>
          <a:extLst>
            <a:ext uri="{909E8E84-426E-40DD-AFC4-6F175D3DCCD1}">
              <a14:hiddenFill xmlns:a14="http://schemas.microsoft.com/office/drawing/2010/main">
                <a:solidFill>
                  <a:srgbClr val="FFFFFF"/>
                </a:solidFill>
              </a14:hiddenFill>
            </a:ext>
          </a:extLst>
        </p:spPr>
      </p:pic>
      <p:sp>
        <p:nvSpPr>
          <p:cNvPr id="33" name="Speech Bubble: Oval 32">
            <a:extLst>
              <a:ext uri="{FF2B5EF4-FFF2-40B4-BE49-F238E27FC236}">
                <a16:creationId xmlns:a16="http://schemas.microsoft.com/office/drawing/2014/main" id="{9E44D055-490F-4422-8DF8-EF3798F01F65}"/>
              </a:ext>
            </a:extLst>
          </p:cNvPr>
          <p:cNvSpPr/>
          <p:nvPr/>
        </p:nvSpPr>
        <p:spPr>
          <a:xfrm>
            <a:off x="665745" y="3490026"/>
            <a:ext cx="1000611" cy="973186"/>
          </a:xfrm>
          <a:prstGeom prst="wedgeEllipseCallout">
            <a:avLst>
              <a:gd name="adj1" fmla="val 66333"/>
              <a:gd name="adj2" fmla="val -54949"/>
            </a:avLst>
          </a:prstGeom>
          <a:solidFill>
            <a:srgbClr val="FF9900"/>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Bradley Hand ITC" panose="03070402050302030203" pitchFamily="66" charset="0"/>
              <a:ea typeface="+mn-ea"/>
              <a:cs typeface="+mn-cs"/>
            </a:endParaRPr>
          </a:p>
        </p:txBody>
      </p:sp>
      <p:sp>
        <p:nvSpPr>
          <p:cNvPr id="34" name="TextBox 33">
            <a:hlinkClick r:id="" action="ppaction://noaction">
              <a:snd r:embed="rId15" name="9.1.2.6 Slide 2 naja.wav"/>
            </a:hlinkClick>
            <a:extLst>
              <a:ext uri="{FF2B5EF4-FFF2-40B4-BE49-F238E27FC236}">
                <a16:creationId xmlns:a16="http://schemas.microsoft.com/office/drawing/2014/main" id="{2B1A6752-381B-4258-9CB7-5BBEB05168B7}"/>
              </a:ext>
            </a:extLst>
          </p:cNvPr>
          <p:cNvSpPr txBox="1"/>
          <p:nvPr/>
        </p:nvSpPr>
        <p:spPr>
          <a:xfrm>
            <a:off x="637383" y="3735039"/>
            <a:ext cx="13027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Bradley Hand ITC" panose="03070402050302030203" pitchFamily="66" charset="0"/>
                <a:ea typeface="+mn-ea"/>
                <a:cs typeface="+mn-cs"/>
              </a:rPr>
              <a:t>Naja</a:t>
            </a:r>
            <a:r>
              <a:rPr kumimoji="0" lang="en-GB" sz="2800" b="1" i="1"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Bradley Hand ITC" panose="03070402050302030203" pitchFamily="66" charset="0"/>
                <a:ea typeface="+mn-ea"/>
                <a:cs typeface="+mn-cs"/>
              </a:rPr>
              <a:t>!</a:t>
            </a:r>
            <a:endParaRPr kumimoji="0" lang="en-GB"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6398" name="Picture 14" descr="Clumsy, Careless, Fall, Mistake, Oops, Spill">
            <a:extLst>
              <a:ext uri="{FF2B5EF4-FFF2-40B4-BE49-F238E27FC236}">
                <a16:creationId xmlns:a16="http://schemas.microsoft.com/office/drawing/2014/main" id="{5F3E06E6-DB1C-4401-91D4-C945FB9BF248}"/>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922" t="30498" r="6838" b="16972"/>
          <a:stretch/>
        </p:blipFill>
        <p:spPr bwMode="auto">
          <a:xfrm>
            <a:off x="5040843" y="3695657"/>
            <a:ext cx="2447731" cy="1052988"/>
          </a:xfrm>
          <a:prstGeom prst="rect">
            <a:avLst/>
          </a:prstGeom>
          <a:noFill/>
          <a:extLst>
            <a:ext uri="{909E8E84-426E-40DD-AFC4-6F175D3DCCD1}">
              <a14:hiddenFill xmlns:a14="http://schemas.microsoft.com/office/drawing/2010/main">
                <a:solidFill>
                  <a:srgbClr val="FFFFFF"/>
                </a:solidFill>
              </a14:hiddenFill>
            </a:ext>
          </a:extLst>
        </p:spPr>
      </p:pic>
      <p:sp>
        <p:nvSpPr>
          <p:cNvPr id="35" name="Isosceles Triangle 34">
            <a:extLst>
              <a:ext uri="{FF2B5EF4-FFF2-40B4-BE49-F238E27FC236}">
                <a16:creationId xmlns:a16="http://schemas.microsoft.com/office/drawing/2014/main" id="{7651F356-9A75-47FA-B05B-6B4265FA5A3D}"/>
              </a:ext>
            </a:extLst>
          </p:cNvPr>
          <p:cNvSpPr/>
          <p:nvPr/>
        </p:nvSpPr>
        <p:spPr>
          <a:xfrm>
            <a:off x="6134120" y="2915398"/>
            <a:ext cx="1231274" cy="76958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hlinkClick r:id="" action="ppaction://noaction">
              <a:snd r:embed="rId17" name="9.1.2.6 Slide 2 ups.wav"/>
            </a:hlinkClick>
            <a:extLst>
              <a:ext uri="{FF2B5EF4-FFF2-40B4-BE49-F238E27FC236}">
                <a16:creationId xmlns:a16="http://schemas.microsoft.com/office/drawing/2014/main" id="{7831FB30-6D4C-4DB5-8945-13D19EBD34A9}"/>
              </a:ext>
            </a:extLst>
          </p:cNvPr>
          <p:cNvSpPr txBox="1"/>
          <p:nvPr/>
        </p:nvSpPr>
        <p:spPr>
          <a:xfrm>
            <a:off x="6373353" y="3225504"/>
            <a:ext cx="8369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Verdana Pro Black" panose="020B0604020202020204" pitchFamily="34" charset="0"/>
                <a:ea typeface="+mn-ea"/>
                <a:cs typeface="+mn-cs"/>
              </a:rPr>
              <a:t>Ups!</a:t>
            </a:r>
          </a:p>
        </p:txBody>
      </p:sp>
      <p:pic>
        <p:nvPicPr>
          <p:cNvPr id="16400" name="Picture 16" descr="Boy, Smart, Idea, Light, Bulb, Smiling, Casual">
            <a:extLst>
              <a:ext uri="{FF2B5EF4-FFF2-40B4-BE49-F238E27FC236}">
                <a16:creationId xmlns:a16="http://schemas.microsoft.com/office/drawing/2014/main" id="{43AB445E-BAB7-4D45-BB59-8F38EF7E004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7619436" y="3243938"/>
            <a:ext cx="1152064" cy="1448558"/>
          </a:xfrm>
          <a:prstGeom prst="rect">
            <a:avLst/>
          </a:prstGeom>
          <a:noFill/>
          <a:extLst>
            <a:ext uri="{909E8E84-426E-40DD-AFC4-6F175D3DCCD1}">
              <a14:hiddenFill xmlns:a14="http://schemas.microsoft.com/office/drawing/2010/main">
                <a:solidFill>
                  <a:srgbClr val="FFFFFF"/>
                </a:solidFill>
              </a14:hiddenFill>
            </a:ext>
          </a:extLst>
        </p:spPr>
      </p:pic>
      <p:sp>
        <p:nvSpPr>
          <p:cNvPr id="37" name="Thought Bubble: Cloud 36">
            <a:extLst>
              <a:ext uri="{FF2B5EF4-FFF2-40B4-BE49-F238E27FC236}">
                <a16:creationId xmlns:a16="http://schemas.microsoft.com/office/drawing/2014/main" id="{BCB59C68-3CD3-448E-A5C6-647E035971FD}"/>
              </a:ext>
            </a:extLst>
          </p:cNvPr>
          <p:cNvSpPr/>
          <p:nvPr/>
        </p:nvSpPr>
        <p:spPr>
          <a:xfrm>
            <a:off x="8825996" y="3154801"/>
            <a:ext cx="1160162" cy="1005009"/>
          </a:xfrm>
          <a:prstGeom prst="cloudCallout">
            <a:avLst>
              <a:gd name="adj1" fmla="val -75255"/>
              <a:gd name="adj2" fmla="val 6177"/>
            </a:avLst>
          </a:prstGeom>
          <a:solidFill>
            <a:srgbClr val="F9FE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hlinkClick r:id="" action="ppaction://noaction">
              <a:snd r:embed="rId19" name="9.1.2.6 Slide 2 ach so.wav"/>
            </a:hlinkClick>
            <a:extLst>
              <a:ext uri="{FF2B5EF4-FFF2-40B4-BE49-F238E27FC236}">
                <a16:creationId xmlns:a16="http://schemas.microsoft.com/office/drawing/2014/main" id="{69E0F43A-FBF6-475C-A5DC-8F9A38EB2F5E}"/>
              </a:ext>
            </a:extLst>
          </p:cNvPr>
          <p:cNvSpPr txBox="1"/>
          <p:nvPr/>
        </p:nvSpPr>
        <p:spPr>
          <a:xfrm>
            <a:off x="8864658" y="3266398"/>
            <a:ext cx="102428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Ach </a:t>
            </a:r>
            <a:b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so!</a:t>
            </a:r>
          </a:p>
        </p:txBody>
      </p:sp>
      <p:pic>
        <p:nvPicPr>
          <p:cNvPr id="16402" name="Picture 18" descr="Bubble Gum, Shoes, Glue, Dirt, Bubblegum, Sticky, Stick">
            <a:extLst>
              <a:ext uri="{FF2B5EF4-FFF2-40B4-BE49-F238E27FC236}">
                <a16:creationId xmlns:a16="http://schemas.microsoft.com/office/drawing/2014/main" id="{F2F17E2D-787F-403C-B16E-A807DCAB7598}"/>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30560" t="18392" r="29955" b="31426"/>
          <a:stretch/>
        </p:blipFill>
        <p:spPr bwMode="auto">
          <a:xfrm>
            <a:off x="1455275" y="4760077"/>
            <a:ext cx="1358735" cy="1151248"/>
          </a:xfrm>
          <a:prstGeom prst="rect">
            <a:avLst/>
          </a:prstGeom>
          <a:noFill/>
          <a:extLst>
            <a:ext uri="{909E8E84-426E-40DD-AFC4-6F175D3DCCD1}">
              <a14:hiddenFill xmlns:a14="http://schemas.microsoft.com/office/drawing/2010/main">
                <a:solidFill>
                  <a:srgbClr val="FFFFFF"/>
                </a:solidFill>
              </a14:hiddenFill>
            </a:ext>
          </a:extLst>
        </p:spPr>
      </p:pic>
      <p:sp>
        <p:nvSpPr>
          <p:cNvPr id="39" name="Cloud 38">
            <a:extLst>
              <a:ext uri="{FF2B5EF4-FFF2-40B4-BE49-F238E27FC236}">
                <a16:creationId xmlns:a16="http://schemas.microsoft.com/office/drawing/2014/main" id="{8B361179-A08D-44FD-B884-2A2C5463311E}"/>
              </a:ext>
            </a:extLst>
          </p:cNvPr>
          <p:cNvSpPr/>
          <p:nvPr/>
        </p:nvSpPr>
        <p:spPr>
          <a:xfrm>
            <a:off x="308647" y="5208931"/>
            <a:ext cx="1358735" cy="1043948"/>
          </a:xfrm>
          <a:prstGeom prst="cloud">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TextBox 39">
            <a:hlinkClick r:id="" action="ppaction://noaction">
              <a:snd r:embed="rId21" name="9.1.2.6 Slide 2 igitt.wav"/>
            </a:hlinkClick>
            <a:extLst>
              <a:ext uri="{FF2B5EF4-FFF2-40B4-BE49-F238E27FC236}">
                <a16:creationId xmlns:a16="http://schemas.microsoft.com/office/drawing/2014/main" id="{AE3B945E-B0BC-4980-B680-94157B521EAC}"/>
              </a:ext>
            </a:extLst>
          </p:cNvPr>
          <p:cNvSpPr txBox="1"/>
          <p:nvPr/>
        </p:nvSpPr>
        <p:spPr>
          <a:xfrm>
            <a:off x="445703" y="5520139"/>
            <a:ext cx="13027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Amasis MT Pro Black" panose="02040A04050005020304" pitchFamily="18" charset="0"/>
                <a:ea typeface="+mn-ea"/>
                <a:cs typeface="+mn-cs"/>
              </a:rPr>
              <a:t>Igitt</a:t>
            </a:r>
            <a:r>
              <a:rPr kumimoji="0" lang="en-GB" sz="2400" b="1" i="0" u="none" strike="noStrike" kern="1200" cap="none" spc="0" normalizeH="0" baseline="0" noProof="0" dirty="0">
                <a:ln>
                  <a:noFill/>
                </a:ln>
                <a:solidFill>
                  <a:srgbClr val="4472C4">
                    <a:lumMod val="50000"/>
                  </a:srgbClr>
                </a:solidFill>
                <a:effectLst/>
                <a:uLnTx/>
                <a:uFillTx/>
                <a:latin typeface="Amasis MT Pro Black" panose="02040A04050005020304" pitchFamily="18" charset="0"/>
                <a:ea typeface="+mn-ea"/>
                <a:cs typeface="+mn-cs"/>
              </a:rPr>
              <a:t>!</a:t>
            </a:r>
          </a:p>
        </p:txBody>
      </p:sp>
      <p:pic>
        <p:nvPicPr>
          <p:cNvPr id="16404" name="Picture 20" descr="Ok, A-Ok, Woman, Yes, Positive, Symbol, Success, Good">
            <a:extLst>
              <a:ext uri="{FF2B5EF4-FFF2-40B4-BE49-F238E27FC236}">
                <a16:creationId xmlns:a16="http://schemas.microsoft.com/office/drawing/2014/main" id="{2E02E39F-CDA8-4813-A864-73924692E90D}"/>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20401" t="6345" r="11331" b="3133"/>
          <a:stretch/>
        </p:blipFill>
        <p:spPr bwMode="auto">
          <a:xfrm>
            <a:off x="3341964" y="4753905"/>
            <a:ext cx="1405562" cy="124249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A79F5AA1-3F83-4E5D-800E-68010E6D1E6D}"/>
              </a:ext>
            </a:extLst>
          </p:cNvPr>
          <p:cNvSpPr/>
          <p:nvPr/>
        </p:nvSpPr>
        <p:spPr>
          <a:xfrm>
            <a:off x="3828079" y="5422890"/>
            <a:ext cx="1405562" cy="518593"/>
          </a:xfrm>
          <a:prstGeom prst="rect">
            <a:avLst/>
          </a:prstGeom>
          <a:solidFill>
            <a:srgbClr val="66CCFF"/>
          </a:solidFill>
          <a:ln w="76200">
            <a:solidFill>
              <a:srgbClr val="284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TextBox 41">
            <a:hlinkClick r:id="" action="ppaction://noaction">
              <a:snd r:embed="rId23" name="9.1.2.6 Slide 2 genau.wav"/>
            </a:hlinkClick>
            <a:extLst>
              <a:ext uri="{FF2B5EF4-FFF2-40B4-BE49-F238E27FC236}">
                <a16:creationId xmlns:a16="http://schemas.microsoft.com/office/drawing/2014/main" id="{2711A8C2-CC89-4A57-89C5-753ED4860C38}"/>
              </a:ext>
            </a:extLst>
          </p:cNvPr>
          <p:cNvSpPr txBox="1"/>
          <p:nvPr/>
        </p:nvSpPr>
        <p:spPr>
          <a:xfrm>
            <a:off x="3861417" y="5450972"/>
            <a:ext cx="18066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Genau</a:t>
            </a:r>
            <a:r>
              <a:rPr kumimoji="0" lang="en-GB"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a:t>
            </a:r>
          </a:p>
        </p:txBody>
      </p:sp>
      <p:pic>
        <p:nvPicPr>
          <p:cNvPr id="16406" name="Picture 22" descr="Smartphone, Broken, Damaged, Defect, Screen, Cellphone">
            <a:extLst>
              <a:ext uri="{FF2B5EF4-FFF2-40B4-BE49-F238E27FC236}">
                <a16:creationId xmlns:a16="http://schemas.microsoft.com/office/drawing/2014/main" id="{C3DBDB9C-E513-41B1-A39A-D5050CA5172E}"/>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32748" t="7553" r="28173" b="8959"/>
          <a:stretch/>
        </p:blipFill>
        <p:spPr bwMode="auto">
          <a:xfrm>
            <a:off x="5605164" y="4788030"/>
            <a:ext cx="981672" cy="1387252"/>
          </a:xfrm>
          <a:prstGeom prst="rect">
            <a:avLst/>
          </a:prstGeom>
          <a:noFill/>
          <a:extLst>
            <a:ext uri="{909E8E84-426E-40DD-AFC4-6F175D3DCCD1}">
              <a14:hiddenFill xmlns:a14="http://schemas.microsoft.com/office/drawing/2010/main">
                <a:solidFill>
                  <a:srgbClr val="FFFFFF"/>
                </a:solidFill>
              </a14:hiddenFill>
            </a:ext>
          </a:extLst>
        </p:spPr>
      </p:pic>
      <p:sp>
        <p:nvSpPr>
          <p:cNvPr id="55" name="Teardrop 54">
            <a:extLst>
              <a:ext uri="{FF2B5EF4-FFF2-40B4-BE49-F238E27FC236}">
                <a16:creationId xmlns:a16="http://schemas.microsoft.com/office/drawing/2014/main" id="{2AF50D33-2912-41D1-BF0B-0FB4DC0928D8}"/>
              </a:ext>
            </a:extLst>
          </p:cNvPr>
          <p:cNvSpPr/>
          <p:nvPr/>
        </p:nvSpPr>
        <p:spPr>
          <a:xfrm rot="18786368">
            <a:off x="6518858" y="5217117"/>
            <a:ext cx="1031928" cy="1030616"/>
          </a:xfrm>
          <a:prstGeom prst="teardrop">
            <a:avLst/>
          </a:prstGeom>
          <a:solidFill>
            <a:schemeClr val="accent1">
              <a:lumMod val="50000"/>
            </a:schemeClr>
          </a:solidFill>
          <a:ln>
            <a:solidFill>
              <a:srgbClr val="284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ardrop 55">
            <a:extLst>
              <a:ext uri="{FF2B5EF4-FFF2-40B4-BE49-F238E27FC236}">
                <a16:creationId xmlns:a16="http://schemas.microsoft.com/office/drawing/2014/main" id="{5FE0A04B-E37D-416D-8B5A-C2852E3E5B02}"/>
              </a:ext>
            </a:extLst>
          </p:cNvPr>
          <p:cNvSpPr/>
          <p:nvPr/>
        </p:nvSpPr>
        <p:spPr>
          <a:xfrm rot="18786368">
            <a:off x="6578197" y="5310544"/>
            <a:ext cx="892018" cy="846752"/>
          </a:xfrm>
          <a:prstGeom prst="teardrop">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TextBox 43">
            <a:hlinkClick r:id="" action="ppaction://noaction">
              <a:snd r:embed="rId25" name="9.1.2.6 Slide 2 oh nein.wav"/>
            </a:hlinkClick>
            <a:extLst>
              <a:ext uri="{FF2B5EF4-FFF2-40B4-BE49-F238E27FC236}">
                <a16:creationId xmlns:a16="http://schemas.microsoft.com/office/drawing/2014/main" id="{6236BA22-633A-48CD-A460-6670237DD8E3}"/>
              </a:ext>
            </a:extLst>
          </p:cNvPr>
          <p:cNvSpPr txBox="1"/>
          <p:nvPr/>
        </p:nvSpPr>
        <p:spPr>
          <a:xfrm>
            <a:off x="6222126" y="5297189"/>
            <a:ext cx="16041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Engravers MT" panose="02090707080505020304" pitchFamily="18" charset="0"/>
                <a:ea typeface="+mn-ea"/>
                <a:cs typeface="Arabic Typesetting" panose="020B0604020202020204" pitchFamily="66" charset="-78"/>
              </a:rPr>
              <a:t>Oh </a:t>
            </a:r>
            <a:br>
              <a:rPr kumimoji="0" lang="en-GB" sz="2000" b="1" i="0" u="none" strike="noStrike" kern="1200" cap="none" spc="0" normalizeH="0" baseline="0" noProof="0" dirty="0">
                <a:ln>
                  <a:noFill/>
                </a:ln>
                <a:solidFill>
                  <a:srgbClr val="4472C4">
                    <a:lumMod val="50000"/>
                  </a:srgbClr>
                </a:solidFill>
                <a:effectLst/>
                <a:uLnTx/>
                <a:uFillTx/>
                <a:latin typeface="Engravers MT" panose="02090707080505020304" pitchFamily="18" charset="0"/>
                <a:ea typeface="+mn-ea"/>
                <a:cs typeface="Arabic Typesetting" panose="020B0604020202020204" pitchFamily="66" charset="-78"/>
              </a:rPr>
            </a:br>
            <a:r>
              <a:rPr kumimoji="0" lang="en-GB" sz="2000" b="1" i="0" u="none" strike="noStrike" kern="1200" cap="none" spc="0" normalizeH="0" baseline="0" noProof="0" dirty="0" err="1">
                <a:ln>
                  <a:noFill/>
                </a:ln>
                <a:solidFill>
                  <a:srgbClr val="4472C4">
                    <a:lumMod val="50000"/>
                  </a:srgbClr>
                </a:solidFill>
                <a:effectLst/>
                <a:uLnTx/>
                <a:uFillTx/>
                <a:latin typeface="Engravers MT" panose="02090707080505020304" pitchFamily="18" charset="0"/>
                <a:ea typeface="+mn-ea"/>
                <a:cs typeface="Arabic Typesetting" panose="020B0604020202020204" pitchFamily="66" charset="-78"/>
              </a:rPr>
              <a:t>nein</a:t>
            </a:r>
            <a:endParaRPr kumimoji="0" lang="en-GB" sz="2000" b="1" i="0" u="none" strike="noStrike" kern="1200" cap="none" spc="0" normalizeH="0" baseline="0" noProof="0" dirty="0">
              <a:ln>
                <a:noFill/>
              </a:ln>
              <a:solidFill>
                <a:srgbClr val="4472C4">
                  <a:lumMod val="50000"/>
                </a:srgbClr>
              </a:solidFill>
              <a:effectLst/>
              <a:uLnTx/>
              <a:uFillTx/>
              <a:latin typeface="Engravers MT" panose="02090707080505020304" pitchFamily="18" charset="0"/>
              <a:ea typeface="+mn-ea"/>
              <a:cs typeface="Arabic Typesetting" panose="020B0604020202020204" pitchFamily="66" charset="-78"/>
            </a:endParaRPr>
          </a:p>
        </p:txBody>
      </p:sp>
      <p:pic>
        <p:nvPicPr>
          <p:cNvPr id="16410" name="Picture 26" descr="Allergy, Cold, Disease, Flu, Girl, Handkerchief, Ill">
            <a:extLst>
              <a:ext uri="{FF2B5EF4-FFF2-40B4-BE49-F238E27FC236}">
                <a16:creationId xmlns:a16="http://schemas.microsoft.com/office/drawing/2014/main" id="{9A513BA7-E9B6-462D-AD25-534DDCAF6768}"/>
              </a:ext>
            </a:extLst>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6364" t="3159" r="9911" b="12563"/>
          <a:stretch/>
        </p:blipFill>
        <p:spPr bwMode="auto">
          <a:xfrm>
            <a:off x="7937637" y="4807075"/>
            <a:ext cx="935468" cy="1412465"/>
          </a:xfrm>
          <a:prstGeom prst="rect">
            <a:avLst/>
          </a:prstGeom>
          <a:noFill/>
          <a:extLst>
            <a:ext uri="{909E8E84-426E-40DD-AFC4-6F175D3DCCD1}">
              <a14:hiddenFill xmlns:a14="http://schemas.microsoft.com/office/drawing/2010/main">
                <a:solidFill>
                  <a:srgbClr val="FFFFFF"/>
                </a:solidFill>
              </a14:hiddenFill>
            </a:ext>
          </a:extLst>
        </p:spPr>
      </p:pic>
      <p:sp>
        <p:nvSpPr>
          <p:cNvPr id="45" name="Explosion: 8 Points 44">
            <a:extLst>
              <a:ext uri="{FF2B5EF4-FFF2-40B4-BE49-F238E27FC236}">
                <a16:creationId xmlns:a16="http://schemas.microsoft.com/office/drawing/2014/main" id="{717880AE-A7CF-417B-9EEE-16ADF5FC4DC8}"/>
              </a:ext>
            </a:extLst>
          </p:cNvPr>
          <p:cNvSpPr/>
          <p:nvPr/>
        </p:nvSpPr>
        <p:spPr>
          <a:xfrm>
            <a:off x="8570386" y="4676361"/>
            <a:ext cx="1628353" cy="1412465"/>
          </a:xfrm>
          <a:prstGeom prst="irregularSeal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Explosion: 8 Points 62">
            <a:extLst>
              <a:ext uri="{FF2B5EF4-FFF2-40B4-BE49-F238E27FC236}">
                <a16:creationId xmlns:a16="http://schemas.microsoft.com/office/drawing/2014/main" id="{EC2FE235-A35F-4238-9161-6B5A2D7DD26A}"/>
              </a:ext>
            </a:extLst>
          </p:cNvPr>
          <p:cNvSpPr/>
          <p:nvPr/>
        </p:nvSpPr>
        <p:spPr>
          <a:xfrm>
            <a:off x="8739218" y="4828762"/>
            <a:ext cx="1321940" cy="1082564"/>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Box 45">
            <a:hlinkClick r:id="" action="ppaction://noaction">
              <a:snd r:embed="rId27" name="9.1.2.6 Slide 2 hatschi.wav"/>
            </a:hlinkClick>
            <a:extLst>
              <a:ext uri="{FF2B5EF4-FFF2-40B4-BE49-F238E27FC236}">
                <a16:creationId xmlns:a16="http://schemas.microsoft.com/office/drawing/2014/main" id="{EC66F34A-2C9E-4488-88DA-F4672E9D2429}"/>
              </a:ext>
            </a:extLst>
          </p:cNvPr>
          <p:cNvSpPr txBox="1"/>
          <p:nvPr/>
        </p:nvSpPr>
        <p:spPr>
          <a:xfrm>
            <a:off x="8669732" y="5092139"/>
            <a:ext cx="15541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avolini" panose="020B0502040204020203" pitchFamily="66" charset="0"/>
                <a:ea typeface="+mn-ea"/>
                <a:cs typeface="Cavolini" panose="020B0502040204020203" pitchFamily="66" charset="0"/>
              </a:rPr>
              <a:t>Hatschi</a:t>
            </a:r>
            <a:r>
              <a:rPr kumimoji="0" lang="en-GB" sz="2400" b="1" i="0" u="none" strike="noStrike" kern="1200" cap="none" spc="0" normalizeH="0" baseline="0" noProof="0" dirty="0">
                <a:ln>
                  <a:noFill/>
                </a:ln>
                <a:solidFill>
                  <a:prstClr val="white"/>
                </a:solidFill>
                <a:effectLst/>
                <a:uLnTx/>
                <a:uFillTx/>
                <a:latin typeface="Cavolini" panose="020B0502040204020203" pitchFamily="66" charset="0"/>
                <a:ea typeface="+mn-ea"/>
                <a:cs typeface="Cavolini" panose="020B0502040204020203" pitchFamily="66" charset="0"/>
              </a:rPr>
              <a:t>!</a:t>
            </a:r>
          </a:p>
        </p:txBody>
      </p:sp>
    </p:spTree>
    <p:extLst>
      <p:ext uri="{BB962C8B-B14F-4D97-AF65-F5344CB8AC3E}">
        <p14:creationId xmlns:p14="http://schemas.microsoft.com/office/powerpoint/2010/main" val="683921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D106B28-1157-45F8-87CF-349319F8DD04}"/>
              </a:ext>
            </a:extLst>
          </p:cNvPr>
          <p:cNvSpPr/>
          <p:nvPr/>
        </p:nvSpPr>
        <p:spPr>
          <a:xfrm>
            <a:off x="143966" y="1319081"/>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21D4DED-61A6-432A-8091-AA02D6F9B253}"/>
              </a:ext>
            </a:extLst>
          </p:cNvPr>
          <p:cNvSpPr/>
          <p:nvPr/>
        </p:nvSpPr>
        <p:spPr>
          <a:xfrm>
            <a:off x="148073" y="1460090"/>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54D40F0-2E23-4A89-AF90-3F5D1FE437E1}"/>
              </a:ext>
            </a:extLst>
          </p:cNvPr>
          <p:cNvSpPr/>
          <p:nvPr/>
        </p:nvSpPr>
        <p:spPr>
          <a:xfrm>
            <a:off x="6107348" y="1460090"/>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8563"/>
            <a:ext cx="6807200" cy="869950"/>
          </a:xfrm>
          <a:prstGeom prst="rect">
            <a:avLst/>
          </a:prstGeom>
        </p:spPr>
      </p:pic>
      <p:sp>
        <p:nvSpPr>
          <p:cNvPr id="4" name="Title 3"/>
          <p:cNvSpPr>
            <a:spLocks noGrp="1"/>
          </p:cNvSpPr>
          <p:nvPr>
            <p:ph type="title"/>
          </p:nvPr>
        </p:nvSpPr>
        <p:spPr>
          <a:xfrm>
            <a:off x="0" y="419635"/>
            <a:ext cx="5864772" cy="707849"/>
          </a:xfrm>
        </p:spPr>
        <p:txBody>
          <a:bodyPr>
            <a:normAutofit fontScale="90000"/>
          </a:bodyPr>
          <a:lstStyle/>
          <a:p>
            <a:r>
              <a:rPr lang="en-GB" sz="3600" b="1" dirty="0">
                <a:solidFill>
                  <a:schemeClr val="bg1"/>
                </a:solidFill>
              </a:rPr>
              <a:t>Hermann der Hamster [5/9]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48073" y="3028297"/>
            <a:ext cx="611997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ziehe mich an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weil</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gut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kann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2" name="Picture 11" descr="A picture containing text, vector graphics&#10;&#10;Description automatically generated">
            <a:extLst>
              <a:ext uri="{FF2B5EF4-FFF2-40B4-BE49-F238E27FC236}">
                <a16:creationId xmlns:a16="http://schemas.microsoft.com/office/drawing/2014/main" id="{27EAAB0D-167D-4EC8-87CD-D05EDF749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3361" y="2105909"/>
            <a:ext cx="2682781" cy="3433010"/>
          </a:xfrm>
          <a:prstGeom prst="rect">
            <a:avLst/>
          </a:prstGeom>
        </p:spPr>
      </p:pic>
      <p:sp>
        <p:nvSpPr>
          <p:cNvPr id="13" name="Rectangle: Rounded Corners 12">
            <a:extLst>
              <a:ext uri="{FF2B5EF4-FFF2-40B4-BE49-F238E27FC236}">
                <a16:creationId xmlns:a16="http://schemas.microsoft.com/office/drawing/2014/main" id="{DB334646-871F-4915-8721-9C1FDB35DE88}"/>
              </a:ext>
            </a:extLst>
          </p:cNvPr>
          <p:cNvSpPr/>
          <p:nvPr/>
        </p:nvSpPr>
        <p:spPr>
          <a:xfrm>
            <a:off x="750832" y="3012531"/>
            <a:ext cx="2570782" cy="431342"/>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I dress myself</a:t>
            </a:r>
            <a:r>
              <a:rPr lang="en-GB" sz="2400" dirty="0">
                <a:solidFill>
                  <a:srgbClr val="002060"/>
                </a:solidFill>
              </a:rPr>
              <a:t>]</a:t>
            </a:r>
          </a:p>
        </p:txBody>
      </p:sp>
      <p:sp>
        <p:nvSpPr>
          <p:cNvPr id="14" name="Rectangle: Rounded Corners 13">
            <a:extLst>
              <a:ext uri="{FF2B5EF4-FFF2-40B4-BE49-F238E27FC236}">
                <a16:creationId xmlns:a16="http://schemas.microsoft.com/office/drawing/2014/main" id="{769FE86B-D034-4EBD-ABB5-EE2A09C25E13}"/>
              </a:ext>
            </a:extLst>
          </p:cNvPr>
          <p:cNvSpPr/>
          <p:nvPr/>
        </p:nvSpPr>
        <p:spPr>
          <a:xfrm>
            <a:off x="839728" y="3749986"/>
            <a:ext cx="586079" cy="431342"/>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I</a:t>
            </a:r>
            <a:r>
              <a:rPr lang="en-GB" sz="2400" dirty="0">
                <a:solidFill>
                  <a:srgbClr val="002060"/>
                </a:solidFill>
              </a:rPr>
              <a:t>]</a:t>
            </a:r>
          </a:p>
        </p:txBody>
      </p:sp>
      <p:sp>
        <p:nvSpPr>
          <p:cNvPr id="15" name="Rectangle: Rounded Corners 14">
            <a:extLst>
              <a:ext uri="{FF2B5EF4-FFF2-40B4-BE49-F238E27FC236}">
                <a16:creationId xmlns:a16="http://schemas.microsoft.com/office/drawing/2014/main" id="{EAB2CA67-3681-446B-9AD9-0DE4BB564B08}"/>
              </a:ext>
            </a:extLst>
          </p:cNvPr>
          <p:cNvSpPr/>
          <p:nvPr/>
        </p:nvSpPr>
        <p:spPr>
          <a:xfrm>
            <a:off x="2616853" y="3749986"/>
            <a:ext cx="1182415" cy="431342"/>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can</a:t>
            </a:r>
            <a:r>
              <a:rPr lang="en-GB" sz="2400" dirty="0">
                <a:solidFill>
                  <a:srgbClr val="002060"/>
                </a:solidFill>
              </a:rPr>
              <a:t>].</a:t>
            </a:r>
          </a:p>
        </p:txBody>
      </p:sp>
    </p:spTree>
    <p:extLst>
      <p:ext uri="{BB962C8B-B14F-4D97-AF65-F5344CB8AC3E}">
        <p14:creationId xmlns:p14="http://schemas.microsoft.com/office/powerpoint/2010/main" val="197896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368AB2-2C80-42D3-9293-3CB8336B3357}"/>
              </a:ext>
            </a:extLst>
          </p:cNvPr>
          <p:cNvSpPr/>
          <p:nvPr/>
        </p:nvSpPr>
        <p:spPr>
          <a:xfrm>
            <a:off x="143966" y="1319081"/>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61573AC-F1E2-4C54-A71D-DED68DAC8633}"/>
              </a:ext>
            </a:extLst>
          </p:cNvPr>
          <p:cNvSpPr/>
          <p:nvPr/>
        </p:nvSpPr>
        <p:spPr>
          <a:xfrm>
            <a:off x="148073" y="1460090"/>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F255D79-D91C-410C-BAA3-665BEE4C5CC1}"/>
              </a:ext>
            </a:extLst>
          </p:cNvPr>
          <p:cNvSpPr/>
          <p:nvPr/>
        </p:nvSpPr>
        <p:spPr>
          <a:xfrm>
            <a:off x="6107348" y="1460090"/>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8563"/>
            <a:ext cx="6807200" cy="869950"/>
          </a:xfrm>
          <a:prstGeom prst="rect">
            <a:avLst/>
          </a:prstGeom>
        </p:spPr>
      </p:pic>
      <p:sp>
        <p:nvSpPr>
          <p:cNvPr id="4" name="Title 3"/>
          <p:cNvSpPr>
            <a:spLocks noGrp="1"/>
          </p:cNvSpPr>
          <p:nvPr>
            <p:ph type="title"/>
          </p:nvPr>
        </p:nvSpPr>
        <p:spPr>
          <a:xfrm>
            <a:off x="0" y="419635"/>
            <a:ext cx="5864772" cy="707849"/>
          </a:xfrm>
        </p:spPr>
        <p:txBody>
          <a:bodyPr>
            <a:normAutofit fontScale="90000"/>
          </a:bodyPr>
          <a:lstStyle/>
          <a:p>
            <a:r>
              <a:rPr lang="en-GB" sz="3600" b="1" dirty="0">
                <a:solidFill>
                  <a:schemeClr val="bg1"/>
                </a:solidFill>
              </a:rPr>
              <a:t>Hermann der Hamster [6/9]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48073" y="3028297"/>
            <a:ext cx="611997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setzte  mich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morgens selber auf den Stuhl.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weiß  noch  nicht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aber </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finde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cool!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4" name="Picture 13" descr="Logo&#10;&#10;Description automatically generated">
            <a:extLst>
              <a:ext uri="{FF2B5EF4-FFF2-40B4-BE49-F238E27FC236}">
                <a16:creationId xmlns:a16="http://schemas.microsoft.com/office/drawing/2014/main" id="{63F9EDE0-FD2B-43D0-8631-F13733A3B6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6202" y="1606241"/>
            <a:ext cx="2846377" cy="3791669"/>
          </a:xfrm>
          <a:prstGeom prst="rect">
            <a:avLst/>
          </a:prstGeom>
        </p:spPr>
      </p:pic>
      <p:sp>
        <p:nvSpPr>
          <p:cNvPr id="12" name="Rectangle: Rounded Corners 11">
            <a:extLst>
              <a:ext uri="{FF2B5EF4-FFF2-40B4-BE49-F238E27FC236}">
                <a16:creationId xmlns:a16="http://schemas.microsoft.com/office/drawing/2014/main" id="{4CE3DCFF-3829-484C-8202-C96FE85399A0}"/>
              </a:ext>
            </a:extLst>
          </p:cNvPr>
          <p:cNvSpPr/>
          <p:nvPr/>
        </p:nvSpPr>
        <p:spPr>
          <a:xfrm>
            <a:off x="693683" y="3044063"/>
            <a:ext cx="2175639" cy="431342"/>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I sit (myself)</a:t>
            </a:r>
            <a:r>
              <a:rPr lang="en-GB" sz="2400" dirty="0">
                <a:solidFill>
                  <a:srgbClr val="002060"/>
                </a:solidFill>
              </a:rPr>
              <a:t>]</a:t>
            </a:r>
          </a:p>
        </p:txBody>
      </p:sp>
      <p:sp>
        <p:nvSpPr>
          <p:cNvPr id="13" name="Rectangle: Rounded Corners 12">
            <a:extLst>
              <a:ext uri="{FF2B5EF4-FFF2-40B4-BE49-F238E27FC236}">
                <a16:creationId xmlns:a16="http://schemas.microsoft.com/office/drawing/2014/main" id="{DEE0E23B-5959-4558-A436-D17626BFFACC}"/>
              </a:ext>
            </a:extLst>
          </p:cNvPr>
          <p:cNvSpPr/>
          <p:nvPr/>
        </p:nvSpPr>
        <p:spPr>
          <a:xfrm>
            <a:off x="693683" y="4134623"/>
            <a:ext cx="2855308" cy="431342"/>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I still don’t know</a:t>
            </a:r>
            <a:r>
              <a:rPr lang="en-GB" sz="2400" dirty="0">
                <a:solidFill>
                  <a:srgbClr val="002060"/>
                </a:solidFill>
              </a:rPr>
              <a:t>]</a:t>
            </a:r>
          </a:p>
        </p:txBody>
      </p:sp>
      <p:sp>
        <p:nvSpPr>
          <p:cNvPr id="15" name="Rectangle: Rounded Corners 14">
            <a:extLst>
              <a:ext uri="{FF2B5EF4-FFF2-40B4-BE49-F238E27FC236}">
                <a16:creationId xmlns:a16="http://schemas.microsoft.com/office/drawing/2014/main" id="{E69C9D62-BAB8-4D64-848D-F5D403C2B144}"/>
              </a:ext>
            </a:extLst>
          </p:cNvPr>
          <p:cNvSpPr/>
          <p:nvPr/>
        </p:nvSpPr>
        <p:spPr>
          <a:xfrm>
            <a:off x="253221" y="4514205"/>
            <a:ext cx="1542058" cy="431342"/>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I find</a:t>
            </a:r>
            <a:r>
              <a:rPr lang="en-GB" sz="2400" dirty="0">
                <a:solidFill>
                  <a:srgbClr val="002060"/>
                </a:solidFill>
              </a:rPr>
              <a:t>]</a:t>
            </a:r>
          </a:p>
        </p:txBody>
      </p:sp>
    </p:spTree>
    <p:extLst>
      <p:ext uri="{BB962C8B-B14F-4D97-AF65-F5344CB8AC3E}">
        <p14:creationId xmlns:p14="http://schemas.microsoft.com/office/powerpoint/2010/main" val="86779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CE3F84-F051-42A8-9D28-168840518049}"/>
              </a:ext>
            </a:extLst>
          </p:cNvPr>
          <p:cNvSpPr/>
          <p:nvPr/>
        </p:nvSpPr>
        <p:spPr>
          <a:xfrm>
            <a:off x="143966" y="1319081"/>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A470953-71E9-46FB-99CD-1BBA46156384}"/>
              </a:ext>
            </a:extLst>
          </p:cNvPr>
          <p:cNvSpPr/>
          <p:nvPr/>
        </p:nvSpPr>
        <p:spPr>
          <a:xfrm>
            <a:off x="148073" y="1460090"/>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B130837-16DA-4E31-A1D1-B46EA42FA9E4}"/>
              </a:ext>
            </a:extLst>
          </p:cNvPr>
          <p:cNvSpPr/>
          <p:nvPr/>
        </p:nvSpPr>
        <p:spPr>
          <a:xfrm>
            <a:off x="6107348" y="1460090"/>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8563"/>
            <a:ext cx="6807200" cy="869950"/>
          </a:xfrm>
          <a:prstGeom prst="rect">
            <a:avLst/>
          </a:prstGeom>
        </p:spPr>
      </p:pic>
      <p:sp>
        <p:nvSpPr>
          <p:cNvPr id="4" name="Title 3"/>
          <p:cNvSpPr>
            <a:spLocks noGrp="1"/>
          </p:cNvSpPr>
          <p:nvPr>
            <p:ph type="title"/>
          </p:nvPr>
        </p:nvSpPr>
        <p:spPr>
          <a:xfrm>
            <a:off x="0" y="419635"/>
            <a:ext cx="5864772" cy="707849"/>
          </a:xfrm>
        </p:spPr>
        <p:txBody>
          <a:bodyPr>
            <a:normAutofit fontScale="90000"/>
          </a:bodyPr>
          <a:lstStyle/>
          <a:p>
            <a:r>
              <a:rPr lang="en-GB" sz="3600" b="1" dirty="0">
                <a:solidFill>
                  <a:schemeClr val="bg1"/>
                </a:solidFill>
              </a:rPr>
              <a:t>Hermann der Hamster [7/9]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48073" y="3028297"/>
            <a:ext cx="611997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wenn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Nacht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wird</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es ist schon spät.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lege  mich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ohne weiteres* selber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 Bett.</a:t>
            </a:r>
          </a:p>
        </p:txBody>
      </p:sp>
      <p:pic>
        <p:nvPicPr>
          <p:cNvPr id="16" name="Picture 15" descr="Logo&#10;&#10;Description automatically generated">
            <a:extLst>
              <a:ext uri="{FF2B5EF4-FFF2-40B4-BE49-F238E27FC236}">
                <a16:creationId xmlns:a16="http://schemas.microsoft.com/office/drawing/2014/main" id="{41E3F3D0-CAC4-4DD6-9B1C-F0A85AC76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5190" y="2194604"/>
            <a:ext cx="3731756" cy="2881745"/>
          </a:xfrm>
          <a:prstGeom prst="rect">
            <a:avLst/>
          </a:prstGeom>
        </p:spPr>
      </p:pic>
      <p:sp>
        <p:nvSpPr>
          <p:cNvPr id="12" name="Rectangle: Rounded Corners 11">
            <a:extLst>
              <a:ext uri="{FF2B5EF4-FFF2-40B4-BE49-F238E27FC236}">
                <a16:creationId xmlns:a16="http://schemas.microsoft.com/office/drawing/2014/main" id="{0D07A78B-B251-4C84-971B-6096C2C9F8A6}"/>
              </a:ext>
            </a:extLst>
          </p:cNvPr>
          <p:cNvSpPr/>
          <p:nvPr/>
        </p:nvSpPr>
        <p:spPr>
          <a:xfrm>
            <a:off x="1765738" y="3028297"/>
            <a:ext cx="669813" cy="431342"/>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it]</a:t>
            </a:r>
            <a:endParaRPr lang="en-GB" sz="2400" dirty="0">
              <a:solidFill>
                <a:srgbClr val="002060"/>
              </a:solidFill>
            </a:endParaRPr>
          </a:p>
        </p:txBody>
      </p:sp>
      <p:sp>
        <p:nvSpPr>
          <p:cNvPr id="13" name="Rectangle: Rounded Corners 12">
            <a:extLst>
              <a:ext uri="{FF2B5EF4-FFF2-40B4-BE49-F238E27FC236}">
                <a16:creationId xmlns:a16="http://schemas.microsoft.com/office/drawing/2014/main" id="{5C7EEA38-8031-4BE3-BEBB-9C390DABC66C}"/>
              </a:ext>
            </a:extLst>
          </p:cNvPr>
          <p:cNvSpPr/>
          <p:nvPr/>
        </p:nvSpPr>
        <p:spPr>
          <a:xfrm>
            <a:off x="707366" y="4162476"/>
            <a:ext cx="1891860" cy="431342"/>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lay down</a:t>
            </a:r>
            <a:r>
              <a:rPr lang="en-GB" sz="2400" dirty="0">
                <a:solidFill>
                  <a:srgbClr val="002060"/>
                </a:solidFill>
              </a:rPr>
              <a:t>]</a:t>
            </a:r>
          </a:p>
        </p:txBody>
      </p:sp>
      <p:sp>
        <p:nvSpPr>
          <p:cNvPr id="2" name="TextBox 1">
            <a:extLst>
              <a:ext uri="{FF2B5EF4-FFF2-40B4-BE49-F238E27FC236}">
                <a16:creationId xmlns:a16="http://schemas.microsoft.com/office/drawing/2014/main" id="{BB67829F-7273-4C24-8DD2-EF3140432C4F}"/>
              </a:ext>
            </a:extLst>
          </p:cNvPr>
          <p:cNvSpPr txBox="1"/>
          <p:nvPr/>
        </p:nvSpPr>
        <p:spPr>
          <a:xfrm>
            <a:off x="7796114" y="463712"/>
            <a:ext cx="2563153" cy="707886"/>
          </a:xfrm>
          <a:prstGeom prst="rect">
            <a:avLst/>
          </a:prstGeom>
          <a:noFill/>
          <a:ln>
            <a:solidFill>
              <a:srgbClr val="115076"/>
            </a:solidFill>
          </a:ln>
        </p:spPr>
        <p:txBody>
          <a:bodyPr wrap="square" rtlCol="0">
            <a:spAutoFit/>
          </a:bodyPr>
          <a:lstStyle/>
          <a:p>
            <a:pPr algn="ctr"/>
            <a:r>
              <a:rPr lang="en-GB" sz="2000" dirty="0" err="1">
                <a:solidFill>
                  <a:schemeClr val="accent5">
                    <a:lumMod val="50000"/>
                  </a:schemeClr>
                </a:solidFill>
              </a:rPr>
              <a:t>ohne</a:t>
            </a:r>
            <a:r>
              <a:rPr lang="en-GB" sz="2000" dirty="0">
                <a:solidFill>
                  <a:schemeClr val="accent5">
                    <a:lumMod val="50000"/>
                  </a:schemeClr>
                </a:solidFill>
              </a:rPr>
              <a:t> </a:t>
            </a:r>
            <a:r>
              <a:rPr lang="en-GB" sz="2000" dirty="0" err="1">
                <a:solidFill>
                  <a:schemeClr val="accent5">
                    <a:lumMod val="50000"/>
                  </a:schemeClr>
                </a:solidFill>
              </a:rPr>
              <a:t>weiteres</a:t>
            </a:r>
            <a:r>
              <a:rPr lang="en-GB" sz="2000" dirty="0">
                <a:solidFill>
                  <a:schemeClr val="accent5">
                    <a:lumMod val="50000"/>
                  </a:schemeClr>
                </a:solidFill>
              </a:rPr>
              <a:t> – </a:t>
            </a:r>
            <a:br>
              <a:rPr lang="en-GB" sz="2000" dirty="0">
                <a:solidFill>
                  <a:schemeClr val="accent5">
                    <a:lumMod val="50000"/>
                  </a:schemeClr>
                </a:solidFill>
              </a:rPr>
            </a:br>
            <a:r>
              <a:rPr lang="en-GB" sz="2000" dirty="0">
                <a:solidFill>
                  <a:schemeClr val="accent5">
                    <a:lumMod val="50000"/>
                  </a:schemeClr>
                </a:solidFill>
              </a:rPr>
              <a:t>without further ado</a:t>
            </a:r>
          </a:p>
        </p:txBody>
      </p:sp>
      <p:sp>
        <p:nvSpPr>
          <p:cNvPr id="15" name="Rectangle: Rounded Corners 14">
            <a:extLst>
              <a:ext uri="{FF2B5EF4-FFF2-40B4-BE49-F238E27FC236}">
                <a16:creationId xmlns:a16="http://schemas.microsoft.com/office/drawing/2014/main" id="{FAB1C2BC-697B-4096-BB45-BA7D18E2E8A2}"/>
              </a:ext>
            </a:extLst>
          </p:cNvPr>
          <p:cNvSpPr/>
          <p:nvPr/>
        </p:nvSpPr>
        <p:spPr>
          <a:xfrm>
            <a:off x="3572120" y="3028968"/>
            <a:ext cx="2133550" cy="430671"/>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becomes],</a:t>
            </a:r>
            <a:endParaRPr lang="en-GB" sz="2400" dirty="0">
              <a:solidFill>
                <a:srgbClr val="002060"/>
              </a:solidFill>
            </a:endParaRPr>
          </a:p>
        </p:txBody>
      </p:sp>
    </p:spTree>
    <p:extLst>
      <p:ext uri="{BB962C8B-B14F-4D97-AF65-F5344CB8AC3E}">
        <p14:creationId xmlns:p14="http://schemas.microsoft.com/office/powerpoint/2010/main" val="310288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2F5EB0-3FCB-4FDA-9CF1-FD8765812B15}"/>
              </a:ext>
            </a:extLst>
          </p:cNvPr>
          <p:cNvSpPr/>
          <p:nvPr/>
        </p:nvSpPr>
        <p:spPr>
          <a:xfrm>
            <a:off x="143966" y="1319081"/>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3132248-1498-4AC6-B907-8D8DA4119A6F}"/>
              </a:ext>
            </a:extLst>
          </p:cNvPr>
          <p:cNvSpPr/>
          <p:nvPr/>
        </p:nvSpPr>
        <p:spPr>
          <a:xfrm>
            <a:off x="148073" y="1460090"/>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30AD29E-F346-4FAD-9D18-03C1CFA81C32}"/>
              </a:ext>
            </a:extLst>
          </p:cNvPr>
          <p:cNvSpPr/>
          <p:nvPr/>
        </p:nvSpPr>
        <p:spPr>
          <a:xfrm>
            <a:off x="6107348" y="1460090"/>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8563"/>
            <a:ext cx="6807200" cy="869950"/>
          </a:xfrm>
          <a:prstGeom prst="rect">
            <a:avLst/>
          </a:prstGeom>
        </p:spPr>
      </p:pic>
      <p:sp>
        <p:nvSpPr>
          <p:cNvPr id="4" name="Title 3"/>
          <p:cNvSpPr>
            <a:spLocks noGrp="1"/>
          </p:cNvSpPr>
          <p:nvPr>
            <p:ph type="title"/>
          </p:nvPr>
        </p:nvSpPr>
        <p:spPr>
          <a:xfrm>
            <a:off x="0" y="419635"/>
            <a:ext cx="5864772" cy="707849"/>
          </a:xfrm>
        </p:spPr>
        <p:txBody>
          <a:bodyPr>
            <a:normAutofit fontScale="90000"/>
          </a:bodyPr>
          <a:lstStyle/>
          <a:p>
            <a:r>
              <a:rPr lang="en-GB" sz="3600" b="1" dirty="0">
                <a:solidFill>
                  <a:schemeClr val="bg1"/>
                </a:solidFill>
              </a:rPr>
              <a:t>Hermann der Hamster [8/9]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48073" y="3028297"/>
            <a:ext cx="611997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kann ich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nicht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schlafen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weckt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mich</a:t>
            </a: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schon mal?</a:t>
            </a:r>
          </a:p>
        </p:txBody>
      </p:sp>
      <p:pic>
        <p:nvPicPr>
          <p:cNvPr id="13" name="Picture 12">
            <a:extLst>
              <a:ext uri="{FF2B5EF4-FFF2-40B4-BE49-F238E27FC236}">
                <a16:creationId xmlns:a16="http://schemas.microsoft.com/office/drawing/2014/main" id="{0FCA707D-9C2C-4195-BB84-5AE629A332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6215" y="2140035"/>
            <a:ext cx="3724099" cy="2875832"/>
          </a:xfrm>
          <a:prstGeom prst="rect">
            <a:avLst/>
          </a:prstGeom>
        </p:spPr>
      </p:pic>
      <p:sp>
        <p:nvSpPr>
          <p:cNvPr id="12" name="Rectangle: Rounded Corners 11">
            <a:extLst>
              <a:ext uri="{FF2B5EF4-FFF2-40B4-BE49-F238E27FC236}">
                <a16:creationId xmlns:a16="http://schemas.microsoft.com/office/drawing/2014/main" id="{CC46CA3A-36B4-4AD3-AAC0-140B3937D222}"/>
              </a:ext>
            </a:extLst>
          </p:cNvPr>
          <p:cNvSpPr/>
          <p:nvPr/>
        </p:nvSpPr>
        <p:spPr>
          <a:xfrm>
            <a:off x="914399" y="3028297"/>
            <a:ext cx="1340069" cy="431342"/>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can I</a:t>
            </a:r>
            <a:r>
              <a:rPr lang="en-GB" sz="2400" dirty="0">
                <a:solidFill>
                  <a:srgbClr val="002060"/>
                </a:solidFill>
              </a:rPr>
              <a:t>]</a:t>
            </a:r>
          </a:p>
        </p:txBody>
      </p:sp>
      <p:sp>
        <p:nvSpPr>
          <p:cNvPr id="14" name="Rectangle: Rounded Corners 13">
            <a:extLst>
              <a:ext uri="{FF2B5EF4-FFF2-40B4-BE49-F238E27FC236}">
                <a16:creationId xmlns:a16="http://schemas.microsoft.com/office/drawing/2014/main" id="{84B534C3-5B96-4A23-99A7-6D5DA1E8EBB0}"/>
              </a:ext>
            </a:extLst>
          </p:cNvPr>
          <p:cNvSpPr/>
          <p:nvPr/>
        </p:nvSpPr>
        <p:spPr>
          <a:xfrm>
            <a:off x="3093702" y="3037157"/>
            <a:ext cx="1340069" cy="431342"/>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sleep</a:t>
            </a:r>
            <a:r>
              <a:rPr lang="en-GB" sz="2400" dirty="0">
                <a:solidFill>
                  <a:srgbClr val="002060"/>
                </a:solidFill>
              </a:rPr>
              <a:t>]</a:t>
            </a:r>
          </a:p>
        </p:txBody>
      </p:sp>
      <p:sp>
        <p:nvSpPr>
          <p:cNvPr id="15" name="TextBox 14">
            <a:extLst>
              <a:ext uri="{FF2B5EF4-FFF2-40B4-BE49-F238E27FC236}">
                <a16:creationId xmlns:a16="http://schemas.microsoft.com/office/drawing/2014/main" id="{289A717E-B532-419D-AA82-356AC26DE8DA}"/>
              </a:ext>
            </a:extLst>
          </p:cNvPr>
          <p:cNvSpPr txBox="1"/>
          <p:nvPr/>
        </p:nvSpPr>
        <p:spPr>
          <a:xfrm>
            <a:off x="8910914" y="463712"/>
            <a:ext cx="1448353" cy="707886"/>
          </a:xfrm>
          <a:prstGeom prst="rect">
            <a:avLst/>
          </a:prstGeom>
          <a:noFill/>
          <a:ln>
            <a:solidFill>
              <a:srgbClr val="115076"/>
            </a:solidFill>
          </a:ln>
        </p:spPr>
        <p:txBody>
          <a:bodyPr wrap="square" rtlCol="0">
            <a:spAutoFit/>
          </a:bodyPr>
          <a:lstStyle/>
          <a:p>
            <a:pPr algn="ctr"/>
            <a:r>
              <a:rPr lang="en-GB" sz="2000" dirty="0" err="1">
                <a:solidFill>
                  <a:schemeClr val="accent5">
                    <a:lumMod val="50000"/>
                  </a:schemeClr>
                </a:solidFill>
              </a:rPr>
              <a:t>wecken</a:t>
            </a:r>
            <a:r>
              <a:rPr lang="en-GB" sz="2000" dirty="0">
                <a:solidFill>
                  <a:schemeClr val="accent5">
                    <a:lumMod val="50000"/>
                  </a:schemeClr>
                </a:solidFill>
              </a:rPr>
              <a:t> – </a:t>
            </a:r>
            <a:br>
              <a:rPr lang="en-GB" sz="2000" dirty="0">
                <a:solidFill>
                  <a:schemeClr val="accent5">
                    <a:lumMod val="50000"/>
                  </a:schemeClr>
                </a:solidFill>
              </a:rPr>
            </a:br>
            <a:r>
              <a:rPr lang="en-GB" sz="2000" dirty="0">
                <a:solidFill>
                  <a:schemeClr val="accent5">
                    <a:lumMod val="50000"/>
                  </a:schemeClr>
                </a:solidFill>
              </a:rPr>
              <a:t>to wake</a:t>
            </a:r>
          </a:p>
        </p:txBody>
      </p:sp>
      <p:sp>
        <p:nvSpPr>
          <p:cNvPr id="16" name="Rectangle: Rounded Corners 15">
            <a:extLst>
              <a:ext uri="{FF2B5EF4-FFF2-40B4-BE49-F238E27FC236}">
                <a16:creationId xmlns:a16="http://schemas.microsoft.com/office/drawing/2014/main" id="{B56CE848-65B8-4250-AAE9-6EF95A96AA9E}"/>
              </a:ext>
            </a:extLst>
          </p:cNvPr>
          <p:cNvSpPr/>
          <p:nvPr/>
        </p:nvSpPr>
        <p:spPr>
          <a:xfrm>
            <a:off x="1798759" y="3830691"/>
            <a:ext cx="911417" cy="315217"/>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me</a:t>
            </a:r>
            <a:r>
              <a:rPr lang="en-GB" sz="2400" dirty="0">
                <a:solidFill>
                  <a:srgbClr val="002060"/>
                </a:solidFill>
              </a:rPr>
              <a:t>]</a:t>
            </a:r>
          </a:p>
        </p:txBody>
      </p:sp>
    </p:spTree>
    <p:extLst>
      <p:ext uri="{BB962C8B-B14F-4D97-AF65-F5344CB8AC3E}">
        <p14:creationId xmlns:p14="http://schemas.microsoft.com/office/powerpoint/2010/main" val="239059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AF458E-13C1-4153-A93D-BB7D699DB120}"/>
              </a:ext>
            </a:extLst>
          </p:cNvPr>
          <p:cNvSpPr/>
          <p:nvPr/>
        </p:nvSpPr>
        <p:spPr>
          <a:xfrm>
            <a:off x="143966" y="1319081"/>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1342D3F-8BFE-4608-BA43-ABF043A92666}"/>
              </a:ext>
            </a:extLst>
          </p:cNvPr>
          <p:cNvSpPr/>
          <p:nvPr/>
        </p:nvSpPr>
        <p:spPr>
          <a:xfrm>
            <a:off x="148073" y="1460090"/>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685C31F-5414-41A2-AC2C-AAA5E5B500C6}"/>
              </a:ext>
            </a:extLst>
          </p:cNvPr>
          <p:cNvSpPr/>
          <p:nvPr/>
        </p:nvSpPr>
        <p:spPr>
          <a:xfrm>
            <a:off x="6107348" y="1460090"/>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8563"/>
            <a:ext cx="6807200" cy="869950"/>
          </a:xfrm>
          <a:prstGeom prst="rect">
            <a:avLst/>
          </a:prstGeom>
        </p:spPr>
      </p:pic>
      <p:sp>
        <p:nvSpPr>
          <p:cNvPr id="4" name="Title 3"/>
          <p:cNvSpPr>
            <a:spLocks noGrp="1"/>
          </p:cNvSpPr>
          <p:nvPr>
            <p:ph type="title"/>
          </p:nvPr>
        </p:nvSpPr>
        <p:spPr>
          <a:xfrm>
            <a:off x="0" y="419635"/>
            <a:ext cx="5864772" cy="707849"/>
          </a:xfrm>
        </p:spPr>
        <p:txBody>
          <a:bodyPr>
            <a:normAutofit fontScale="90000"/>
          </a:bodyPr>
          <a:lstStyle/>
          <a:p>
            <a:r>
              <a:rPr lang="en-GB" sz="3600" b="1" dirty="0">
                <a:solidFill>
                  <a:schemeClr val="bg1"/>
                </a:solidFill>
              </a:rPr>
              <a:t>Hermann der Hamster [9/9]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48073" y="3028297"/>
            <a:ext cx="593658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Dann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hält  mich  </a:t>
            </a: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Oma auf ihrem Schoß,</a:t>
            </a:r>
            <a:b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bin  </a:t>
            </a: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ganz froh,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bin  </a:t>
            </a: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nicht zu groß.</a:t>
            </a:r>
          </a:p>
        </p:txBody>
      </p:sp>
      <p:pic>
        <p:nvPicPr>
          <p:cNvPr id="12" name="Picture 11" descr="Logo&#10;&#10;Description automatically generated">
            <a:extLst>
              <a:ext uri="{FF2B5EF4-FFF2-40B4-BE49-F238E27FC236}">
                <a16:creationId xmlns:a16="http://schemas.microsoft.com/office/drawing/2014/main" id="{09F7B920-C6EE-4D6B-A91C-334FCB2CD6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3624" y="1571374"/>
            <a:ext cx="3596759" cy="4239491"/>
          </a:xfrm>
          <a:prstGeom prst="rect">
            <a:avLst/>
          </a:prstGeom>
        </p:spPr>
      </p:pic>
      <p:sp>
        <p:nvSpPr>
          <p:cNvPr id="13" name="TextBox 12">
            <a:extLst>
              <a:ext uri="{FF2B5EF4-FFF2-40B4-BE49-F238E27FC236}">
                <a16:creationId xmlns:a16="http://schemas.microsoft.com/office/drawing/2014/main" id="{F5430AE7-FFC9-4C7F-89DE-0F451D18B569}"/>
              </a:ext>
            </a:extLst>
          </p:cNvPr>
          <p:cNvSpPr txBox="1"/>
          <p:nvPr/>
        </p:nvSpPr>
        <p:spPr>
          <a:xfrm>
            <a:off x="8254314" y="463712"/>
            <a:ext cx="2104953" cy="707886"/>
          </a:xfrm>
          <a:prstGeom prst="rect">
            <a:avLst/>
          </a:prstGeom>
          <a:noFill/>
          <a:ln>
            <a:solidFill>
              <a:srgbClr val="115076"/>
            </a:solidFill>
          </a:ln>
        </p:spPr>
        <p:txBody>
          <a:bodyPr wrap="square" rtlCol="0">
            <a:spAutoFit/>
          </a:bodyPr>
          <a:lstStyle/>
          <a:p>
            <a:pPr algn="ctr"/>
            <a:r>
              <a:rPr lang="de-DE" sz="2000" dirty="0">
                <a:solidFill>
                  <a:srgbClr val="4472C4">
                    <a:lumMod val="50000"/>
                  </a:srgbClr>
                </a:solidFill>
              </a:rPr>
              <a:t>der Schoß – lap</a:t>
            </a:r>
            <a:br>
              <a:rPr lang="de-DE" sz="2000" dirty="0">
                <a:solidFill>
                  <a:srgbClr val="4472C4">
                    <a:lumMod val="50000"/>
                  </a:srgbClr>
                </a:solidFill>
              </a:rPr>
            </a:br>
            <a:r>
              <a:rPr lang="de-DE" sz="2000" dirty="0">
                <a:solidFill>
                  <a:srgbClr val="4472C4">
                    <a:lumMod val="50000"/>
                  </a:srgbClr>
                </a:solidFill>
              </a:rPr>
              <a:t>froh – glad </a:t>
            </a:r>
            <a:endParaRPr lang="en-GB" sz="2000" dirty="0">
              <a:solidFill>
                <a:schemeClr val="accent5">
                  <a:lumMod val="50000"/>
                </a:schemeClr>
              </a:solidFill>
            </a:endParaRPr>
          </a:p>
        </p:txBody>
      </p:sp>
      <p:sp>
        <p:nvSpPr>
          <p:cNvPr id="14" name="Rectangle: Rounded Corners 13">
            <a:extLst>
              <a:ext uri="{FF2B5EF4-FFF2-40B4-BE49-F238E27FC236}">
                <a16:creationId xmlns:a16="http://schemas.microsoft.com/office/drawing/2014/main" id="{CBE3429B-9D84-458E-BEF3-BBA285F5202A}"/>
              </a:ext>
            </a:extLst>
          </p:cNvPr>
          <p:cNvSpPr/>
          <p:nvPr/>
        </p:nvSpPr>
        <p:spPr>
          <a:xfrm>
            <a:off x="832057" y="3813128"/>
            <a:ext cx="1293305" cy="33874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I am</a:t>
            </a:r>
            <a:r>
              <a:rPr lang="en-GB" sz="2400" dirty="0">
                <a:solidFill>
                  <a:srgbClr val="002060"/>
                </a:solidFill>
              </a:rPr>
              <a:t>]</a:t>
            </a:r>
          </a:p>
        </p:txBody>
      </p:sp>
      <p:sp>
        <p:nvSpPr>
          <p:cNvPr id="15" name="Rectangle: Rounded Corners 14">
            <a:extLst>
              <a:ext uri="{FF2B5EF4-FFF2-40B4-BE49-F238E27FC236}">
                <a16:creationId xmlns:a16="http://schemas.microsoft.com/office/drawing/2014/main" id="{FE6F11C2-0FBF-457A-9263-C7183D464147}"/>
              </a:ext>
            </a:extLst>
          </p:cNvPr>
          <p:cNvSpPr/>
          <p:nvPr/>
        </p:nvSpPr>
        <p:spPr>
          <a:xfrm>
            <a:off x="3700953" y="3799781"/>
            <a:ext cx="1272211" cy="352091"/>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I am</a:t>
            </a:r>
            <a:r>
              <a:rPr lang="en-GB" sz="2400" dirty="0">
                <a:solidFill>
                  <a:srgbClr val="002060"/>
                </a:solidFill>
              </a:rPr>
              <a:t>]</a:t>
            </a:r>
          </a:p>
        </p:txBody>
      </p:sp>
      <p:sp>
        <p:nvSpPr>
          <p:cNvPr id="16" name="Rectangle: Rounded Corners 15">
            <a:extLst>
              <a:ext uri="{FF2B5EF4-FFF2-40B4-BE49-F238E27FC236}">
                <a16:creationId xmlns:a16="http://schemas.microsoft.com/office/drawing/2014/main" id="{E9882F73-9B89-4605-99AB-73ED50B95A5F}"/>
              </a:ext>
            </a:extLst>
          </p:cNvPr>
          <p:cNvSpPr/>
          <p:nvPr/>
        </p:nvSpPr>
        <p:spPr>
          <a:xfrm>
            <a:off x="1082521" y="2939473"/>
            <a:ext cx="1849865" cy="62077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b="1" dirty="0">
                <a:solidFill>
                  <a:srgbClr val="002060"/>
                </a:solidFill>
              </a:rPr>
              <a:t>holds me</a:t>
            </a:r>
            <a:r>
              <a:rPr lang="en-GB" sz="2400" dirty="0">
                <a:solidFill>
                  <a:srgbClr val="002060"/>
                </a:solidFill>
              </a:rPr>
              <a:t>]</a:t>
            </a:r>
          </a:p>
        </p:txBody>
      </p:sp>
    </p:spTree>
    <p:extLst>
      <p:ext uri="{BB962C8B-B14F-4D97-AF65-F5344CB8AC3E}">
        <p14:creationId xmlns:p14="http://schemas.microsoft.com/office/powerpoint/2010/main" val="310641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408563"/>
            <a:ext cx="5707117" cy="869950"/>
          </a:xfrm>
          <a:prstGeom prst="rect">
            <a:avLst/>
          </a:prstGeom>
        </p:spPr>
      </p:pic>
      <p:sp>
        <p:nvSpPr>
          <p:cNvPr id="4" name="Title 3"/>
          <p:cNvSpPr>
            <a:spLocks noGrp="1"/>
          </p:cNvSpPr>
          <p:nvPr>
            <p:ph type="title"/>
          </p:nvPr>
        </p:nvSpPr>
        <p:spPr>
          <a:xfrm>
            <a:off x="0" y="419635"/>
            <a:ext cx="5864772" cy="707849"/>
          </a:xfrm>
        </p:spPr>
        <p:txBody>
          <a:bodyPr>
            <a:normAutofit/>
          </a:bodyPr>
          <a:lstStyle/>
          <a:p>
            <a:r>
              <a:rPr lang="en-GB" sz="3600" b="1" dirty="0">
                <a:solidFill>
                  <a:schemeClr val="bg1"/>
                </a:solidFill>
              </a:rPr>
              <a:t>Hermann der Hamster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394138" y="1625354"/>
            <a:ext cx="5470634" cy="41887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heiße Hermann, ein Hamster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bin ich</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Ihr kleiner Prinz, meine Oma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nennt mich</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a:lnSpc>
                <a:spcPct val="150000"/>
              </a:lnSpc>
              <a:defRPr/>
            </a:pPr>
            <a:r>
              <a:rPr lang="de-DE" sz="2000" dirty="0">
                <a:solidFill>
                  <a:srgbClr val="4472C4">
                    <a:lumMod val="50000"/>
                  </a:srgbClr>
                </a:solidFill>
                <a:latin typeface="Century Gothic" panose="020F0302020204030204"/>
              </a:rPr>
              <a:t> „Was ist ein Prinz”, </a:t>
            </a:r>
            <a:r>
              <a:rPr lang="de-DE" sz="2000" b="1" dirty="0">
                <a:solidFill>
                  <a:srgbClr val="4472C4">
                    <a:lumMod val="50000"/>
                  </a:srgbClr>
                </a:solidFill>
                <a:latin typeface="Century Gothic" panose="020F0302020204030204"/>
              </a:rPr>
              <a:t>frage ich sie</a:t>
            </a:r>
            <a:r>
              <a:rPr lang="de-DE" sz="2000" dirty="0">
                <a:solidFill>
                  <a:srgbClr val="4472C4">
                    <a:lumMod val="50000"/>
                  </a:srgbClr>
                </a:solidFill>
                <a:latin typeface="Century Gothic" panose="020F0302020204030204"/>
              </a:rPr>
              <a:t>.</a:t>
            </a:r>
          </a:p>
          <a:p>
            <a:pPr>
              <a:lnSpc>
                <a:spcPct val="150000"/>
              </a:lnSpc>
              <a:defRPr/>
            </a:pPr>
            <a:r>
              <a:rPr lang="de-DE" sz="2000" dirty="0">
                <a:solidFill>
                  <a:srgbClr val="4472C4">
                    <a:lumMod val="50000"/>
                  </a:srgbClr>
                </a:solidFill>
              </a:rPr>
              <a:t> „</a:t>
            </a:r>
            <a:r>
              <a:rPr lang="de-DE" sz="2000" dirty="0">
                <a:solidFill>
                  <a:srgbClr val="4472C4">
                    <a:lumMod val="50000"/>
                  </a:srgbClr>
                </a:solidFill>
                <a:latin typeface="Century Gothic" panose="020F0302020204030204"/>
              </a:rPr>
              <a:t>Ein Königssohn”  </a:t>
            </a:r>
            <a:r>
              <a:rPr lang="de-DE" sz="2000" b="1" dirty="0">
                <a:solidFill>
                  <a:srgbClr val="4472C4">
                    <a:lumMod val="50000"/>
                  </a:srgbClr>
                </a:solidFill>
                <a:latin typeface="Century Gothic" panose="020F0302020204030204"/>
              </a:rPr>
              <a:t>lacht sie</a:t>
            </a:r>
            <a:r>
              <a:rPr lang="de-DE" sz="2000" dirty="0">
                <a:solidFill>
                  <a:srgbClr val="4472C4">
                    <a:lumMod val="50000"/>
                  </a:srgbClr>
                </a:solidFill>
                <a:latin typeface="Century Gothic" panose="020F0302020204030204"/>
              </a:rPr>
              <a:t>,      “  HiHi”!</a:t>
            </a:r>
          </a:p>
          <a:p>
            <a:pPr>
              <a:lnSpc>
                <a:spcPct val="150000"/>
              </a:lnSpc>
              <a:defRPr/>
            </a:pPr>
            <a:r>
              <a:rPr lang="de-DE" sz="2000" dirty="0">
                <a:solidFill>
                  <a:srgbClr val="4472C4">
                    <a:lumMod val="50000"/>
                  </a:srgbClr>
                </a:solidFill>
                <a:latin typeface="Century Gothic" panose="020F0302020204030204"/>
              </a:rPr>
              <a:t>Als   </a:t>
            </a:r>
            <a:r>
              <a:rPr lang="de-DE" sz="2000" b="1" dirty="0">
                <a:solidFill>
                  <a:srgbClr val="4472C4">
                    <a:lumMod val="50000"/>
                  </a:srgbClr>
                </a:solidFill>
                <a:latin typeface="Century Gothic" panose="020F0302020204030204"/>
              </a:rPr>
              <a:t>ich</a:t>
            </a:r>
            <a:r>
              <a:rPr lang="de-DE" sz="2000" dirty="0">
                <a:solidFill>
                  <a:srgbClr val="4472C4">
                    <a:lumMod val="50000"/>
                  </a:srgbClr>
                </a:solidFill>
                <a:latin typeface="Century Gothic" panose="020F0302020204030204"/>
              </a:rPr>
              <a:t>  noch ein Baby Hamster </a:t>
            </a:r>
            <a:r>
              <a:rPr lang="de-DE" sz="2000" b="1" dirty="0">
                <a:solidFill>
                  <a:srgbClr val="4472C4">
                    <a:lumMod val="50000"/>
                  </a:srgbClr>
                </a:solidFill>
                <a:latin typeface="Century Gothic" panose="020F0302020204030204"/>
              </a:rPr>
              <a:t>war</a:t>
            </a:r>
            <a:r>
              <a:rPr lang="de-DE" sz="2000" dirty="0">
                <a:solidFill>
                  <a:srgbClr val="4472C4">
                    <a:lumMod val="50000"/>
                  </a:srgbClr>
                </a:solidFill>
                <a:latin typeface="Century Gothic" panose="020F0302020204030204"/>
              </a:rPr>
              <a:t>, </a:t>
            </a:r>
          </a:p>
          <a:p>
            <a:pPr>
              <a:lnSpc>
                <a:spcPct val="150000"/>
              </a:lnSpc>
              <a:defRPr/>
            </a:pPr>
            <a:r>
              <a:rPr lang="de-DE" sz="2000" b="1" dirty="0">
                <a:solidFill>
                  <a:srgbClr val="4472C4">
                    <a:lumMod val="50000"/>
                  </a:srgbClr>
                </a:solidFill>
                <a:latin typeface="Century Gothic" panose="020F0302020204030204"/>
              </a:rPr>
              <a:t>hat</a:t>
            </a:r>
            <a:r>
              <a:rPr lang="de-DE" sz="2000" dirty="0">
                <a:solidFill>
                  <a:srgbClr val="4472C4">
                    <a:lumMod val="50000"/>
                  </a:srgbClr>
                </a:solidFill>
                <a:latin typeface="Century Gothic" panose="020F0302020204030204"/>
              </a:rPr>
              <a:t> Oma alles </a:t>
            </a:r>
            <a:r>
              <a:rPr lang="de-DE" sz="2000" b="1" dirty="0">
                <a:solidFill>
                  <a:srgbClr val="4472C4">
                    <a:lumMod val="50000"/>
                  </a:srgbClr>
                </a:solidFill>
                <a:latin typeface="Century Gothic" panose="020F0302020204030204"/>
              </a:rPr>
              <a:t>gemacht</a:t>
            </a:r>
            <a:r>
              <a:rPr lang="de-DE" sz="2000" dirty="0">
                <a:solidFill>
                  <a:srgbClr val="4472C4">
                    <a:lumMod val="50000"/>
                  </a:srgbClr>
                </a:solidFill>
                <a:latin typeface="Century Gothic" panose="020F0302020204030204"/>
              </a:rPr>
              <a:t>, das war klar.</a:t>
            </a:r>
          </a:p>
          <a:p>
            <a:pPr>
              <a:lnSpc>
                <a:spcPct val="150000"/>
              </a:lnSpc>
              <a:defRPr/>
            </a:pPr>
            <a:r>
              <a:rPr lang="de-DE" sz="2000" dirty="0">
                <a:solidFill>
                  <a:srgbClr val="4472C4">
                    <a:lumMod val="50000"/>
                  </a:srgbClr>
                </a:solidFill>
                <a:latin typeface="Century Gothic" panose="020F0302020204030204"/>
              </a:rPr>
              <a:t>Aber jetzt </a:t>
            </a:r>
            <a:r>
              <a:rPr lang="de-DE" sz="2000" b="1" dirty="0">
                <a:solidFill>
                  <a:srgbClr val="4472C4">
                    <a:lumMod val="50000"/>
                  </a:srgbClr>
                </a:solidFill>
                <a:latin typeface="Century Gothic" panose="020F0302020204030204"/>
              </a:rPr>
              <a:t>bin ich   </a:t>
            </a:r>
            <a:r>
              <a:rPr lang="de-DE" sz="2000" dirty="0">
                <a:solidFill>
                  <a:srgbClr val="4472C4">
                    <a:lumMod val="50000"/>
                  </a:srgbClr>
                </a:solidFill>
                <a:latin typeface="Century Gothic" panose="020F0302020204030204"/>
              </a:rPr>
              <a:t>groß und…</a:t>
            </a:r>
          </a:p>
          <a:p>
            <a:pPr>
              <a:lnSpc>
                <a:spcPct val="150000"/>
              </a:lnSpc>
              <a:defRPr/>
            </a:pPr>
            <a:r>
              <a:rPr lang="de-DE" sz="2000" dirty="0">
                <a:solidFill>
                  <a:srgbClr val="4472C4">
                    <a:lumMod val="50000"/>
                  </a:srgbClr>
                </a:solidFill>
                <a:latin typeface="Century Gothic" panose="020F0302020204030204"/>
              </a:rPr>
              <a:t>Sie </a:t>
            </a:r>
            <a:r>
              <a:rPr lang="de-DE" sz="2000" b="1" dirty="0">
                <a:solidFill>
                  <a:srgbClr val="4472C4">
                    <a:lumMod val="50000"/>
                  </a:srgbClr>
                </a:solidFill>
                <a:latin typeface="Century Gothic" panose="020F0302020204030204"/>
              </a:rPr>
              <a:t>wäscht mich    </a:t>
            </a:r>
            <a:r>
              <a:rPr lang="de-DE" sz="2000" dirty="0">
                <a:solidFill>
                  <a:srgbClr val="4472C4">
                    <a:lumMod val="50000"/>
                  </a:srgbClr>
                </a:solidFill>
                <a:latin typeface="Century Gothic" panose="020F0302020204030204"/>
              </a:rPr>
              <a:t>nicht mehr, </a:t>
            </a:r>
          </a:p>
          <a:p>
            <a:pPr>
              <a:lnSpc>
                <a:spcPct val="150000"/>
              </a:lnSpc>
              <a:defRPr/>
            </a:pPr>
            <a:r>
              <a:rPr lang="de-DE" sz="2000" dirty="0">
                <a:solidFill>
                  <a:srgbClr val="4472C4">
                    <a:lumMod val="50000"/>
                  </a:srgbClr>
                </a:solidFill>
                <a:latin typeface="Century Gothic" panose="020F0302020204030204"/>
              </a:rPr>
              <a:t>denn ich </a:t>
            </a:r>
            <a:r>
              <a:rPr lang="de-DE" sz="2000" b="1" dirty="0">
                <a:solidFill>
                  <a:srgbClr val="4472C4">
                    <a:lumMod val="50000"/>
                  </a:srgbClr>
                </a:solidFill>
                <a:latin typeface="Century Gothic" panose="020F0302020204030204"/>
              </a:rPr>
              <a:t>wasche mich      </a:t>
            </a:r>
            <a:r>
              <a:rPr lang="de-DE" sz="2000" dirty="0">
                <a:solidFill>
                  <a:srgbClr val="4472C4">
                    <a:lumMod val="50000"/>
                  </a:srgbClr>
                </a:solidFill>
                <a:latin typeface="Century Gothic" panose="020F0302020204030204"/>
              </a:rPr>
              <a:t>selbst.</a:t>
            </a:r>
          </a:p>
        </p:txBody>
      </p:sp>
      <p:sp>
        <p:nvSpPr>
          <p:cNvPr id="6" name="Rectangle: Rounded Corners 5">
            <a:extLst>
              <a:ext uri="{FF2B5EF4-FFF2-40B4-BE49-F238E27FC236}">
                <a16:creationId xmlns:a16="http://schemas.microsoft.com/office/drawing/2014/main" id="{4C6BFE54-8BA3-4DEA-9FE5-FA8B6C34282F}"/>
              </a:ext>
            </a:extLst>
          </p:cNvPr>
          <p:cNvSpPr/>
          <p:nvPr/>
        </p:nvSpPr>
        <p:spPr>
          <a:xfrm>
            <a:off x="4386689" y="1715013"/>
            <a:ext cx="1216996" cy="3754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I am</a:t>
            </a:r>
            <a:r>
              <a:rPr lang="en-GB" sz="2000" dirty="0">
                <a:solidFill>
                  <a:srgbClr val="002060"/>
                </a:solidFill>
              </a:rPr>
              <a:t>].</a:t>
            </a:r>
          </a:p>
        </p:txBody>
      </p:sp>
      <p:sp>
        <p:nvSpPr>
          <p:cNvPr id="8" name="Rectangle: Rounded Corners 7">
            <a:extLst>
              <a:ext uri="{FF2B5EF4-FFF2-40B4-BE49-F238E27FC236}">
                <a16:creationId xmlns:a16="http://schemas.microsoft.com/office/drawing/2014/main" id="{0710FBB1-FFC0-4536-8D20-E69B4FD1C6A9}"/>
              </a:ext>
            </a:extLst>
          </p:cNvPr>
          <p:cNvSpPr/>
          <p:nvPr/>
        </p:nvSpPr>
        <p:spPr>
          <a:xfrm>
            <a:off x="3882515" y="2165987"/>
            <a:ext cx="1860008" cy="4531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calls me</a:t>
            </a:r>
            <a:r>
              <a:rPr lang="en-GB" sz="2000" dirty="0">
                <a:solidFill>
                  <a:srgbClr val="002060"/>
                </a:solidFill>
              </a:rPr>
              <a:t>].</a:t>
            </a:r>
          </a:p>
        </p:txBody>
      </p:sp>
      <p:sp>
        <p:nvSpPr>
          <p:cNvPr id="9" name="TextBox 8">
            <a:extLst>
              <a:ext uri="{FF2B5EF4-FFF2-40B4-BE49-F238E27FC236}">
                <a16:creationId xmlns:a16="http://schemas.microsoft.com/office/drawing/2014/main" id="{E35E38D8-84EC-467D-9481-93249B703317}"/>
              </a:ext>
            </a:extLst>
          </p:cNvPr>
          <p:cNvSpPr txBox="1"/>
          <p:nvPr/>
        </p:nvSpPr>
        <p:spPr>
          <a:xfrm>
            <a:off x="5407813" y="1138556"/>
            <a:ext cx="6999649" cy="5112105"/>
          </a:xfrm>
          <a:prstGeom prst="rect">
            <a:avLst/>
          </a:prstGeom>
          <a:noFill/>
        </p:spPr>
        <p:txBody>
          <a:bodyPr wrap="square" rtlCol="0">
            <a:spAutoFit/>
          </a:bodyPr>
          <a:lstStyle/>
          <a:p>
            <a:pPr lvl="0">
              <a:lnSpc>
                <a:spcPct val="150000"/>
              </a:lnSpc>
              <a:defRPr/>
            </a:pPr>
            <a:r>
              <a:rPr lang="de-DE" sz="2000" dirty="0">
                <a:solidFill>
                  <a:srgbClr val="4472C4">
                    <a:lumMod val="50000"/>
                  </a:srgbClr>
                </a:solidFill>
                <a:latin typeface="Century Gothic" panose="020F0302020204030204"/>
              </a:rPr>
              <a:t>Ich </a:t>
            </a:r>
            <a:r>
              <a:rPr lang="de-DE" sz="2000" b="1" dirty="0">
                <a:solidFill>
                  <a:srgbClr val="4472C4">
                    <a:lumMod val="50000"/>
                  </a:srgbClr>
                </a:solidFill>
                <a:latin typeface="Century Gothic" panose="020F0302020204030204"/>
              </a:rPr>
              <a:t>ziehe mich an</a:t>
            </a:r>
            <a:r>
              <a:rPr lang="de-DE" sz="2000" dirty="0">
                <a:solidFill>
                  <a:srgbClr val="4472C4">
                    <a:lumMod val="50000"/>
                  </a:srgbClr>
                </a:solidFill>
                <a:latin typeface="Century Gothic" panose="020F0302020204030204"/>
              </a:rPr>
              <a:t>, </a:t>
            </a:r>
          </a:p>
          <a:p>
            <a:pPr lvl="0">
              <a:lnSpc>
                <a:spcPct val="150000"/>
              </a:lnSpc>
              <a:defRPr/>
            </a:pPr>
            <a:r>
              <a:rPr lang="de-DE" sz="2000" dirty="0">
                <a:solidFill>
                  <a:srgbClr val="4472C4">
                    <a:lumMod val="50000"/>
                  </a:srgbClr>
                </a:solidFill>
                <a:latin typeface="Century Gothic" panose="020F0302020204030204"/>
              </a:rPr>
              <a:t>weil </a:t>
            </a:r>
            <a:r>
              <a:rPr lang="de-DE" sz="2000" b="1" dirty="0">
                <a:solidFill>
                  <a:srgbClr val="4472C4">
                    <a:lumMod val="50000"/>
                  </a:srgbClr>
                </a:solidFill>
                <a:latin typeface="Century Gothic" panose="020F0302020204030204"/>
              </a:rPr>
              <a:t>ich  </a:t>
            </a:r>
            <a:r>
              <a:rPr lang="de-DE" sz="2000" dirty="0">
                <a:solidFill>
                  <a:srgbClr val="4472C4">
                    <a:lumMod val="50000"/>
                  </a:srgbClr>
                </a:solidFill>
                <a:latin typeface="Century Gothic" panose="020F0302020204030204"/>
              </a:rPr>
              <a:t>das gut </a:t>
            </a:r>
            <a:r>
              <a:rPr lang="de-DE" sz="2000" b="1" dirty="0">
                <a:solidFill>
                  <a:srgbClr val="4472C4">
                    <a:lumMod val="50000"/>
                  </a:srgbClr>
                </a:solidFill>
                <a:latin typeface="Century Gothic" panose="020F0302020204030204"/>
              </a:rPr>
              <a:t>kann</a:t>
            </a:r>
            <a:r>
              <a:rPr lang="de-DE" sz="2000" dirty="0">
                <a:solidFill>
                  <a:srgbClr val="4472C4">
                    <a:lumMod val="50000"/>
                  </a:srgbClr>
                </a:solidFill>
                <a:latin typeface="Century Gothic" panose="020F0302020204030204"/>
              </a:rPr>
              <a:t>.</a:t>
            </a:r>
          </a:p>
          <a:p>
            <a:pPr lvl="0">
              <a:lnSpc>
                <a:spcPct val="150000"/>
              </a:lnSpc>
              <a:defRPr/>
            </a:pPr>
            <a:r>
              <a:rPr lang="de-DE" sz="2000" dirty="0">
                <a:solidFill>
                  <a:srgbClr val="4472C4">
                    <a:lumMod val="50000"/>
                  </a:srgbClr>
                </a:solidFill>
                <a:latin typeface="Century Gothic" panose="020F0302020204030204"/>
              </a:rPr>
              <a:t>Ich     </a:t>
            </a:r>
            <a:r>
              <a:rPr lang="de-DE" sz="2000" b="1" dirty="0">
                <a:solidFill>
                  <a:srgbClr val="4472C4">
                    <a:lumMod val="50000"/>
                  </a:srgbClr>
                </a:solidFill>
                <a:latin typeface="Century Gothic" panose="020F0302020204030204"/>
              </a:rPr>
              <a:t>setze mich    </a:t>
            </a:r>
            <a:r>
              <a:rPr lang="de-DE" sz="2000" dirty="0">
                <a:solidFill>
                  <a:srgbClr val="4472C4">
                    <a:lumMod val="50000"/>
                  </a:srgbClr>
                </a:solidFill>
                <a:latin typeface="Century Gothic" panose="020F0302020204030204"/>
              </a:rPr>
              <a:t>morgens selber auf den Stuhl, </a:t>
            </a:r>
          </a:p>
          <a:p>
            <a:pPr lvl="0">
              <a:lnSpc>
                <a:spcPct val="150000"/>
              </a:lnSpc>
              <a:defRPr/>
            </a:pPr>
            <a:r>
              <a:rPr lang="de-DE" sz="2000" dirty="0">
                <a:solidFill>
                  <a:srgbClr val="4472C4">
                    <a:lumMod val="50000"/>
                  </a:srgbClr>
                </a:solidFill>
                <a:latin typeface="Century Gothic" panose="020F0302020204030204"/>
              </a:rPr>
              <a:t>Ich  </a:t>
            </a:r>
            <a:r>
              <a:rPr lang="de-DE" sz="2000" b="1" dirty="0">
                <a:solidFill>
                  <a:srgbClr val="4472C4">
                    <a:lumMod val="50000"/>
                  </a:srgbClr>
                </a:solidFill>
                <a:latin typeface="Century Gothic" panose="020F0302020204030204"/>
              </a:rPr>
              <a:t>weiß</a:t>
            </a:r>
            <a:r>
              <a:rPr lang="de-DE" sz="2000" dirty="0">
                <a:solidFill>
                  <a:srgbClr val="4472C4">
                    <a:lumMod val="50000"/>
                  </a:srgbClr>
                </a:solidFill>
                <a:latin typeface="Century Gothic" panose="020F0302020204030204"/>
              </a:rPr>
              <a:t>     noch nicht wie, aber ich </a:t>
            </a:r>
            <a:r>
              <a:rPr lang="de-DE" sz="2000" b="1" dirty="0">
                <a:solidFill>
                  <a:srgbClr val="4472C4">
                    <a:lumMod val="50000"/>
                  </a:srgbClr>
                </a:solidFill>
                <a:latin typeface="Century Gothic" panose="020F0302020204030204"/>
              </a:rPr>
              <a:t>finde es </a:t>
            </a:r>
            <a:r>
              <a:rPr lang="de-DE" sz="2000" dirty="0">
                <a:solidFill>
                  <a:srgbClr val="4472C4">
                    <a:lumMod val="50000"/>
                  </a:srgbClr>
                </a:solidFill>
                <a:latin typeface="Century Gothic" panose="020F0302020204030204"/>
              </a:rPr>
              <a:t>cool!</a:t>
            </a:r>
          </a:p>
          <a:p>
            <a:pPr lvl="0">
              <a:lnSpc>
                <a:spcPct val="150000"/>
              </a:lnSpc>
              <a:defRPr/>
            </a:pPr>
            <a:r>
              <a:rPr lang="de-DE" sz="2000" dirty="0">
                <a:solidFill>
                  <a:srgbClr val="4472C4">
                    <a:lumMod val="50000"/>
                  </a:srgbClr>
                </a:solidFill>
                <a:latin typeface="Century Gothic" panose="020F0302020204030204"/>
              </a:rPr>
              <a:t>Wenn es Nacht        </a:t>
            </a:r>
            <a:r>
              <a:rPr lang="de-DE" sz="2000" b="1" dirty="0">
                <a:solidFill>
                  <a:srgbClr val="4472C4">
                    <a:lumMod val="50000"/>
                  </a:srgbClr>
                </a:solidFill>
                <a:latin typeface="Century Gothic" panose="020F0302020204030204"/>
              </a:rPr>
              <a:t>wird</a:t>
            </a:r>
            <a:r>
              <a:rPr lang="de-DE" sz="2000" dirty="0">
                <a:solidFill>
                  <a:srgbClr val="4472C4">
                    <a:lumMod val="50000"/>
                  </a:srgbClr>
                </a:solidFill>
                <a:latin typeface="Century Gothic" panose="020F0302020204030204"/>
              </a:rPr>
              <a:t>,        und   </a:t>
            </a:r>
            <a:r>
              <a:rPr lang="de-DE" sz="2000" b="1" dirty="0">
                <a:solidFill>
                  <a:srgbClr val="4472C4">
                    <a:lumMod val="50000"/>
                  </a:srgbClr>
                </a:solidFill>
                <a:latin typeface="Century Gothic" panose="020F0302020204030204"/>
              </a:rPr>
              <a:t>es ist   </a:t>
            </a:r>
            <a:r>
              <a:rPr lang="de-DE" sz="2000" dirty="0">
                <a:solidFill>
                  <a:srgbClr val="4472C4">
                    <a:lumMod val="50000"/>
                  </a:srgbClr>
                </a:solidFill>
                <a:latin typeface="Century Gothic" panose="020F0302020204030204"/>
              </a:rPr>
              <a:t>schon spät,</a:t>
            </a:r>
          </a:p>
          <a:p>
            <a:pPr>
              <a:lnSpc>
                <a:spcPct val="150000"/>
              </a:lnSpc>
              <a:defRPr/>
            </a:pPr>
            <a:r>
              <a:rPr lang="de-DE" sz="2000" dirty="0">
                <a:solidFill>
                  <a:srgbClr val="4472C4">
                    <a:lumMod val="50000"/>
                  </a:srgbClr>
                </a:solidFill>
                <a:latin typeface="Century Gothic" panose="020F0302020204030204"/>
              </a:rPr>
              <a:t>Ich   </a:t>
            </a:r>
            <a:r>
              <a:rPr lang="de-DE" sz="2000" b="1" dirty="0">
                <a:solidFill>
                  <a:srgbClr val="4472C4">
                    <a:lumMod val="50000"/>
                  </a:srgbClr>
                </a:solidFill>
                <a:latin typeface="Century Gothic" panose="020F0302020204030204"/>
              </a:rPr>
              <a:t>lege mich   </a:t>
            </a:r>
            <a:r>
              <a:rPr lang="de-DE" sz="2000" dirty="0">
                <a:solidFill>
                  <a:srgbClr val="4472C4">
                    <a:lumMod val="50000"/>
                  </a:srgbClr>
                </a:solidFill>
                <a:latin typeface="Century Gothic" panose="020F0302020204030204"/>
              </a:rPr>
              <a:t>ohne weiteres* selber ins Bett,</a:t>
            </a:r>
            <a:br>
              <a:rPr lang="de-DE" sz="2000" dirty="0">
                <a:solidFill>
                  <a:srgbClr val="4472C4">
                    <a:lumMod val="50000"/>
                  </a:srgbClr>
                </a:solidFill>
                <a:latin typeface="Century Gothic" panose="020F0302020204030204"/>
              </a:rPr>
            </a:br>
            <a:r>
              <a:rPr lang="en-GB" sz="2000" dirty="0">
                <a:solidFill>
                  <a:srgbClr val="4472C4">
                    <a:lumMod val="50000"/>
                  </a:srgbClr>
                </a:solidFill>
                <a:latin typeface="Century Gothic" panose="020F0302020204030204"/>
              </a:rPr>
              <a:t>... und </a:t>
            </a:r>
            <a:r>
              <a:rPr lang="en-GB" sz="2000" dirty="0" err="1">
                <a:solidFill>
                  <a:srgbClr val="4472C4">
                    <a:lumMod val="50000"/>
                  </a:srgbClr>
                </a:solidFill>
                <a:latin typeface="Century Gothic" panose="020F0302020204030204"/>
              </a:rPr>
              <a:t>kann</a:t>
            </a:r>
            <a:r>
              <a:rPr lang="en-GB" sz="2000" dirty="0">
                <a:solidFill>
                  <a:srgbClr val="4472C4">
                    <a:lumMod val="50000"/>
                  </a:srgbClr>
                </a:solidFill>
                <a:latin typeface="Century Gothic" panose="020F0302020204030204"/>
              </a:rPr>
              <a:t> ich </a:t>
            </a:r>
            <a:r>
              <a:rPr lang="en-GB" sz="2000" dirty="0" err="1">
                <a:solidFill>
                  <a:srgbClr val="4472C4">
                    <a:lumMod val="50000"/>
                  </a:srgbClr>
                </a:solidFill>
                <a:latin typeface="Century Gothic" panose="020F0302020204030204"/>
              </a:rPr>
              <a:t>nicht</a:t>
            </a:r>
            <a:r>
              <a:rPr lang="en-GB" sz="2000" dirty="0">
                <a:solidFill>
                  <a:srgbClr val="4472C4">
                    <a:lumMod val="50000"/>
                  </a:srgbClr>
                </a:solidFill>
                <a:latin typeface="Century Gothic" panose="020F0302020204030204"/>
              </a:rPr>
              <a:t> </a:t>
            </a:r>
            <a:r>
              <a:rPr lang="en-GB" sz="2000" b="1" dirty="0" err="1">
                <a:solidFill>
                  <a:srgbClr val="4472C4">
                    <a:lumMod val="50000"/>
                  </a:srgbClr>
                </a:solidFill>
                <a:latin typeface="Century Gothic" panose="020F0302020204030204"/>
              </a:rPr>
              <a:t>schlafen</a:t>
            </a:r>
            <a:br>
              <a:rPr lang="en-GB" sz="2000" dirty="0">
                <a:solidFill>
                  <a:srgbClr val="4472C4">
                    <a:lumMod val="50000"/>
                  </a:srgbClr>
                </a:solidFill>
                <a:latin typeface="Century Gothic" panose="020F0302020204030204"/>
              </a:rPr>
            </a:br>
            <a:r>
              <a:rPr lang="de-DE" sz="2000" dirty="0">
                <a:solidFill>
                  <a:srgbClr val="4472C4">
                    <a:lumMod val="50000"/>
                  </a:srgbClr>
                </a:solidFill>
              </a:rPr>
              <a:t> „</a:t>
            </a:r>
            <a:r>
              <a:rPr lang="en-GB" sz="2000" dirty="0">
                <a:solidFill>
                  <a:srgbClr val="4472C4">
                    <a:lumMod val="50000"/>
                  </a:srgbClr>
                </a:solidFill>
                <a:latin typeface="Century Gothic" panose="020F0302020204030204"/>
              </a:rPr>
              <a:t>was </a:t>
            </a:r>
            <a:r>
              <a:rPr lang="en-GB" sz="2000" dirty="0" err="1">
                <a:solidFill>
                  <a:srgbClr val="4472C4">
                    <a:lumMod val="50000"/>
                  </a:srgbClr>
                </a:solidFill>
                <a:latin typeface="Century Gothic" panose="020F0302020204030204"/>
              </a:rPr>
              <a:t>weckt</a:t>
            </a:r>
            <a:r>
              <a:rPr lang="en-GB" sz="2000" dirty="0">
                <a:solidFill>
                  <a:srgbClr val="4472C4">
                    <a:lumMod val="50000"/>
                  </a:srgbClr>
                </a:solidFill>
                <a:latin typeface="Century Gothic" panose="020F0302020204030204"/>
              </a:rPr>
              <a:t>   </a:t>
            </a:r>
            <a:r>
              <a:rPr lang="en-GB" sz="2000" b="1" dirty="0" err="1">
                <a:solidFill>
                  <a:srgbClr val="4472C4">
                    <a:lumMod val="50000"/>
                  </a:srgbClr>
                </a:solidFill>
                <a:latin typeface="Century Gothic" panose="020F0302020204030204"/>
              </a:rPr>
              <a:t>mich</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schon</a:t>
            </a:r>
            <a:r>
              <a:rPr lang="en-GB" sz="2000" dirty="0">
                <a:solidFill>
                  <a:srgbClr val="4472C4">
                    <a:lumMod val="50000"/>
                  </a:srgbClr>
                </a:solidFill>
                <a:latin typeface="Century Gothic" panose="020F0302020204030204"/>
              </a:rPr>
              <a:t> mal”?</a:t>
            </a:r>
          </a:p>
          <a:p>
            <a:pPr lvl="0">
              <a:lnSpc>
                <a:spcPct val="150000"/>
              </a:lnSpc>
              <a:defRPr/>
            </a:pPr>
            <a:r>
              <a:rPr lang="de-DE" sz="2000" dirty="0">
                <a:solidFill>
                  <a:srgbClr val="4472C4">
                    <a:lumMod val="50000"/>
                  </a:srgbClr>
                </a:solidFill>
                <a:latin typeface="Century Gothic" panose="020F0302020204030204"/>
              </a:rPr>
              <a:t>Dann    </a:t>
            </a:r>
            <a:r>
              <a:rPr lang="de-DE" sz="2000" b="1" dirty="0">
                <a:solidFill>
                  <a:srgbClr val="4472C4">
                    <a:lumMod val="50000"/>
                  </a:srgbClr>
                </a:solidFill>
                <a:latin typeface="Century Gothic" panose="020F0302020204030204"/>
              </a:rPr>
              <a:t>hält mich    </a:t>
            </a:r>
            <a:r>
              <a:rPr lang="de-DE" sz="2000" dirty="0">
                <a:solidFill>
                  <a:srgbClr val="4472C4">
                    <a:lumMod val="50000"/>
                  </a:srgbClr>
                </a:solidFill>
                <a:latin typeface="Century Gothic" panose="020F0302020204030204"/>
              </a:rPr>
              <a:t>die Oma auf ihrem Schoß*,</a:t>
            </a:r>
          </a:p>
          <a:p>
            <a:pPr lvl="0">
              <a:lnSpc>
                <a:spcPct val="150000"/>
              </a:lnSpc>
              <a:defRPr/>
            </a:pPr>
            <a:r>
              <a:rPr lang="de-DE" sz="2000" dirty="0">
                <a:solidFill>
                  <a:srgbClr val="4472C4">
                    <a:lumMod val="50000"/>
                  </a:srgbClr>
                </a:solidFill>
                <a:latin typeface="Century Gothic" panose="020F0302020204030204"/>
              </a:rPr>
              <a:t>und   </a:t>
            </a:r>
            <a:r>
              <a:rPr lang="de-DE" sz="2000" b="1" dirty="0">
                <a:solidFill>
                  <a:srgbClr val="4472C4">
                    <a:lumMod val="50000"/>
                  </a:srgbClr>
                </a:solidFill>
                <a:latin typeface="Century Gothic" panose="020F0302020204030204"/>
              </a:rPr>
              <a:t>ich bin   </a:t>
            </a:r>
            <a:r>
              <a:rPr lang="de-DE" sz="2000" dirty="0">
                <a:solidFill>
                  <a:srgbClr val="4472C4">
                    <a:lumMod val="50000"/>
                  </a:srgbClr>
                </a:solidFill>
                <a:latin typeface="Century Gothic" panose="020F0302020204030204"/>
              </a:rPr>
              <a:t>ganz froh*,   </a:t>
            </a:r>
            <a:r>
              <a:rPr lang="de-DE" sz="2000" b="1" dirty="0">
                <a:solidFill>
                  <a:srgbClr val="4472C4">
                    <a:lumMod val="50000"/>
                  </a:srgbClr>
                </a:solidFill>
                <a:latin typeface="Century Gothic" panose="020F0302020204030204"/>
              </a:rPr>
              <a:t>ich bin   </a:t>
            </a:r>
            <a:r>
              <a:rPr lang="de-DE" sz="2000" dirty="0">
                <a:solidFill>
                  <a:srgbClr val="4472C4">
                    <a:lumMod val="50000"/>
                  </a:srgbClr>
                </a:solidFill>
                <a:latin typeface="Century Gothic" panose="020F0302020204030204"/>
              </a:rPr>
              <a:t>nicht zu groß.</a:t>
            </a:r>
          </a:p>
          <a:p>
            <a:pPr>
              <a:lnSpc>
                <a:spcPct val="150000"/>
              </a:lnSpc>
              <a:defRPr/>
            </a:pPr>
            <a:endParaRPr lang="de-DE" sz="2000" dirty="0">
              <a:solidFill>
                <a:srgbClr val="4472C4">
                  <a:lumMod val="50000"/>
                </a:srgbClr>
              </a:solidFill>
              <a:latin typeface="Century Gothic" panose="020F0302020204030204"/>
            </a:endParaRPr>
          </a:p>
        </p:txBody>
      </p:sp>
      <p:sp>
        <p:nvSpPr>
          <p:cNvPr id="10" name="Rectangle: Rounded Corners 9">
            <a:extLst>
              <a:ext uri="{FF2B5EF4-FFF2-40B4-BE49-F238E27FC236}">
                <a16:creationId xmlns:a16="http://schemas.microsoft.com/office/drawing/2014/main" id="{B6F352EB-DB5A-4DEF-B0D9-0555681599A3}"/>
              </a:ext>
            </a:extLst>
          </p:cNvPr>
          <p:cNvSpPr/>
          <p:nvPr/>
        </p:nvSpPr>
        <p:spPr>
          <a:xfrm>
            <a:off x="2582597" y="3049237"/>
            <a:ext cx="1860008" cy="4531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she laughs</a:t>
            </a:r>
            <a:r>
              <a:rPr lang="en-GB" sz="2000" dirty="0">
                <a:solidFill>
                  <a:srgbClr val="002060"/>
                </a:solidFill>
              </a:rPr>
              <a:t>],</a:t>
            </a:r>
          </a:p>
        </p:txBody>
      </p:sp>
      <p:sp>
        <p:nvSpPr>
          <p:cNvPr id="11" name="Rectangle: Rounded Corners 10">
            <a:extLst>
              <a:ext uri="{FF2B5EF4-FFF2-40B4-BE49-F238E27FC236}">
                <a16:creationId xmlns:a16="http://schemas.microsoft.com/office/drawing/2014/main" id="{6A9492A5-BF35-45F8-BC13-6680CA296160}"/>
              </a:ext>
            </a:extLst>
          </p:cNvPr>
          <p:cNvSpPr/>
          <p:nvPr/>
        </p:nvSpPr>
        <p:spPr>
          <a:xfrm>
            <a:off x="2732853" y="2568861"/>
            <a:ext cx="1860008" cy="4531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I ask her</a:t>
            </a:r>
            <a:r>
              <a:rPr lang="en-GB" sz="2000" dirty="0">
                <a:solidFill>
                  <a:srgbClr val="002060"/>
                </a:solidFill>
              </a:rPr>
              <a:t>].</a:t>
            </a:r>
          </a:p>
        </p:txBody>
      </p:sp>
      <p:sp>
        <p:nvSpPr>
          <p:cNvPr id="12" name="Rectangle: Rounded Corners 11">
            <a:extLst>
              <a:ext uri="{FF2B5EF4-FFF2-40B4-BE49-F238E27FC236}">
                <a16:creationId xmlns:a16="http://schemas.microsoft.com/office/drawing/2014/main" id="{8CF9FA77-FE0E-401C-ABAE-8DDA56B46D98}"/>
              </a:ext>
            </a:extLst>
          </p:cNvPr>
          <p:cNvSpPr/>
          <p:nvPr/>
        </p:nvSpPr>
        <p:spPr>
          <a:xfrm>
            <a:off x="866027" y="3517537"/>
            <a:ext cx="549235" cy="4531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I</a:t>
            </a:r>
            <a:r>
              <a:rPr lang="en-GB" sz="2000" dirty="0">
                <a:solidFill>
                  <a:srgbClr val="002060"/>
                </a:solidFill>
              </a:rPr>
              <a:t>]</a:t>
            </a:r>
          </a:p>
        </p:txBody>
      </p:sp>
      <p:sp>
        <p:nvSpPr>
          <p:cNvPr id="13" name="Rectangle: Rounded Corners 12">
            <a:extLst>
              <a:ext uri="{FF2B5EF4-FFF2-40B4-BE49-F238E27FC236}">
                <a16:creationId xmlns:a16="http://schemas.microsoft.com/office/drawing/2014/main" id="{7FF7096A-3CAC-4074-8983-7E57056600D2}"/>
              </a:ext>
            </a:extLst>
          </p:cNvPr>
          <p:cNvSpPr/>
          <p:nvPr/>
        </p:nvSpPr>
        <p:spPr>
          <a:xfrm>
            <a:off x="4386689" y="3502353"/>
            <a:ext cx="973587" cy="4531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was</a:t>
            </a:r>
            <a:r>
              <a:rPr lang="en-GB" sz="2000" dirty="0">
                <a:solidFill>
                  <a:srgbClr val="002060"/>
                </a:solidFill>
              </a:rPr>
              <a:t>],</a:t>
            </a:r>
          </a:p>
        </p:txBody>
      </p:sp>
      <p:sp>
        <p:nvSpPr>
          <p:cNvPr id="14" name="Rectangle: Rounded Corners 13">
            <a:extLst>
              <a:ext uri="{FF2B5EF4-FFF2-40B4-BE49-F238E27FC236}">
                <a16:creationId xmlns:a16="http://schemas.microsoft.com/office/drawing/2014/main" id="{46D3811B-82EF-4038-B1F5-749B1EB4B016}"/>
              </a:ext>
            </a:extLst>
          </p:cNvPr>
          <p:cNvSpPr/>
          <p:nvPr/>
        </p:nvSpPr>
        <p:spPr>
          <a:xfrm>
            <a:off x="-2286" y="3979203"/>
            <a:ext cx="951119" cy="4531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did</a:t>
            </a:r>
            <a:r>
              <a:rPr lang="en-GB" sz="2000" dirty="0">
                <a:solidFill>
                  <a:srgbClr val="002060"/>
                </a:solidFill>
              </a:rPr>
              <a:t>]</a:t>
            </a:r>
          </a:p>
        </p:txBody>
      </p:sp>
      <p:sp>
        <p:nvSpPr>
          <p:cNvPr id="15" name="Rectangle: Rounded Corners 14">
            <a:extLst>
              <a:ext uri="{FF2B5EF4-FFF2-40B4-BE49-F238E27FC236}">
                <a16:creationId xmlns:a16="http://schemas.microsoft.com/office/drawing/2014/main" id="{F8B164C9-676A-49CD-9BEB-39B92AC984F2}"/>
              </a:ext>
            </a:extLst>
          </p:cNvPr>
          <p:cNvSpPr/>
          <p:nvPr/>
        </p:nvSpPr>
        <p:spPr>
          <a:xfrm>
            <a:off x="2245564" y="3963093"/>
            <a:ext cx="1211121" cy="4531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b="1" dirty="0">
                <a:solidFill>
                  <a:srgbClr val="002060"/>
                </a:solidFill>
              </a:rPr>
              <a:t>____</a:t>
            </a:r>
            <a:r>
              <a:rPr lang="en-GB" sz="2000" dirty="0">
                <a:solidFill>
                  <a:srgbClr val="002060"/>
                </a:solidFill>
              </a:rPr>
              <a:t>],</a:t>
            </a:r>
          </a:p>
        </p:txBody>
      </p:sp>
      <p:sp>
        <p:nvSpPr>
          <p:cNvPr id="16" name="Rectangle: Rounded Corners 15">
            <a:extLst>
              <a:ext uri="{FF2B5EF4-FFF2-40B4-BE49-F238E27FC236}">
                <a16:creationId xmlns:a16="http://schemas.microsoft.com/office/drawing/2014/main" id="{53F792FD-301F-4292-880C-4B145B68656E}"/>
              </a:ext>
            </a:extLst>
          </p:cNvPr>
          <p:cNvSpPr/>
          <p:nvPr/>
        </p:nvSpPr>
        <p:spPr>
          <a:xfrm>
            <a:off x="1637066" y="4456741"/>
            <a:ext cx="1095787" cy="4202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I am</a:t>
            </a:r>
            <a:r>
              <a:rPr lang="en-GB" sz="2000" dirty="0">
                <a:solidFill>
                  <a:srgbClr val="002060"/>
                </a:solidFill>
              </a:rPr>
              <a:t>]</a:t>
            </a:r>
          </a:p>
        </p:txBody>
      </p:sp>
      <p:sp>
        <p:nvSpPr>
          <p:cNvPr id="17" name="Rectangle: Rounded Corners 16">
            <a:extLst>
              <a:ext uri="{FF2B5EF4-FFF2-40B4-BE49-F238E27FC236}">
                <a16:creationId xmlns:a16="http://schemas.microsoft.com/office/drawing/2014/main" id="{F6E0634D-0AD0-49D1-99E2-4FB8444B1F51}"/>
              </a:ext>
            </a:extLst>
          </p:cNvPr>
          <p:cNvSpPr/>
          <p:nvPr/>
        </p:nvSpPr>
        <p:spPr>
          <a:xfrm>
            <a:off x="893119" y="4914079"/>
            <a:ext cx="1839734" cy="3816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washes me</a:t>
            </a:r>
            <a:r>
              <a:rPr lang="en-GB" sz="2000" dirty="0">
                <a:solidFill>
                  <a:srgbClr val="002060"/>
                </a:solidFill>
              </a:rPr>
              <a:t>]</a:t>
            </a:r>
          </a:p>
        </p:txBody>
      </p:sp>
      <p:sp>
        <p:nvSpPr>
          <p:cNvPr id="18" name="Rectangle: Rounded Corners 17">
            <a:extLst>
              <a:ext uri="{FF2B5EF4-FFF2-40B4-BE49-F238E27FC236}">
                <a16:creationId xmlns:a16="http://schemas.microsoft.com/office/drawing/2014/main" id="{84EADD29-689E-4B56-87D4-75A3A47A31C7}"/>
              </a:ext>
            </a:extLst>
          </p:cNvPr>
          <p:cNvSpPr/>
          <p:nvPr/>
        </p:nvSpPr>
        <p:spPr>
          <a:xfrm>
            <a:off x="1593328" y="5375745"/>
            <a:ext cx="2069529" cy="3816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wash myself</a:t>
            </a:r>
            <a:r>
              <a:rPr lang="en-GB" sz="2000" dirty="0">
                <a:solidFill>
                  <a:srgbClr val="002060"/>
                </a:solidFill>
              </a:rPr>
              <a:t>]</a:t>
            </a:r>
          </a:p>
        </p:txBody>
      </p:sp>
      <p:sp>
        <p:nvSpPr>
          <p:cNvPr id="19" name="Rectangle: Rounded Corners 18">
            <a:extLst>
              <a:ext uri="{FF2B5EF4-FFF2-40B4-BE49-F238E27FC236}">
                <a16:creationId xmlns:a16="http://schemas.microsoft.com/office/drawing/2014/main" id="{F7DFC7DD-4442-4059-8332-113988BA6905}"/>
              </a:ext>
            </a:extLst>
          </p:cNvPr>
          <p:cNvSpPr/>
          <p:nvPr/>
        </p:nvSpPr>
        <p:spPr>
          <a:xfrm>
            <a:off x="5912310" y="1230965"/>
            <a:ext cx="2749565" cy="3816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get myself dressed</a:t>
            </a:r>
            <a:r>
              <a:rPr lang="en-GB" sz="2000" dirty="0">
                <a:solidFill>
                  <a:srgbClr val="002060"/>
                </a:solidFill>
              </a:rPr>
              <a:t>]</a:t>
            </a:r>
          </a:p>
        </p:txBody>
      </p:sp>
      <p:sp>
        <p:nvSpPr>
          <p:cNvPr id="20" name="Rectangle: Rounded Corners 19">
            <a:extLst>
              <a:ext uri="{FF2B5EF4-FFF2-40B4-BE49-F238E27FC236}">
                <a16:creationId xmlns:a16="http://schemas.microsoft.com/office/drawing/2014/main" id="{6A503A44-BCF5-4685-B159-E469235ACB94}"/>
              </a:ext>
            </a:extLst>
          </p:cNvPr>
          <p:cNvSpPr/>
          <p:nvPr/>
        </p:nvSpPr>
        <p:spPr>
          <a:xfrm>
            <a:off x="6046444" y="1708732"/>
            <a:ext cx="518876" cy="3816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I</a:t>
            </a:r>
            <a:r>
              <a:rPr lang="en-GB" sz="2000" dirty="0">
                <a:solidFill>
                  <a:srgbClr val="002060"/>
                </a:solidFill>
              </a:rPr>
              <a:t>]</a:t>
            </a:r>
          </a:p>
        </p:txBody>
      </p:sp>
      <p:sp>
        <p:nvSpPr>
          <p:cNvPr id="21" name="Rectangle: Rounded Corners 20">
            <a:extLst>
              <a:ext uri="{FF2B5EF4-FFF2-40B4-BE49-F238E27FC236}">
                <a16:creationId xmlns:a16="http://schemas.microsoft.com/office/drawing/2014/main" id="{0E35989D-C991-4781-86B7-A317573CC02E}"/>
              </a:ext>
            </a:extLst>
          </p:cNvPr>
          <p:cNvSpPr/>
          <p:nvPr/>
        </p:nvSpPr>
        <p:spPr>
          <a:xfrm>
            <a:off x="7554813" y="1705041"/>
            <a:ext cx="984919" cy="3816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can</a:t>
            </a:r>
            <a:r>
              <a:rPr lang="en-GB" sz="2000" dirty="0">
                <a:solidFill>
                  <a:srgbClr val="002060"/>
                </a:solidFill>
              </a:rPr>
              <a:t>].</a:t>
            </a:r>
          </a:p>
        </p:txBody>
      </p:sp>
      <p:sp>
        <p:nvSpPr>
          <p:cNvPr id="22" name="Rectangle: Rounded Corners 21">
            <a:extLst>
              <a:ext uri="{FF2B5EF4-FFF2-40B4-BE49-F238E27FC236}">
                <a16:creationId xmlns:a16="http://schemas.microsoft.com/office/drawing/2014/main" id="{CE70C875-1285-477A-96C5-4D8EBC4F5A49}"/>
              </a:ext>
            </a:extLst>
          </p:cNvPr>
          <p:cNvSpPr/>
          <p:nvPr/>
        </p:nvSpPr>
        <p:spPr>
          <a:xfrm>
            <a:off x="5881997" y="2162062"/>
            <a:ext cx="1891863" cy="3816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sit (myself)</a:t>
            </a:r>
            <a:r>
              <a:rPr lang="en-GB" sz="2000" dirty="0">
                <a:solidFill>
                  <a:srgbClr val="002060"/>
                </a:solidFill>
              </a:rPr>
              <a:t>]</a:t>
            </a:r>
          </a:p>
        </p:txBody>
      </p:sp>
      <p:sp>
        <p:nvSpPr>
          <p:cNvPr id="23" name="Rectangle: Rounded Corners 22">
            <a:extLst>
              <a:ext uri="{FF2B5EF4-FFF2-40B4-BE49-F238E27FC236}">
                <a16:creationId xmlns:a16="http://schemas.microsoft.com/office/drawing/2014/main" id="{E4863079-CFDF-4722-86AC-64E2B5B922C7}"/>
              </a:ext>
            </a:extLst>
          </p:cNvPr>
          <p:cNvSpPr/>
          <p:nvPr/>
        </p:nvSpPr>
        <p:spPr>
          <a:xfrm>
            <a:off x="5863806" y="2615392"/>
            <a:ext cx="1072684" cy="3816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know</a:t>
            </a:r>
            <a:r>
              <a:rPr lang="en-GB" sz="2000" dirty="0">
                <a:solidFill>
                  <a:srgbClr val="002060"/>
                </a:solidFill>
              </a:rPr>
              <a:t>]</a:t>
            </a:r>
          </a:p>
        </p:txBody>
      </p:sp>
      <p:sp>
        <p:nvSpPr>
          <p:cNvPr id="24" name="Rectangle: Rounded Corners 23">
            <a:extLst>
              <a:ext uri="{FF2B5EF4-FFF2-40B4-BE49-F238E27FC236}">
                <a16:creationId xmlns:a16="http://schemas.microsoft.com/office/drawing/2014/main" id="{57546FB6-3580-4743-A882-DA66B2E64234}"/>
              </a:ext>
            </a:extLst>
          </p:cNvPr>
          <p:cNvSpPr/>
          <p:nvPr/>
        </p:nvSpPr>
        <p:spPr>
          <a:xfrm>
            <a:off x="9948283" y="2615392"/>
            <a:ext cx="1072684" cy="3816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find it</a:t>
            </a:r>
            <a:r>
              <a:rPr lang="en-GB" sz="2000" dirty="0">
                <a:solidFill>
                  <a:srgbClr val="002060"/>
                </a:solidFill>
              </a:rPr>
              <a:t>]</a:t>
            </a:r>
          </a:p>
        </p:txBody>
      </p:sp>
      <p:sp>
        <p:nvSpPr>
          <p:cNvPr id="25" name="Rectangle: Rounded Corners 24">
            <a:extLst>
              <a:ext uri="{FF2B5EF4-FFF2-40B4-BE49-F238E27FC236}">
                <a16:creationId xmlns:a16="http://schemas.microsoft.com/office/drawing/2014/main" id="{6B2AA0B3-E5D6-49BB-A8E5-0D67B741E7DB}"/>
              </a:ext>
            </a:extLst>
          </p:cNvPr>
          <p:cNvSpPr/>
          <p:nvPr/>
        </p:nvSpPr>
        <p:spPr>
          <a:xfrm>
            <a:off x="7376618" y="3049237"/>
            <a:ext cx="1714058" cy="3816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b="1" dirty="0">
                <a:solidFill>
                  <a:srgbClr val="002060"/>
                </a:solidFill>
              </a:rPr>
              <a:t>becomes</a:t>
            </a:r>
            <a:r>
              <a:rPr lang="en-GB" sz="2000" dirty="0">
                <a:solidFill>
                  <a:srgbClr val="002060"/>
                </a:solidFill>
              </a:rPr>
              <a:t>]</a:t>
            </a:r>
          </a:p>
        </p:txBody>
      </p:sp>
      <p:sp>
        <p:nvSpPr>
          <p:cNvPr id="26" name="Rectangle: Rounded Corners 25">
            <a:extLst>
              <a:ext uri="{FF2B5EF4-FFF2-40B4-BE49-F238E27FC236}">
                <a16:creationId xmlns:a16="http://schemas.microsoft.com/office/drawing/2014/main" id="{B68D509A-8BCF-41C0-85CA-4B54F913781B}"/>
              </a:ext>
            </a:extLst>
          </p:cNvPr>
          <p:cNvSpPr/>
          <p:nvPr/>
        </p:nvSpPr>
        <p:spPr>
          <a:xfrm>
            <a:off x="9636555" y="3050848"/>
            <a:ext cx="848070" cy="3816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b="1" dirty="0">
                <a:solidFill>
                  <a:srgbClr val="002060"/>
                </a:solidFill>
              </a:rPr>
              <a:t>it is</a:t>
            </a:r>
            <a:r>
              <a:rPr lang="en-GB" sz="2000" dirty="0">
                <a:solidFill>
                  <a:srgbClr val="002060"/>
                </a:solidFill>
              </a:rPr>
              <a:t>]</a:t>
            </a:r>
          </a:p>
        </p:txBody>
      </p:sp>
      <p:sp>
        <p:nvSpPr>
          <p:cNvPr id="27" name="Rectangle: Rounded Corners 26">
            <a:extLst>
              <a:ext uri="{FF2B5EF4-FFF2-40B4-BE49-F238E27FC236}">
                <a16:creationId xmlns:a16="http://schemas.microsoft.com/office/drawing/2014/main" id="{BEE4FE37-A276-45D6-9C38-B9B4514F3E8E}"/>
              </a:ext>
            </a:extLst>
          </p:cNvPr>
          <p:cNvSpPr/>
          <p:nvPr/>
        </p:nvSpPr>
        <p:spPr>
          <a:xfrm>
            <a:off x="5881997" y="3533767"/>
            <a:ext cx="1539766" cy="3816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b="1" dirty="0">
                <a:solidFill>
                  <a:srgbClr val="002060"/>
                </a:solidFill>
              </a:rPr>
              <a:t>lie down</a:t>
            </a:r>
            <a:r>
              <a:rPr lang="en-GB" sz="2000" dirty="0">
                <a:solidFill>
                  <a:srgbClr val="002060"/>
                </a:solidFill>
              </a:rPr>
              <a:t>]</a:t>
            </a:r>
          </a:p>
        </p:txBody>
      </p:sp>
      <p:sp>
        <p:nvSpPr>
          <p:cNvPr id="28" name="Rectangle: Rounded Corners 27">
            <a:extLst>
              <a:ext uri="{FF2B5EF4-FFF2-40B4-BE49-F238E27FC236}">
                <a16:creationId xmlns:a16="http://schemas.microsoft.com/office/drawing/2014/main" id="{65DAC9F4-2ECC-470E-B712-FA2EB788C8F3}"/>
              </a:ext>
            </a:extLst>
          </p:cNvPr>
          <p:cNvSpPr/>
          <p:nvPr/>
        </p:nvSpPr>
        <p:spPr>
          <a:xfrm>
            <a:off x="8057094" y="3965686"/>
            <a:ext cx="1209562" cy="3816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b="1" dirty="0">
                <a:solidFill>
                  <a:srgbClr val="002060"/>
                </a:solidFill>
              </a:rPr>
              <a:t>sleep</a:t>
            </a:r>
            <a:r>
              <a:rPr lang="en-GB" sz="2000" dirty="0">
                <a:solidFill>
                  <a:srgbClr val="002060"/>
                </a:solidFill>
              </a:rPr>
              <a:t>],</a:t>
            </a:r>
          </a:p>
        </p:txBody>
      </p:sp>
      <p:sp>
        <p:nvSpPr>
          <p:cNvPr id="29" name="Rectangle: Rounded Corners 28">
            <a:extLst>
              <a:ext uri="{FF2B5EF4-FFF2-40B4-BE49-F238E27FC236}">
                <a16:creationId xmlns:a16="http://schemas.microsoft.com/office/drawing/2014/main" id="{92320A8D-9A1F-4E3D-9073-AE93A8439711}"/>
              </a:ext>
            </a:extLst>
          </p:cNvPr>
          <p:cNvSpPr/>
          <p:nvPr/>
        </p:nvSpPr>
        <p:spPr>
          <a:xfrm>
            <a:off x="7058457" y="4452142"/>
            <a:ext cx="848070" cy="3816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b="1" dirty="0">
                <a:solidFill>
                  <a:srgbClr val="002060"/>
                </a:solidFill>
              </a:rPr>
              <a:t>me</a:t>
            </a:r>
            <a:r>
              <a:rPr lang="en-GB" sz="2000" dirty="0">
                <a:solidFill>
                  <a:srgbClr val="002060"/>
                </a:solidFill>
              </a:rPr>
              <a:t>]</a:t>
            </a:r>
          </a:p>
        </p:txBody>
      </p:sp>
      <p:sp>
        <p:nvSpPr>
          <p:cNvPr id="30" name="Rectangle: Rounded Corners 29">
            <a:extLst>
              <a:ext uri="{FF2B5EF4-FFF2-40B4-BE49-F238E27FC236}">
                <a16:creationId xmlns:a16="http://schemas.microsoft.com/office/drawing/2014/main" id="{BFBA9CD7-BAC9-4B50-8CF3-77494468BD46}"/>
              </a:ext>
            </a:extLst>
          </p:cNvPr>
          <p:cNvSpPr/>
          <p:nvPr/>
        </p:nvSpPr>
        <p:spPr>
          <a:xfrm>
            <a:off x="6252427" y="4876949"/>
            <a:ext cx="1539766" cy="3816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b="1" dirty="0">
                <a:solidFill>
                  <a:srgbClr val="002060"/>
                </a:solidFill>
              </a:rPr>
              <a:t>holds me</a:t>
            </a:r>
            <a:r>
              <a:rPr lang="en-GB" sz="2000" dirty="0">
                <a:solidFill>
                  <a:srgbClr val="002060"/>
                </a:solidFill>
              </a:rPr>
              <a:t>]</a:t>
            </a:r>
          </a:p>
        </p:txBody>
      </p:sp>
      <p:sp>
        <p:nvSpPr>
          <p:cNvPr id="31" name="Rectangle: Rounded Corners 30">
            <a:extLst>
              <a:ext uri="{FF2B5EF4-FFF2-40B4-BE49-F238E27FC236}">
                <a16:creationId xmlns:a16="http://schemas.microsoft.com/office/drawing/2014/main" id="{3F255AAE-2934-4AEC-B58C-5958E0B09A6C}"/>
              </a:ext>
            </a:extLst>
          </p:cNvPr>
          <p:cNvSpPr/>
          <p:nvPr/>
        </p:nvSpPr>
        <p:spPr>
          <a:xfrm>
            <a:off x="6121580" y="5310700"/>
            <a:ext cx="1095787" cy="4202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I am</a:t>
            </a:r>
            <a:r>
              <a:rPr lang="en-GB" sz="2000" dirty="0">
                <a:solidFill>
                  <a:srgbClr val="002060"/>
                </a:solidFill>
              </a:rPr>
              <a:t>]</a:t>
            </a:r>
          </a:p>
        </p:txBody>
      </p:sp>
      <p:sp>
        <p:nvSpPr>
          <p:cNvPr id="32" name="Rectangle: Rounded Corners 31">
            <a:extLst>
              <a:ext uri="{FF2B5EF4-FFF2-40B4-BE49-F238E27FC236}">
                <a16:creationId xmlns:a16="http://schemas.microsoft.com/office/drawing/2014/main" id="{B12A9D39-ABF8-4966-9F65-512386419CDE}"/>
              </a:ext>
            </a:extLst>
          </p:cNvPr>
          <p:cNvSpPr/>
          <p:nvPr/>
        </p:nvSpPr>
        <p:spPr>
          <a:xfrm>
            <a:off x="8620601" y="5337204"/>
            <a:ext cx="1095787" cy="4202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a:t>
            </a:r>
            <a:r>
              <a:rPr lang="en-GB" sz="2000" b="1" dirty="0">
                <a:solidFill>
                  <a:srgbClr val="002060"/>
                </a:solidFill>
              </a:rPr>
              <a:t>I am</a:t>
            </a:r>
            <a:r>
              <a:rPr lang="en-GB" sz="2000" dirty="0">
                <a:solidFill>
                  <a:srgbClr val="002060"/>
                </a:solidFill>
              </a:rPr>
              <a:t>]</a:t>
            </a:r>
          </a:p>
        </p:txBody>
      </p:sp>
      <p:sp>
        <p:nvSpPr>
          <p:cNvPr id="33" name="Speech Bubble: Rectangle with Corners Rounded 32">
            <a:extLst>
              <a:ext uri="{FF2B5EF4-FFF2-40B4-BE49-F238E27FC236}">
                <a16:creationId xmlns:a16="http://schemas.microsoft.com/office/drawing/2014/main" id="{8390CF00-DFCF-4731-87CA-2F185D6D994E}"/>
              </a:ext>
            </a:extLst>
          </p:cNvPr>
          <p:cNvSpPr/>
          <p:nvPr/>
        </p:nvSpPr>
        <p:spPr>
          <a:xfrm>
            <a:off x="5478263" y="41134"/>
            <a:ext cx="4659445" cy="994559"/>
          </a:xfrm>
          <a:prstGeom prst="wedgeRoundRectCallout">
            <a:avLst>
              <a:gd name="adj1" fmla="val -19839"/>
              <a:gd name="adj2" fmla="val 1849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ohne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weiteres</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 without further ado</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lang="de-DE" sz="2000" dirty="0">
                <a:solidFill>
                  <a:schemeClr val="bg1"/>
                </a:solidFill>
              </a:rPr>
              <a:t>Schoß </a:t>
            </a:r>
            <a:r>
              <a:rPr lang="en-GB" sz="2000" dirty="0">
                <a:solidFill>
                  <a:prstClr val="white"/>
                </a:solidFill>
              </a:rPr>
              <a:t>– lap</a:t>
            </a:r>
            <a:r>
              <a:rPr lang="en-US" sz="2000" dirty="0">
                <a:solidFill>
                  <a:prstClr val="white"/>
                </a:solidFill>
              </a:rPr>
              <a:t> </a:t>
            </a:r>
          </a:p>
          <a:p>
            <a:pPr lvl="0" algn="ctr">
              <a:defRPr/>
            </a:pPr>
            <a:r>
              <a:rPr kumimoji="0" lang="de-DE" sz="2000" b="0" i="0" u="none" strike="noStrike" kern="1200" cap="none" spc="0" normalizeH="0" baseline="0" noProof="0" dirty="0">
                <a:ln>
                  <a:noFill/>
                </a:ln>
                <a:solidFill>
                  <a:schemeClr val="bg1"/>
                </a:solidFill>
                <a:effectLst/>
                <a:uLnTx/>
                <a:uFillTx/>
                <a:latin typeface="Century Gothic" panose="020F0302020204030204"/>
                <a:ea typeface="+mn-ea"/>
                <a:cs typeface="+mn-cs"/>
              </a:rPr>
              <a:t>froh </a:t>
            </a:r>
            <a:r>
              <a:rPr lang="en-GB" sz="2000" dirty="0">
                <a:solidFill>
                  <a:prstClr val="white"/>
                </a:solidFill>
              </a:rPr>
              <a:t>–</a:t>
            </a:r>
            <a:r>
              <a:rPr lang="en-US" sz="2000" dirty="0">
                <a:solidFill>
                  <a:prstClr val="white"/>
                </a:solidFill>
              </a:rPr>
              <a:t> glad</a:t>
            </a:r>
            <a:endPar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34" name="9.1.2.6 Slide 25">
            <a:hlinkClick r:id="" action="ppaction://media"/>
            <a:extLst>
              <a:ext uri="{FF2B5EF4-FFF2-40B4-BE49-F238E27FC236}">
                <a16:creationId xmlns:a16="http://schemas.microsoft.com/office/drawing/2014/main" id="{B908D21C-1DE1-464A-8732-DBA7F2CEED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89757" y="844175"/>
            <a:ext cx="1165657" cy="1165657"/>
          </a:xfrm>
          <a:prstGeom prst="rect">
            <a:avLst/>
          </a:prstGeom>
        </p:spPr>
      </p:pic>
      <p:pic>
        <p:nvPicPr>
          <p:cNvPr id="35" name="Picture 34" descr="A picture containing text, vector graphics&#10;&#10;Description automatically generated">
            <a:extLst>
              <a:ext uri="{FF2B5EF4-FFF2-40B4-BE49-F238E27FC236}">
                <a16:creationId xmlns:a16="http://schemas.microsoft.com/office/drawing/2014/main" id="{D6CE9F59-51E6-4F37-B54F-45C04449F4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68521" y="998067"/>
            <a:ext cx="1089737" cy="1394478"/>
          </a:xfrm>
          <a:prstGeom prst="rect">
            <a:avLst/>
          </a:prstGeom>
        </p:spPr>
      </p:pic>
    </p:spTree>
    <p:extLst>
      <p:ext uri="{BB962C8B-B14F-4D97-AF65-F5344CB8AC3E}">
        <p14:creationId xmlns:p14="http://schemas.microsoft.com/office/powerpoint/2010/main" val="262763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mediacall" presetSubtype="0" fill="hold" nodeType="clickEffect">
                                  <p:stCondLst>
                                    <p:cond delay="0"/>
                                  </p:stCondLst>
                                  <p:childTnLst>
                                    <p:cmd type="call" cmd="playFrom(0.0)">
                                      <p:cBhvr>
                                        <p:cTn id="106" dur="78552"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fill="hold" display="0">
                  <p:stCondLst>
                    <p:cond delay="indefinite"/>
                  </p:stCondLst>
                  <p:endCondLst>
                    <p:cond evt="onStopAudio" delay="0">
                      <p:tgtEl>
                        <p:sldTgt/>
                      </p:tgtEl>
                    </p:cond>
                  </p:endCondLst>
                </p:cTn>
                <p:tgtEl>
                  <p:spTgt spid="34"/>
                </p:tgtEl>
              </p:cMediaNode>
            </p:audio>
          </p:childTnLst>
        </p:cTn>
      </p:par>
    </p:tnLst>
    <p:bldLst>
      <p:bldP spid="6"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descr="background rectangle">
            <a:extLst>
              <a:ext uri="{FF2B5EF4-FFF2-40B4-BE49-F238E27FC236}">
                <a16:creationId xmlns:a16="http://schemas.microsoft.com/office/drawing/2014/main" id="{9268BA27-9508-448E-9915-ACE234D74542}"/>
              </a:ext>
            </a:extLst>
          </p:cNvPr>
          <p:cNvSpPr/>
          <p:nvPr/>
        </p:nvSpPr>
        <p:spPr>
          <a:xfrm>
            <a:off x="10357378" y="242613"/>
            <a:ext cx="1581329" cy="466188"/>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147B7717-E659-D54E-B3D2-2FF33758CDA3}"/>
              </a:ext>
            </a:extLst>
          </p:cNvPr>
          <p:cNvSpPr>
            <a:spLocks noGrp="1"/>
          </p:cNvSpPr>
          <p:nvPr>
            <p:ph type="title"/>
          </p:nvPr>
        </p:nvSpPr>
        <p:spPr>
          <a:xfrm>
            <a:off x="10487708" y="200607"/>
            <a:ext cx="1573961" cy="563124"/>
          </a:xfrm>
        </p:spPr>
        <p:txBody>
          <a:bodyPr>
            <a:noAutofit/>
          </a:bodyPr>
          <a:lstStyle/>
          <a:p>
            <a:r>
              <a:rPr lang="en-GB" sz="2000" b="1" dirty="0" err="1">
                <a:solidFill>
                  <a:prstClr val="white"/>
                </a:solidFill>
              </a:rPr>
              <a:t>schreiben</a:t>
            </a:r>
            <a:endParaRPr lang="en-US" sz="2000" dirty="0"/>
          </a:p>
        </p:txBody>
      </p:sp>
      <p:sp>
        <p:nvSpPr>
          <p:cNvPr id="5" name="TextBox 4">
            <a:extLst>
              <a:ext uri="{FF2B5EF4-FFF2-40B4-BE49-F238E27FC236}">
                <a16:creationId xmlns:a16="http://schemas.microsoft.com/office/drawing/2014/main" id="{4890E49B-CACD-4F31-AA7F-C07568EFB36A}"/>
              </a:ext>
            </a:extLst>
          </p:cNvPr>
          <p:cNvSpPr txBox="1"/>
          <p:nvPr/>
        </p:nvSpPr>
        <p:spPr>
          <a:xfrm>
            <a:off x="188685" y="66671"/>
            <a:ext cx="99967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Andrea hat </a:t>
            </a:r>
            <a:r>
              <a:rPr kumimoji="0" lang="en-GB" sz="2400" u="none" strike="noStrike" kern="1200" cap="none" spc="0" normalizeH="0" baseline="0" noProof="0" dirty="0" err="1">
                <a:ln>
                  <a:noFill/>
                </a:ln>
                <a:solidFill>
                  <a:srgbClr val="002060"/>
                </a:solidFill>
                <a:effectLst/>
                <a:uLnTx/>
                <a:uFillTx/>
                <a:latin typeface="Century Gothic" panose="020F0302020204030204"/>
                <a:ea typeface="+mn-ea"/>
                <a:cs typeface="+mn-cs"/>
              </a:rPr>
              <a:t>auch</a:t>
            </a: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u="none" strike="noStrike" kern="1200" cap="none" spc="0" normalizeH="0" baseline="0" noProof="0" dirty="0" err="1">
                <a:ln>
                  <a:noFill/>
                </a:ln>
                <a:solidFill>
                  <a:srgbClr val="002060"/>
                </a:solidFill>
                <a:effectLst/>
                <a:uLnTx/>
                <a:uFillTx/>
                <a:latin typeface="Century Gothic" panose="020F0302020204030204"/>
                <a:ea typeface="+mn-ea"/>
                <a:cs typeface="+mn-cs"/>
              </a:rPr>
              <a:t>junge</a:t>
            </a: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u="none" strike="noStrike" kern="1200" cap="none" spc="0" normalizeH="0" baseline="0" noProof="0" dirty="0" err="1">
                <a:ln>
                  <a:noFill/>
                </a:ln>
                <a:solidFill>
                  <a:srgbClr val="002060"/>
                </a:solidFill>
                <a:effectLst/>
                <a:uLnTx/>
                <a:uFillTx/>
                <a:latin typeface="Century Gothic" panose="020F0302020204030204"/>
                <a:ea typeface="+mn-ea"/>
                <a:cs typeface="+mn-cs"/>
              </a:rPr>
              <a:t>Geschwister</a:t>
            </a: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 Sie </a:t>
            </a:r>
            <a:r>
              <a:rPr kumimoji="0" lang="en-GB" sz="2400" u="none" strike="noStrike" kern="1200" cap="none" spc="0" normalizeH="0" baseline="0" noProof="0" dirty="0" err="1">
                <a:ln>
                  <a:noFill/>
                </a:ln>
                <a:solidFill>
                  <a:srgbClr val="002060"/>
                </a:solidFill>
                <a:effectLst/>
                <a:uLnTx/>
                <a:uFillTx/>
                <a:latin typeface="Century Gothic" panose="020F0302020204030204"/>
                <a:ea typeface="+mn-ea"/>
                <a:cs typeface="+mn-cs"/>
              </a:rPr>
              <a:t>schreibt</a:t>
            </a: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 Mia </a:t>
            </a:r>
            <a:r>
              <a:rPr kumimoji="0" lang="en-GB" sz="2400" u="none" strike="noStrike" kern="1200" cap="none" spc="0" normalizeH="0" baseline="0" noProof="0" dirty="0" err="1">
                <a:ln>
                  <a:noFill/>
                </a:ln>
                <a:solidFill>
                  <a:srgbClr val="002060"/>
                </a:solidFill>
                <a:effectLst/>
                <a:uLnTx/>
                <a:uFillTx/>
                <a:latin typeface="Century Gothic" panose="020F0302020204030204"/>
                <a:ea typeface="+mn-ea"/>
                <a:cs typeface="+mn-cs"/>
              </a:rPr>
              <a:t>einige</a:t>
            </a: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 SMS.</a:t>
            </a:r>
            <a:b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Mia </a:t>
            </a:r>
            <a:r>
              <a:rPr kumimoji="0" lang="en-GB" sz="2400" u="none" strike="noStrike" kern="1200" cap="none" spc="0" normalizeH="0" baseline="0" noProof="0" dirty="0" err="1">
                <a:ln>
                  <a:noFill/>
                </a:ln>
                <a:solidFill>
                  <a:srgbClr val="002060"/>
                </a:solidFill>
                <a:effectLst/>
                <a:uLnTx/>
                <a:uFillTx/>
                <a:latin typeface="Century Gothic" panose="020F0302020204030204"/>
                <a:ea typeface="+mn-ea"/>
                <a:cs typeface="+mn-cs"/>
              </a:rPr>
              <a:t>schreibt</a:t>
            </a: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u="none" strike="noStrike" kern="1200" cap="none" spc="0" normalizeH="0" baseline="0" noProof="0" dirty="0" err="1">
                <a:ln>
                  <a:noFill/>
                </a:ln>
                <a:solidFill>
                  <a:srgbClr val="002060"/>
                </a:solidFill>
                <a:effectLst/>
                <a:uLnTx/>
                <a:uFillTx/>
                <a:latin typeface="Century Gothic" panose="020F0302020204030204"/>
                <a:ea typeface="+mn-ea"/>
                <a:cs typeface="+mn-cs"/>
              </a:rPr>
              <a:t>sie</a:t>
            </a: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 auf Deutsch </a:t>
            </a:r>
            <a:r>
              <a:rPr kumimoji="0" lang="en-GB" sz="2400" u="none" strike="noStrike" kern="1200" cap="none" spc="0" normalizeH="0" baseline="0" noProof="0" dirty="0" err="1">
                <a:ln>
                  <a:noFill/>
                </a:ln>
                <a:solidFill>
                  <a:srgbClr val="002060"/>
                </a:solidFill>
                <a:effectLst/>
                <a:uLnTx/>
                <a:uFillTx/>
                <a:latin typeface="Century Gothic" panose="020F0302020204030204"/>
                <a:ea typeface="+mn-ea"/>
                <a:cs typeface="+mn-cs"/>
              </a:rPr>
              <a:t>für</a:t>
            </a: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 Mehmet.</a:t>
            </a:r>
          </a:p>
        </p:txBody>
      </p:sp>
      <p:grpSp>
        <p:nvGrpSpPr>
          <p:cNvPr id="6" name="Group 5">
            <a:extLst>
              <a:ext uri="{FF2B5EF4-FFF2-40B4-BE49-F238E27FC236}">
                <a16:creationId xmlns:a16="http://schemas.microsoft.com/office/drawing/2014/main" id="{32570617-AE1A-41C4-8C9A-8B0FE0618DC5}"/>
              </a:ext>
            </a:extLst>
          </p:cNvPr>
          <p:cNvGrpSpPr/>
          <p:nvPr/>
        </p:nvGrpSpPr>
        <p:grpSpPr>
          <a:xfrm>
            <a:off x="9517710" y="1054949"/>
            <a:ext cx="2013307" cy="2537992"/>
            <a:chOff x="6583716" y="77853"/>
            <a:chExt cx="4170883" cy="6248521"/>
          </a:xfrm>
        </p:grpSpPr>
        <p:sp>
          <p:nvSpPr>
            <p:cNvPr id="7" name="Rectangle: Rounded Corners 22">
              <a:extLst>
                <a:ext uri="{FF2B5EF4-FFF2-40B4-BE49-F238E27FC236}">
                  <a16:creationId xmlns:a16="http://schemas.microsoft.com/office/drawing/2014/main" id="{39A52A51-C4E7-4EA8-A17A-AF7889F6A285}"/>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8" name="Oval 7">
              <a:extLst>
                <a:ext uri="{FF2B5EF4-FFF2-40B4-BE49-F238E27FC236}">
                  <a16:creationId xmlns:a16="http://schemas.microsoft.com/office/drawing/2014/main" id="{1FB9C709-01EF-43A4-85F9-EEF065626126}"/>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grpSp>
        <p:nvGrpSpPr>
          <p:cNvPr id="10" name="Group 9">
            <a:extLst>
              <a:ext uri="{FF2B5EF4-FFF2-40B4-BE49-F238E27FC236}">
                <a16:creationId xmlns:a16="http://schemas.microsoft.com/office/drawing/2014/main" id="{8463F502-3E76-47CC-B415-7AE5F0A95CB5}"/>
              </a:ext>
            </a:extLst>
          </p:cNvPr>
          <p:cNvGrpSpPr/>
          <p:nvPr/>
        </p:nvGrpSpPr>
        <p:grpSpPr>
          <a:xfrm>
            <a:off x="519647" y="1073242"/>
            <a:ext cx="1873213" cy="2537992"/>
            <a:chOff x="6583716" y="77853"/>
            <a:chExt cx="4170883" cy="6248521"/>
          </a:xfrm>
        </p:grpSpPr>
        <p:sp>
          <p:nvSpPr>
            <p:cNvPr id="11" name="Rectangle: Rounded Corners 22">
              <a:extLst>
                <a:ext uri="{FF2B5EF4-FFF2-40B4-BE49-F238E27FC236}">
                  <a16:creationId xmlns:a16="http://schemas.microsoft.com/office/drawing/2014/main" id="{FE6D022F-04C2-4224-A966-764B8BD3C10D}"/>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2" name="Oval 11">
              <a:extLst>
                <a:ext uri="{FF2B5EF4-FFF2-40B4-BE49-F238E27FC236}">
                  <a16:creationId xmlns:a16="http://schemas.microsoft.com/office/drawing/2014/main" id="{B53AE904-676F-4E79-946F-E34C2A3D4CCF}"/>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13" name="Rectangle 12">
            <a:extLst>
              <a:ext uri="{FF2B5EF4-FFF2-40B4-BE49-F238E27FC236}">
                <a16:creationId xmlns:a16="http://schemas.microsoft.com/office/drawing/2014/main" id="{F7DB7929-E9A2-41CB-813C-4AEB3897BE88}"/>
              </a:ext>
            </a:extLst>
          </p:cNvPr>
          <p:cNvSpPr/>
          <p:nvPr/>
        </p:nvSpPr>
        <p:spPr>
          <a:xfrm>
            <a:off x="683299" y="1429898"/>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4D731DED-9CFC-4CAF-8481-D8483664D9A6}"/>
              </a:ext>
            </a:extLst>
          </p:cNvPr>
          <p:cNvSpPr txBox="1"/>
          <p:nvPr/>
        </p:nvSpPr>
        <p:spPr>
          <a:xfrm>
            <a:off x="737258" y="1363345"/>
            <a:ext cx="158306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My little sister calls me ‘</a:t>
            </a:r>
            <a:r>
              <a:rPr lang="en-GB" sz="2000" dirty="0">
                <a:solidFill>
                  <a:srgbClr val="002060"/>
                </a:solidFill>
                <a:latin typeface="Century Gothic" panose="020F0302020204030204"/>
              </a:rPr>
              <a:t>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da’! She is now two years old. </a:t>
            </a:r>
          </a:p>
        </p:txBody>
      </p:sp>
      <p:grpSp>
        <p:nvGrpSpPr>
          <p:cNvPr id="15" name="Group 14">
            <a:extLst>
              <a:ext uri="{FF2B5EF4-FFF2-40B4-BE49-F238E27FC236}">
                <a16:creationId xmlns:a16="http://schemas.microsoft.com/office/drawing/2014/main" id="{C94A4A1D-5009-4C36-BF6C-B6FCBFE3E6D4}"/>
              </a:ext>
            </a:extLst>
          </p:cNvPr>
          <p:cNvGrpSpPr/>
          <p:nvPr/>
        </p:nvGrpSpPr>
        <p:grpSpPr>
          <a:xfrm>
            <a:off x="6556119" y="1063845"/>
            <a:ext cx="1873213" cy="2537992"/>
            <a:chOff x="6583716" y="77853"/>
            <a:chExt cx="4170883" cy="6248521"/>
          </a:xfrm>
        </p:grpSpPr>
        <p:sp>
          <p:nvSpPr>
            <p:cNvPr id="16" name="Rectangle: Rounded Corners 22">
              <a:extLst>
                <a:ext uri="{FF2B5EF4-FFF2-40B4-BE49-F238E27FC236}">
                  <a16:creationId xmlns:a16="http://schemas.microsoft.com/office/drawing/2014/main" id="{0A934167-E6D1-4B85-96AA-F15AD65CF26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68B3865A-89E3-4599-A043-D2F84DFC9815}"/>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18" name="Rectangle 17">
            <a:extLst>
              <a:ext uri="{FF2B5EF4-FFF2-40B4-BE49-F238E27FC236}">
                <a16:creationId xmlns:a16="http://schemas.microsoft.com/office/drawing/2014/main" id="{6749C5FE-8420-4B5F-B79D-7EE1FA499136}"/>
              </a:ext>
            </a:extLst>
          </p:cNvPr>
          <p:cNvSpPr/>
          <p:nvPr/>
        </p:nvSpPr>
        <p:spPr>
          <a:xfrm>
            <a:off x="6719771" y="1420501"/>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4B3A943E-986C-4367-AF69-93A19C86B9AE}"/>
              </a:ext>
            </a:extLst>
          </p:cNvPr>
          <p:cNvSpPr txBox="1"/>
          <p:nvPr/>
        </p:nvSpPr>
        <p:spPr>
          <a:xfrm>
            <a:off x="6733017" y="1600469"/>
            <a:ext cx="1646043" cy="1323439"/>
          </a:xfrm>
          <a:prstGeom prst="rect">
            <a:avLst/>
          </a:prstGeom>
          <a:noFill/>
        </p:spPr>
        <p:txBody>
          <a:bodyPr wrap="square" rtlCol="0">
            <a:spAutoFit/>
          </a:bodyPr>
          <a:lstStyle/>
          <a:p>
            <a:pPr lvl="0">
              <a:defRPr/>
            </a:pPr>
            <a:r>
              <a:rPr lang="en-GB" sz="2000" dirty="0">
                <a:solidFill>
                  <a:srgbClr val="002060"/>
                </a:solidFill>
              </a:rPr>
              <a:t>She dresses and washes herself.</a:t>
            </a:r>
          </a:p>
        </p:txBody>
      </p:sp>
      <p:grpSp>
        <p:nvGrpSpPr>
          <p:cNvPr id="20" name="Group 19">
            <a:extLst>
              <a:ext uri="{FF2B5EF4-FFF2-40B4-BE49-F238E27FC236}">
                <a16:creationId xmlns:a16="http://schemas.microsoft.com/office/drawing/2014/main" id="{1798D005-79E0-40DE-9495-DBA721A09616}"/>
              </a:ext>
            </a:extLst>
          </p:cNvPr>
          <p:cNvGrpSpPr/>
          <p:nvPr/>
        </p:nvGrpSpPr>
        <p:grpSpPr>
          <a:xfrm>
            <a:off x="6532275" y="3732138"/>
            <a:ext cx="2147183" cy="2537992"/>
            <a:chOff x="6583716" y="77853"/>
            <a:chExt cx="4170883" cy="6248521"/>
          </a:xfrm>
        </p:grpSpPr>
        <p:sp>
          <p:nvSpPr>
            <p:cNvPr id="21" name="Rectangle: Rounded Corners 22">
              <a:extLst>
                <a:ext uri="{FF2B5EF4-FFF2-40B4-BE49-F238E27FC236}">
                  <a16:creationId xmlns:a16="http://schemas.microsoft.com/office/drawing/2014/main" id="{16AED899-BEC0-4C83-B58A-C7F26AAE26DB}"/>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2" name="Oval 21">
              <a:extLst>
                <a:ext uri="{FF2B5EF4-FFF2-40B4-BE49-F238E27FC236}">
                  <a16:creationId xmlns:a16="http://schemas.microsoft.com/office/drawing/2014/main" id="{34F157AF-6662-425D-9412-E7BDF0A4D19D}"/>
                </a:ext>
              </a:extLst>
            </p:cNvPr>
            <p:cNvSpPr/>
            <p:nvPr/>
          </p:nvSpPr>
          <p:spPr>
            <a:xfrm>
              <a:off x="8467355" y="5574631"/>
              <a:ext cx="540001" cy="53999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23" name="Rectangle 22">
            <a:extLst>
              <a:ext uri="{FF2B5EF4-FFF2-40B4-BE49-F238E27FC236}">
                <a16:creationId xmlns:a16="http://schemas.microsoft.com/office/drawing/2014/main" id="{DBE19B16-99C7-4EE9-8097-C8DEA82C97A4}"/>
              </a:ext>
            </a:extLst>
          </p:cNvPr>
          <p:cNvSpPr/>
          <p:nvPr/>
        </p:nvSpPr>
        <p:spPr>
          <a:xfrm>
            <a:off x="6695926" y="4088794"/>
            <a:ext cx="1881923"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C51EE61-E316-4F1E-8355-7DF60B901DA0}"/>
              </a:ext>
            </a:extLst>
          </p:cNvPr>
          <p:cNvSpPr txBox="1"/>
          <p:nvPr/>
        </p:nvSpPr>
        <p:spPr>
          <a:xfrm>
            <a:off x="6693474" y="4136199"/>
            <a:ext cx="197589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Christmas she tried all the dishes</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and ate all the gingerbread*!</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A049E751-BB42-48E8-AAD1-8838EC2C17EC}"/>
              </a:ext>
            </a:extLst>
          </p:cNvPr>
          <p:cNvSpPr txBox="1"/>
          <p:nvPr/>
        </p:nvSpPr>
        <p:spPr>
          <a:xfrm>
            <a:off x="9707372" y="1499295"/>
            <a:ext cx="167641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I take (bring) </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her to the park. I feel very responsible.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26" name="Group 25">
            <a:extLst>
              <a:ext uri="{FF2B5EF4-FFF2-40B4-BE49-F238E27FC236}">
                <a16:creationId xmlns:a16="http://schemas.microsoft.com/office/drawing/2014/main" id="{A3F98D7F-6328-47CE-B852-E4047CF3C441}"/>
              </a:ext>
            </a:extLst>
          </p:cNvPr>
          <p:cNvGrpSpPr/>
          <p:nvPr/>
        </p:nvGrpSpPr>
        <p:grpSpPr>
          <a:xfrm>
            <a:off x="9528907" y="3742897"/>
            <a:ext cx="2179548" cy="2537992"/>
            <a:chOff x="6583716" y="77853"/>
            <a:chExt cx="4170883" cy="6248521"/>
          </a:xfrm>
        </p:grpSpPr>
        <p:sp>
          <p:nvSpPr>
            <p:cNvPr id="27" name="Rectangle: Rounded Corners 22">
              <a:extLst>
                <a:ext uri="{FF2B5EF4-FFF2-40B4-BE49-F238E27FC236}">
                  <a16:creationId xmlns:a16="http://schemas.microsoft.com/office/drawing/2014/main" id="{0AA086A8-1448-4DA5-A406-49BE510EAF54}"/>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8" name="Oval 27">
              <a:extLst>
                <a:ext uri="{FF2B5EF4-FFF2-40B4-BE49-F238E27FC236}">
                  <a16:creationId xmlns:a16="http://schemas.microsoft.com/office/drawing/2014/main" id="{DBD79CA4-6FBF-40C8-9ACE-8861C32F5686}"/>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29" name="Rectangle 28">
            <a:extLst>
              <a:ext uri="{FF2B5EF4-FFF2-40B4-BE49-F238E27FC236}">
                <a16:creationId xmlns:a16="http://schemas.microsoft.com/office/drawing/2014/main" id="{B897A42F-1769-443B-88AB-09B299DFCAA6}"/>
              </a:ext>
            </a:extLst>
          </p:cNvPr>
          <p:cNvSpPr/>
          <p:nvPr/>
        </p:nvSpPr>
        <p:spPr>
          <a:xfrm>
            <a:off x="9683393" y="4031072"/>
            <a:ext cx="1847624"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16BD6DAE-352A-47EE-8363-B8693031B957}"/>
              </a:ext>
            </a:extLst>
          </p:cNvPr>
          <p:cNvSpPr txBox="1"/>
          <p:nvPr/>
        </p:nvSpPr>
        <p:spPr>
          <a:xfrm>
            <a:off x="9631230" y="3982311"/>
            <a:ext cx="2134423" cy="1631216"/>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My dad</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lang="en-GB" sz="2000" dirty="0">
                <a:solidFill>
                  <a:srgbClr val="002060"/>
                </a:solidFill>
                <a:latin typeface="Century Gothic" panose="020F0302020204030204"/>
              </a:rPr>
              <a:t>finds it great to have two daughters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My mum </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would </a:t>
            </a:r>
            <a:r>
              <a:rPr lang="en-GB" sz="2000" dirty="0">
                <a:solidFill>
                  <a:srgbClr val="002060"/>
                </a:solidFill>
              </a:rPr>
              <a:t>still </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like a son!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grpSp>
        <p:nvGrpSpPr>
          <p:cNvPr id="31" name="Group 30">
            <a:extLst>
              <a:ext uri="{FF2B5EF4-FFF2-40B4-BE49-F238E27FC236}">
                <a16:creationId xmlns:a16="http://schemas.microsoft.com/office/drawing/2014/main" id="{285B9444-116E-459F-8993-F59D41656BB6}"/>
              </a:ext>
            </a:extLst>
          </p:cNvPr>
          <p:cNvGrpSpPr/>
          <p:nvPr/>
        </p:nvGrpSpPr>
        <p:grpSpPr>
          <a:xfrm>
            <a:off x="3865252" y="1059667"/>
            <a:ext cx="1873213" cy="2537992"/>
            <a:chOff x="6583716" y="77853"/>
            <a:chExt cx="4170883" cy="6248521"/>
          </a:xfrm>
        </p:grpSpPr>
        <p:sp>
          <p:nvSpPr>
            <p:cNvPr id="32" name="Rectangle: Rounded Corners 22">
              <a:extLst>
                <a:ext uri="{FF2B5EF4-FFF2-40B4-BE49-F238E27FC236}">
                  <a16:creationId xmlns:a16="http://schemas.microsoft.com/office/drawing/2014/main" id="{1F4150DB-FF75-4A12-869A-DDD4E1CB385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3" name="Oval 32">
              <a:extLst>
                <a:ext uri="{FF2B5EF4-FFF2-40B4-BE49-F238E27FC236}">
                  <a16:creationId xmlns:a16="http://schemas.microsoft.com/office/drawing/2014/main" id="{71A1A720-6D0F-4053-9416-4B72B8D79FB7}"/>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34" name="Rectangle 33">
            <a:extLst>
              <a:ext uri="{FF2B5EF4-FFF2-40B4-BE49-F238E27FC236}">
                <a16:creationId xmlns:a16="http://schemas.microsoft.com/office/drawing/2014/main" id="{2A51B5B5-4FCA-43D9-AB50-51474EDF8810}"/>
              </a:ext>
            </a:extLst>
          </p:cNvPr>
          <p:cNvSpPr/>
          <p:nvPr/>
        </p:nvSpPr>
        <p:spPr>
          <a:xfrm>
            <a:off x="4028904" y="1416323"/>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04354D46-A44C-46CA-BEEC-5D4D347639CF}"/>
              </a:ext>
            </a:extLst>
          </p:cNvPr>
          <p:cNvSpPr txBox="1"/>
          <p:nvPr/>
        </p:nvSpPr>
        <p:spPr>
          <a:xfrm>
            <a:off x="4038616" y="1648275"/>
            <a:ext cx="15830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She </a:t>
            </a:r>
            <a:r>
              <a:rPr lang="en-GB" sz="2000" dirty="0">
                <a:solidFill>
                  <a:srgbClr val="002060"/>
                </a:solidFill>
                <a:latin typeface="Century Gothic" panose="020F0302020204030204"/>
              </a:rPr>
              <a:t>seems to be quite smart*.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36" name="Group 35">
            <a:extLst>
              <a:ext uri="{FF2B5EF4-FFF2-40B4-BE49-F238E27FC236}">
                <a16:creationId xmlns:a16="http://schemas.microsoft.com/office/drawing/2014/main" id="{FF464F1B-46BC-4074-A202-F497C5E5262B}"/>
              </a:ext>
            </a:extLst>
          </p:cNvPr>
          <p:cNvGrpSpPr/>
          <p:nvPr/>
        </p:nvGrpSpPr>
        <p:grpSpPr>
          <a:xfrm>
            <a:off x="558720" y="3739966"/>
            <a:ext cx="1873213" cy="2537992"/>
            <a:chOff x="6583716" y="77853"/>
            <a:chExt cx="4170883" cy="6248521"/>
          </a:xfrm>
        </p:grpSpPr>
        <p:sp>
          <p:nvSpPr>
            <p:cNvPr id="37" name="Rectangle: Rounded Corners 22">
              <a:extLst>
                <a:ext uri="{FF2B5EF4-FFF2-40B4-BE49-F238E27FC236}">
                  <a16:creationId xmlns:a16="http://schemas.microsoft.com/office/drawing/2014/main" id="{13AC59C9-5596-4379-ADF9-44DD762B8EEA}"/>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8" name="Oval 37">
              <a:extLst>
                <a:ext uri="{FF2B5EF4-FFF2-40B4-BE49-F238E27FC236}">
                  <a16:creationId xmlns:a16="http://schemas.microsoft.com/office/drawing/2014/main" id="{4119555C-98D8-4A79-BAFB-101C180F3309}"/>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39" name="Rectangle 38">
            <a:extLst>
              <a:ext uri="{FF2B5EF4-FFF2-40B4-BE49-F238E27FC236}">
                <a16:creationId xmlns:a16="http://schemas.microsoft.com/office/drawing/2014/main" id="{BC18572D-CD4D-4D7A-A501-C66B55C0DB93}"/>
              </a:ext>
            </a:extLst>
          </p:cNvPr>
          <p:cNvSpPr/>
          <p:nvPr/>
        </p:nvSpPr>
        <p:spPr>
          <a:xfrm>
            <a:off x="722372" y="4096622"/>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99AA348A-00CA-4E74-A0A6-EC439E467225}"/>
              </a:ext>
            </a:extLst>
          </p:cNvPr>
          <p:cNvSpPr txBox="1"/>
          <p:nvPr/>
        </p:nvSpPr>
        <p:spPr>
          <a:xfrm>
            <a:off x="703794" y="4155611"/>
            <a:ext cx="158306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she gets tired, I have to carry her in my arms!</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41" name="Group 40">
            <a:extLst>
              <a:ext uri="{FF2B5EF4-FFF2-40B4-BE49-F238E27FC236}">
                <a16:creationId xmlns:a16="http://schemas.microsoft.com/office/drawing/2014/main" id="{C72826D1-3EB9-482D-9A30-8D4F5CD51042}"/>
              </a:ext>
            </a:extLst>
          </p:cNvPr>
          <p:cNvGrpSpPr/>
          <p:nvPr/>
        </p:nvGrpSpPr>
        <p:grpSpPr>
          <a:xfrm>
            <a:off x="3838703" y="3739966"/>
            <a:ext cx="2098396" cy="2537992"/>
            <a:chOff x="6583716" y="77853"/>
            <a:chExt cx="4170883" cy="6248521"/>
          </a:xfrm>
        </p:grpSpPr>
        <p:sp>
          <p:nvSpPr>
            <p:cNvPr id="42" name="Rectangle: Rounded Corners 22">
              <a:extLst>
                <a:ext uri="{FF2B5EF4-FFF2-40B4-BE49-F238E27FC236}">
                  <a16:creationId xmlns:a16="http://schemas.microsoft.com/office/drawing/2014/main" id="{F839ECDB-E7A3-4F7F-98F4-83850EBA6966}"/>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3" name="Oval 42">
              <a:extLst>
                <a:ext uri="{FF2B5EF4-FFF2-40B4-BE49-F238E27FC236}">
                  <a16:creationId xmlns:a16="http://schemas.microsoft.com/office/drawing/2014/main" id="{95E69B55-31E7-4243-8B6A-9935D05918B7}"/>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44" name="Rectangle 43">
            <a:extLst>
              <a:ext uri="{FF2B5EF4-FFF2-40B4-BE49-F238E27FC236}">
                <a16:creationId xmlns:a16="http://schemas.microsoft.com/office/drawing/2014/main" id="{62F889CF-7916-4BEA-BFF4-90FA5464C254}"/>
              </a:ext>
            </a:extLst>
          </p:cNvPr>
          <p:cNvSpPr/>
          <p:nvPr/>
        </p:nvSpPr>
        <p:spPr>
          <a:xfrm>
            <a:off x="4002355" y="4096622"/>
            <a:ext cx="172394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7D5C5DF1-3AD8-4146-B0AC-59B80CEE4837}"/>
              </a:ext>
            </a:extLst>
          </p:cNvPr>
          <p:cNvSpPr txBox="1"/>
          <p:nvPr/>
        </p:nvSpPr>
        <p:spPr>
          <a:xfrm>
            <a:off x="3983176" y="4193354"/>
            <a:ext cx="1754688"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She is very sweet (dear) but she is always hungry!</a:t>
            </a:r>
          </a:p>
        </p:txBody>
      </p:sp>
      <p:pic>
        <p:nvPicPr>
          <p:cNvPr id="46" name="Picture 45">
            <a:extLst>
              <a:ext uri="{FF2B5EF4-FFF2-40B4-BE49-F238E27FC236}">
                <a16:creationId xmlns:a16="http://schemas.microsoft.com/office/drawing/2014/main" id="{409E0219-A52F-443F-AFE2-7E8E8FF7A0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917" y="5428102"/>
            <a:ext cx="335943" cy="335943"/>
          </a:xfrm>
          <a:prstGeom prst="rect">
            <a:avLst/>
          </a:prstGeom>
        </p:spPr>
      </p:pic>
      <p:pic>
        <p:nvPicPr>
          <p:cNvPr id="47" name="Picture 46">
            <a:extLst>
              <a:ext uri="{FF2B5EF4-FFF2-40B4-BE49-F238E27FC236}">
                <a16:creationId xmlns:a16="http://schemas.microsoft.com/office/drawing/2014/main" id="{41FDAB33-68B7-40C1-95EB-F5E52E2CFC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4173" y="2897958"/>
            <a:ext cx="356621" cy="356621"/>
          </a:xfrm>
          <a:prstGeom prst="rect">
            <a:avLst/>
          </a:prstGeom>
        </p:spPr>
      </p:pic>
      <p:sp>
        <p:nvSpPr>
          <p:cNvPr id="48" name="Rectangle 47">
            <a:extLst>
              <a:ext uri="{FF2B5EF4-FFF2-40B4-BE49-F238E27FC236}">
                <a16:creationId xmlns:a16="http://schemas.microsoft.com/office/drawing/2014/main" id="{2084C9B5-0935-4EDE-B2C9-F7B87A880764}"/>
              </a:ext>
            </a:extLst>
          </p:cNvPr>
          <p:cNvSpPr/>
          <p:nvPr/>
        </p:nvSpPr>
        <p:spPr>
          <a:xfrm>
            <a:off x="9664937" y="1362723"/>
            <a:ext cx="1718851"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A907E585-7670-458A-A3A9-F0A5006AAC75}"/>
              </a:ext>
            </a:extLst>
          </p:cNvPr>
          <p:cNvSpPr/>
          <p:nvPr/>
        </p:nvSpPr>
        <p:spPr>
          <a:xfrm>
            <a:off x="82543" y="1073242"/>
            <a:ext cx="383858" cy="386617"/>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1</a:t>
            </a:r>
          </a:p>
        </p:txBody>
      </p:sp>
      <p:sp>
        <p:nvSpPr>
          <p:cNvPr id="50" name="Rectangle 49">
            <a:extLst>
              <a:ext uri="{FF2B5EF4-FFF2-40B4-BE49-F238E27FC236}">
                <a16:creationId xmlns:a16="http://schemas.microsoft.com/office/drawing/2014/main" id="{28CA57AE-360F-481B-973C-EA356E71ABAB}"/>
              </a:ext>
            </a:extLst>
          </p:cNvPr>
          <p:cNvSpPr/>
          <p:nvPr/>
        </p:nvSpPr>
        <p:spPr>
          <a:xfrm>
            <a:off x="3439251" y="1063845"/>
            <a:ext cx="383858" cy="386617"/>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2</a:t>
            </a:r>
          </a:p>
        </p:txBody>
      </p:sp>
      <p:sp>
        <p:nvSpPr>
          <p:cNvPr id="51" name="Rectangle 50">
            <a:extLst>
              <a:ext uri="{FF2B5EF4-FFF2-40B4-BE49-F238E27FC236}">
                <a16:creationId xmlns:a16="http://schemas.microsoft.com/office/drawing/2014/main" id="{A3347AA0-45F5-4E2B-918C-DBBF2293DC3E}"/>
              </a:ext>
            </a:extLst>
          </p:cNvPr>
          <p:cNvSpPr/>
          <p:nvPr/>
        </p:nvSpPr>
        <p:spPr>
          <a:xfrm>
            <a:off x="6134695" y="1077053"/>
            <a:ext cx="383858" cy="386617"/>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3</a:t>
            </a:r>
          </a:p>
        </p:txBody>
      </p:sp>
      <p:sp>
        <p:nvSpPr>
          <p:cNvPr id="52" name="Rectangle 51">
            <a:extLst>
              <a:ext uri="{FF2B5EF4-FFF2-40B4-BE49-F238E27FC236}">
                <a16:creationId xmlns:a16="http://schemas.microsoft.com/office/drawing/2014/main" id="{E759CF66-8F4E-48B8-BAEB-A8A943482A41}"/>
              </a:ext>
            </a:extLst>
          </p:cNvPr>
          <p:cNvSpPr/>
          <p:nvPr/>
        </p:nvSpPr>
        <p:spPr>
          <a:xfrm>
            <a:off x="9087850" y="1073242"/>
            <a:ext cx="383858" cy="386617"/>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4</a:t>
            </a:r>
          </a:p>
        </p:txBody>
      </p:sp>
      <p:sp>
        <p:nvSpPr>
          <p:cNvPr id="53" name="Rectangle 52">
            <a:extLst>
              <a:ext uri="{FF2B5EF4-FFF2-40B4-BE49-F238E27FC236}">
                <a16:creationId xmlns:a16="http://schemas.microsoft.com/office/drawing/2014/main" id="{DCF8150B-1D47-49AD-A999-6E546A581899}"/>
              </a:ext>
            </a:extLst>
          </p:cNvPr>
          <p:cNvSpPr/>
          <p:nvPr/>
        </p:nvSpPr>
        <p:spPr>
          <a:xfrm>
            <a:off x="82543" y="3744144"/>
            <a:ext cx="383858" cy="386617"/>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5</a:t>
            </a:r>
          </a:p>
        </p:txBody>
      </p:sp>
      <p:sp>
        <p:nvSpPr>
          <p:cNvPr id="54" name="Rectangle 53">
            <a:extLst>
              <a:ext uri="{FF2B5EF4-FFF2-40B4-BE49-F238E27FC236}">
                <a16:creationId xmlns:a16="http://schemas.microsoft.com/office/drawing/2014/main" id="{CC5B7437-5664-40E8-8B5A-64FC3B2D6AD7}"/>
              </a:ext>
            </a:extLst>
          </p:cNvPr>
          <p:cNvSpPr/>
          <p:nvPr/>
        </p:nvSpPr>
        <p:spPr>
          <a:xfrm>
            <a:off x="3439251" y="3734747"/>
            <a:ext cx="383858" cy="386617"/>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6</a:t>
            </a:r>
          </a:p>
        </p:txBody>
      </p:sp>
      <p:sp>
        <p:nvSpPr>
          <p:cNvPr id="55" name="Rectangle 54">
            <a:extLst>
              <a:ext uri="{FF2B5EF4-FFF2-40B4-BE49-F238E27FC236}">
                <a16:creationId xmlns:a16="http://schemas.microsoft.com/office/drawing/2014/main" id="{D454A47B-3389-4B07-81CB-BA2CA8486CD1}"/>
              </a:ext>
            </a:extLst>
          </p:cNvPr>
          <p:cNvSpPr/>
          <p:nvPr/>
        </p:nvSpPr>
        <p:spPr>
          <a:xfrm>
            <a:off x="6134695" y="3747955"/>
            <a:ext cx="383858" cy="386617"/>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7</a:t>
            </a:r>
          </a:p>
        </p:txBody>
      </p:sp>
      <p:sp>
        <p:nvSpPr>
          <p:cNvPr id="56" name="Rectangle 55">
            <a:extLst>
              <a:ext uri="{FF2B5EF4-FFF2-40B4-BE49-F238E27FC236}">
                <a16:creationId xmlns:a16="http://schemas.microsoft.com/office/drawing/2014/main" id="{B20D2753-2332-4B66-AFD0-1BA11CEF60DA}"/>
              </a:ext>
            </a:extLst>
          </p:cNvPr>
          <p:cNvSpPr/>
          <p:nvPr/>
        </p:nvSpPr>
        <p:spPr>
          <a:xfrm>
            <a:off x="9087850" y="3744144"/>
            <a:ext cx="383858" cy="386617"/>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8</a:t>
            </a:r>
          </a:p>
        </p:txBody>
      </p:sp>
      <p:sp>
        <p:nvSpPr>
          <p:cNvPr id="57" name="Speech Bubble: Rectangle with Corners Rounded 56">
            <a:extLst>
              <a:ext uri="{FF2B5EF4-FFF2-40B4-BE49-F238E27FC236}">
                <a16:creationId xmlns:a16="http://schemas.microsoft.com/office/drawing/2014/main" id="{A36FF560-D9AF-4E53-BD93-E3316C34147B}"/>
              </a:ext>
            </a:extLst>
          </p:cNvPr>
          <p:cNvSpPr/>
          <p:nvPr/>
        </p:nvSpPr>
        <p:spPr>
          <a:xfrm>
            <a:off x="3771433" y="2779607"/>
            <a:ext cx="1992642" cy="406799"/>
          </a:xfrm>
          <a:prstGeom prst="wedgeRoundRectCallout">
            <a:avLst>
              <a:gd name="adj1" fmla="val -19839"/>
              <a:gd name="adj2" fmla="val 1849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smart </a:t>
            </a:r>
            <a:r>
              <a:rPr lang="en-GB" sz="2000" dirty="0">
                <a:solidFill>
                  <a:prstClr val="white"/>
                </a:solidFill>
              </a:rPr>
              <a:t>– clever</a:t>
            </a:r>
            <a:endPar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58" name="Speech Bubble: Rectangle with Corners Rounded 57">
            <a:extLst>
              <a:ext uri="{FF2B5EF4-FFF2-40B4-BE49-F238E27FC236}">
                <a16:creationId xmlns:a16="http://schemas.microsoft.com/office/drawing/2014/main" id="{7EE444D7-20D4-441D-8163-F80FCDC13768}"/>
              </a:ext>
            </a:extLst>
          </p:cNvPr>
          <p:cNvSpPr/>
          <p:nvPr/>
        </p:nvSpPr>
        <p:spPr>
          <a:xfrm>
            <a:off x="6609545" y="6074458"/>
            <a:ext cx="1992642" cy="406799"/>
          </a:xfrm>
          <a:prstGeom prst="wedgeRoundRectCallout">
            <a:avLst>
              <a:gd name="adj1" fmla="val -19839"/>
              <a:gd name="adj2" fmla="val 1849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*Lebkuchen</a:t>
            </a:r>
            <a:endPar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9" name="Picture 8" descr="A picture containing text, toy, doll&#10;&#10;Description automatically generated">
            <a:extLst>
              <a:ext uri="{FF2B5EF4-FFF2-40B4-BE49-F238E27FC236}">
                <a16:creationId xmlns:a16="http://schemas.microsoft.com/office/drawing/2014/main" id="{9C3240A7-CFB2-4C5A-A430-7024C73446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4681" y="909009"/>
            <a:ext cx="1144313" cy="1740238"/>
          </a:xfrm>
          <a:prstGeom prst="rect">
            <a:avLst/>
          </a:prstGeom>
        </p:spPr>
      </p:pic>
    </p:spTree>
    <p:extLst>
      <p:ext uri="{BB962C8B-B14F-4D97-AF65-F5344CB8AC3E}">
        <p14:creationId xmlns:p14="http://schemas.microsoft.com/office/powerpoint/2010/main" val="1760226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descr="background rectangle">
            <a:extLst>
              <a:ext uri="{FF2B5EF4-FFF2-40B4-BE49-F238E27FC236}">
                <a16:creationId xmlns:a16="http://schemas.microsoft.com/office/drawing/2014/main" id="{9268BA27-9508-448E-9915-ACE234D74542}"/>
              </a:ext>
            </a:extLst>
          </p:cNvPr>
          <p:cNvSpPr/>
          <p:nvPr/>
        </p:nvSpPr>
        <p:spPr>
          <a:xfrm>
            <a:off x="10357378" y="242613"/>
            <a:ext cx="1581329" cy="466188"/>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147B7717-E659-D54E-B3D2-2FF33758CDA3}"/>
              </a:ext>
            </a:extLst>
          </p:cNvPr>
          <p:cNvSpPr>
            <a:spLocks noGrp="1"/>
          </p:cNvSpPr>
          <p:nvPr>
            <p:ph type="title"/>
          </p:nvPr>
        </p:nvSpPr>
        <p:spPr>
          <a:xfrm>
            <a:off x="10487708" y="200607"/>
            <a:ext cx="1573961" cy="563124"/>
          </a:xfrm>
        </p:spPr>
        <p:txBody>
          <a:bodyPr>
            <a:noAutofit/>
          </a:bodyPr>
          <a:lstStyle/>
          <a:p>
            <a:r>
              <a:rPr lang="en-GB" sz="2000" b="1" dirty="0" err="1">
                <a:solidFill>
                  <a:prstClr val="white"/>
                </a:solidFill>
              </a:rPr>
              <a:t>schreiben</a:t>
            </a:r>
            <a:endParaRPr lang="en-US" sz="2000" dirty="0"/>
          </a:p>
        </p:txBody>
      </p:sp>
      <p:sp>
        <p:nvSpPr>
          <p:cNvPr id="5" name="TextBox 4">
            <a:extLst>
              <a:ext uri="{FF2B5EF4-FFF2-40B4-BE49-F238E27FC236}">
                <a16:creationId xmlns:a16="http://schemas.microsoft.com/office/drawing/2014/main" id="{4890E49B-CACD-4F31-AA7F-C07568EFB36A}"/>
              </a:ext>
            </a:extLst>
          </p:cNvPr>
          <p:cNvSpPr txBox="1"/>
          <p:nvPr/>
        </p:nvSpPr>
        <p:spPr>
          <a:xfrm>
            <a:off x="188685" y="66671"/>
            <a:ext cx="99967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Andrea hat </a:t>
            </a:r>
            <a:r>
              <a:rPr kumimoji="0" lang="en-GB" sz="2400" u="none" strike="noStrike" kern="1200" cap="none" spc="0" normalizeH="0" baseline="0" noProof="0" dirty="0" err="1">
                <a:ln>
                  <a:noFill/>
                </a:ln>
                <a:solidFill>
                  <a:srgbClr val="002060"/>
                </a:solidFill>
                <a:effectLst/>
                <a:uLnTx/>
                <a:uFillTx/>
                <a:latin typeface="Century Gothic" panose="020F0302020204030204"/>
                <a:ea typeface="+mn-ea"/>
                <a:cs typeface="+mn-cs"/>
              </a:rPr>
              <a:t>auch</a:t>
            </a: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u="none" strike="noStrike" kern="1200" cap="none" spc="0" normalizeH="0" baseline="0" noProof="0" dirty="0" err="1">
                <a:ln>
                  <a:noFill/>
                </a:ln>
                <a:solidFill>
                  <a:srgbClr val="002060"/>
                </a:solidFill>
                <a:effectLst/>
                <a:uLnTx/>
                <a:uFillTx/>
                <a:latin typeface="Century Gothic" panose="020F0302020204030204"/>
                <a:ea typeface="+mn-ea"/>
                <a:cs typeface="+mn-cs"/>
              </a:rPr>
              <a:t>junge</a:t>
            </a: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u="none" strike="noStrike" kern="1200" cap="none" spc="0" normalizeH="0" baseline="0" noProof="0" dirty="0" err="1">
                <a:ln>
                  <a:noFill/>
                </a:ln>
                <a:solidFill>
                  <a:srgbClr val="002060"/>
                </a:solidFill>
                <a:effectLst/>
                <a:uLnTx/>
                <a:uFillTx/>
                <a:latin typeface="Century Gothic" panose="020F0302020204030204"/>
                <a:ea typeface="+mn-ea"/>
                <a:cs typeface="+mn-cs"/>
              </a:rPr>
              <a:t>Geschwister</a:t>
            </a: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 Sie </a:t>
            </a:r>
            <a:r>
              <a:rPr kumimoji="0" lang="en-GB" sz="2400" u="none" strike="noStrike" kern="1200" cap="none" spc="0" normalizeH="0" baseline="0" noProof="0" dirty="0" err="1">
                <a:ln>
                  <a:noFill/>
                </a:ln>
                <a:solidFill>
                  <a:srgbClr val="002060"/>
                </a:solidFill>
                <a:effectLst/>
                <a:uLnTx/>
                <a:uFillTx/>
                <a:latin typeface="Century Gothic" panose="020F0302020204030204"/>
                <a:ea typeface="+mn-ea"/>
                <a:cs typeface="+mn-cs"/>
              </a:rPr>
              <a:t>schreibt</a:t>
            </a: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 Mia </a:t>
            </a:r>
            <a:r>
              <a:rPr kumimoji="0" lang="en-GB" sz="2400" u="none" strike="noStrike" kern="1200" cap="none" spc="0" normalizeH="0" baseline="0" noProof="0" dirty="0" err="1">
                <a:ln>
                  <a:noFill/>
                </a:ln>
                <a:solidFill>
                  <a:srgbClr val="002060"/>
                </a:solidFill>
                <a:effectLst/>
                <a:uLnTx/>
                <a:uFillTx/>
                <a:latin typeface="Century Gothic" panose="020F0302020204030204"/>
                <a:ea typeface="+mn-ea"/>
                <a:cs typeface="+mn-cs"/>
              </a:rPr>
              <a:t>einige</a:t>
            </a: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 SMS.</a:t>
            </a:r>
            <a:b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Mia </a:t>
            </a:r>
            <a:r>
              <a:rPr kumimoji="0" lang="en-GB" sz="2400" u="none" strike="noStrike" kern="1200" cap="none" spc="0" normalizeH="0" baseline="0" noProof="0" dirty="0" err="1">
                <a:ln>
                  <a:noFill/>
                </a:ln>
                <a:solidFill>
                  <a:srgbClr val="002060"/>
                </a:solidFill>
                <a:effectLst/>
                <a:uLnTx/>
                <a:uFillTx/>
                <a:latin typeface="Century Gothic" panose="020F0302020204030204"/>
                <a:ea typeface="+mn-ea"/>
                <a:cs typeface="+mn-cs"/>
              </a:rPr>
              <a:t>schreibt</a:t>
            </a: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u="none" strike="noStrike" kern="1200" cap="none" spc="0" normalizeH="0" baseline="0" noProof="0" dirty="0" err="1">
                <a:ln>
                  <a:noFill/>
                </a:ln>
                <a:solidFill>
                  <a:srgbClr val="002060"/>
                </a:solidFill>
                <a:effectLst/>
                <a:uLnTx/>
                <a:uFillTx/>
                <a:latin typeface="Century Gothic" panose="020F0302020204030204"/>
                <a:ea typeface="+mn-ea"/>
                <a:cs typeface="+mn-cs"/>
              </a:rPr>
              <a:t>sie</a:t>
            </a: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 auf Deutsch </a:t>
            </a:r>
            <a:r>
              <a:rPr kumimoji="0" lang="en-GB" sz="2400" u="none" strike="noStrike" kern="1200" cap="none" spc="0" normalizeH="0" baseline="0" noProof="0" dirty="0" err="1">
                <a:ln>
                  <a:noFill/>
                </a:ln>
                <a:solidFill>
                  <a:srgbClr val="002060"/>
                </a:solidFill>
                <a:effectLst/>
                <a:uLnTx/>
                <a:uFillTx/>
                <a:latin typeface="Century Gothic" panose="020F0302020204030204"/>
                <a:ea typeface="+mn-ea"/>
                <a:cs typeface="+mn-cs"/>
              </a:rPr>
              <a:t>für</a:t>
            </a:r>
            <a:r>
              <a:rPr kumimoji="0" lang="en-GB" sz="2400" u="none" strike="noStrike" kern="1200" cap="none" spc="0" normalizeH="0" baseline="0" noProof="0" dirty="0">
                <a:ln>
                  <a:noFill/>
                </a:ln>
                <a:solidFill>
                  <a:srgbClr val="002060"/>
                </a:solidFill>
                <a:effectLst/>
                <a:uLnTx/>
                <a:uFillTx/>
                <a:latin typeface="Century Gothic" panose="020F0302020204030204"/>
                <a:ea typeface="+mn-ea"/>
                <a:cs typeface="+mn-cs"/>
              </a:rPr>
              <a:t> Mehmet.</a:t>
            </a:r>
          </a:p>
        </p:txBody>
      </p:sp>
      <p:grpSp>
        <p:nvGrpSpPr>
          <p:cNvPr id="6" name="Group 5">
            <a:extLst>
              <a:ext uri="{FF2B5EF4-FFF2-40B4-BE49-F238E27FC236}">
                <a16:creationId xmlns:a16="http://schemas.microsoft.com/office/drawing/2014/main" id="{32570617-AE1A-41C4-8C9A-8B0FE0618DC5}"/>
              </a:ext>
            </a:extLst>
          </p:cNvPr>
          <p:cNvGrpSpPr/>
          <p:nvPr/>
        </p:nvGrpSpPr>
        <p:grpSpPr>
          <a:xfrm>
            <a:off x="9517710" y="1054949"/>
            <a:ext cx="2013307" cy="2537992"/>
            <a:chOff x="6583716" y="77853"/>
            <a:chExt cx="4170883" cy="6248521"/>
          </a:xfrm>
        </p:grpSpPr>
        <p:sp>
          <p:nvSpPr>
            <p:cNvPr id="7" name="Rectangle: Rounded Corners 22">
              <a:extLst>
                <a:ext uri="{FF2B5EF4-FFF2-40B4-BE49-F238E27FC236}">
                  <a16:creationId xmlns:a16="http://schemas.microsoft.com/office/drawing/2014/main" id="{39A52A51-C4E7-4EA8-A17A-AF7889F6A285}"/>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8" name="Oval 7">
              <a:extLst>
                <a:ext uri="{FF2B5EF4-FFF2-40B4-BE49-F238E27FC236}">
                  <a16:creationId xmlns:a16="http://schemas.microsoft.com/office/drawing/2014/main" id="{1FB9C709-01EF-43A4-85F9-EEF065626126}"/>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grpSp>
        <p:nvGrpSpPr>
          <p:cNvPr id="10" name="Group 9">
            <a:extLst>
              <a:ext uri="{FF2B5EF4-FFF2-40B4-BE49-F238E27FC236}">
                <a16:creationId xmlns:a16="http://schemas.microsoft.com/office/drawing/2014/main" id="{8463F502-3E76-47CC-B415-7AE5F0A95CB5}"/>
              </a:ext>
            </a:extLst>
          </p:cNvPr>
          <p:cNvGrpSpPr/>
          <p:nvPr/>
        </p:nvGrpSpPr>
        <p:grpSpPr>
          <a:xfrm>
            <a:off x="519647" y="1073242"/>
            <a:ext cx="1873213" cy="2537992"/>
            <a:chOff x="6583716" y="77853"/>
            <a:chExt cx="4170883" cy="6248521"/>
          </a:xfrm>
        </p:grpSpPr>
        <p:sp>
          <p:nvSpPr>
            <p:cNvPr id="11" name="Rectangle: Rounded Corners 22">
              <a:extLst>
                <a:ext uri="{FF2B5EF4-FFF2-40B4-BE49-F238E27FC236}">
                  <a16:creationId xmlns:a16="http://schemas.microsoft.com/office/drawing/2014/main" id="{FE6D022F-04C2-4224-A966-764B8BD3C10D}"/>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2" name="Oval 11">
              <a:extLst>
                <a:ext uri="{FF2B5EF4-FFF2-40B4-BE49-F238E27FC236}">
                  <a16:creationId xmlns:a16="http://schemas.microsoft.com/office/drawing/2014/main" id="{B53AE904-676F-4E79-946F-E34C2A3D4CCF}"/>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13" name="Rectangle 12">
            <a:extLst>
              <a:ext uri="{FF2B5EF4-FFF2-40B4-BE49-F238E27FC236}">
                <a16:creationId xmlns:a16="http://schemas.microsoft.com/office/drawing/2014/main" id="{F7DB7929-E9A2-41CB-813C-4AEB3897BE88}"/>
              </a:ext>
            </a:extLst>
          </p:cNvPr>
          <p:cNvSpPr/>
          <p:nvPr/>
        </p:nvSpPr>
        <p:spPr>
          <a:xfrm>
            <a:off x="683299" y="1429898"/>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5" name="Group 14">
            <a:extLst>
              <a:ext uri="{FF2B5EF4-FFF2-40B4-BE49-F238E27FC236}">
                <a16:creationId xmlns:a16="http://schemas.microsoft.com/office/drawing/2014/main" id="{C94A4A1D-5009-4C36-BF6C-B6FCBFE3E6D4}"/>
              </a:ext>
            </a:extLst>
          </p:cNvPr>
          <p:cNvGrpSpPr/>
          <p:nvPr/>
        </p:nvGrpSpPr>
        <p:grpSpPr>
          <a:xfrm>
            <a:off x="6556119" y="1063845"/>
            <a:ext cx="1873213" cy="2537992"/>
            <a:chOff x="6583716" y="77853"/>
            <a:chExt cx="4170883" cy="6248521"/>
          </a:xfrm>
        </p:grpSpPr>
        <p:sp>
          <p:nvSpPr>
            <p:cNvPr id="16" name="Rectangle: Rounded Corners 22">
              <a:extLst>
                <a:ext uri="{FF2B5EF4-FFF2-40B4-BE49-F238E27FC236}">
                  <a16:creationId xmlns:a16="http://schemas.microsoft.com/office/drawing/2014/main" id="{0A934167-E6D1-4B85-96AA-F15AD65CF26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68B3865A-89E3-4599-A043-D2F84DFC9815}"/>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18" name="Rectangle 17">
            <a:extLst>
              <a:ext uri="{FF2B5EF4-FFF2-40B4-BE49-F238E27FC236}">
                <a16:creationId xmlns:a16="http://schemas.microsoft.com/office/drawing/2014/main" id="{6749C5FE-8420-4B5F-B79D-7EE1FA499136}"/>
              </a:ext>
            </a:extLst>
          </p:cNvPr>
          <p:cNvSpPr/>
          <p:nvPr/>
        </p:nvSpPr>
        <p:spPr>
          <a:xfrm>
            <a:off x="6719771" y="1420501"/>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4B3A943E-986C-4367-AF69-93A19C86B9AE}"/>
              </a:ext>
            </a:extLst>
          </p:cNvPr>
          <p:cNvSpPr txBox="1"/>
          <p:nvPr/>
        </p:nvSpPr>
        <p:spPr>
          <a:xfrm>
            <a:off x="6733017" y="1600469"/>
            <a:ext cx="1646043" cy="1323439"/>
          </a:xfrm>
          <a:prstGeom prst="rect">
            <a:avLst/>
          </a:prstGeom>
          <a:noFill/>
        </p:spPr>
        <p:txBody>
          <a:bodyPr wrap="square" rtlCol="0">
            <a:spAutoFit/>
          </a:bodyPr>
          <a:lstStyle/>
          <a:p>
            <a:pPr lvl="0">
              <a:defRPr/>
            </a:pPr>
            <a:r>
              <a:rPr lang="en-GB" sz="2000" dirty="0">
                <a:solidFill>
                  <a:srgbClr val="002060"/>
                </a:solidFill>
              </a:rPr>
              <a:t>She dresses and washes herself.</a:t>
            </a:r>
          </a:p>
        </p:txBody>
      </p:sp>
      <p:grpSp>
        <p:nvGrpSpPr>
          <p:cNvPr id="20" name="Group 19">
            <a:extLst>
              <a:ext uri="{FF2B5EF4-FFF2-40B4-BE49-F238E27FC236}">
                <a16:creationId xmlns:a16="http://schemas.microsoft.com/office/drawing/2014/main" id="{1798D005-79E0-40DE-9495-DBA721A09616}"/>
              </a:ext>
            </a:extLst>
          </p:cNvPr>
          <p:cNvGrpSpPr/>
          <p:nvPr/>
        </p:nvGrpSpPr>
        <p:grpSpPr>
          <a:xfrm>
            <a:off x="6532275" y="3732138"/>
            <a:ext cx="2147183" cy="2537992"/>
            <a:chOff x="6583716" y="77853"/>
            <a:chExt cx="4170883" cy="6248521"/>
          </a:xfrm>
        </p:grpSpPr>
        <p:sp>
          <p:nvSpPr>
            <p:cNvPr id="21" name="Rectangle: Rounded Corners 22">
              <a:extLst>
                <a:ext uri="{FF2B5EF4-FFF2-40B4-BE49-F238E27FC236}">
                  <a16:creationId xmlns:a16="http://schemas.microsoft.com/office/drawing/2014/main" id="{16AED899-BEC0-4C83-B58A-C7F26AAE26DB}"/>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2" name="Oval 21">
              <a:extLst>
                <a:ext uri="{FF2B5EF4-FFF2-40B4-BE49-F238E27FC236}">
                  <a16:creationId xmlns:a16="http://schemas.microsoft.com/office/drawing/2014/main" id="{34F157AF-6662-425D-9412-E7BDF0A4D19D}"/>
                </a:ext>
              </a:extLst>
            </p:cNvPr>
            <p:cNvSpPr/>
            <p:nvPr/>
          </p:nvSpPr>
          <p:spPr>
            <a:xfrm>
              <a:off x="8467355" y="5574631"/>
              <a:ext cx="540001" cy="53999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23" name="Rectangle 22">
            <a:extLst>
              <a:ext uri="{FF2B5EF4-FFF2-40B4-BE49-F238E27FC236}">
                <a16:creationId xmlns:a16="http://schemas.microsoft.com/office/drawing/2014/main" id="{DBE19B16-99C7-4EE9-8097-C8DEA82C97A4}"/>
              </a:ext>
            </a:extLst>
          </p:cNvPr>
          <p:cNvSpPr/>
          <p:nvPr/>
        </p:nvSpPr>
        <p:spPr>
          <a:xfrm>
            <a:off x="6695926" y="4088794"/>
            <a:ext cx="1881923"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C51EE61-E316-4F1E-8355-7DF60B901DA0}"/>
              </a:ext>
            </a:extLst>
          </p:cNvPr>
          <p:cNvSpPr txBox="1"/>
          <p:nvPr/>
        </p:nvSpPr>
        <p:spPr>
          <a:xfrm>
            <a:off x="6693474" y="4136199"/>
            <a:ext cx="197589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Christmas she tried all the dishes</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and ate all the gingerbread*!</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A049E751-BB42-48E8-AAD1-8838EC2C17EC}"/>
              </a:ext>
            </a:extLst>
          </p:cNvPr>
          <p:cNvSpPr txBox="1"/>
          <p:nvPr/>
        </p:nvSpPr>
        <p:spPr>
          <a:xfrm>
            <a:off x="9707372" y="1499295"/>
            <a:ext cx="167641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I take (bring) </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her to the park. I feel very responsible.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26" name="Group 25">
            <a:extLst>
              <a:ext uri="{FF2B5EF4-FFF2-40B4-BE49-F238E27FC236}">
                <a16:creationId xmlns:a16="http://schemas.microsoft.com/office/drawing/2014/main" id="{A3F98D7F-6328-47CE-B852-E4047CF3C441}"/>
              </a:ext>
            </a:extLst>
          </p:cNvPr>
          <p:cNvGrpSpPr/>
          <p:nvPr/>
        </p:nvGrpSpPr>
        <p:grpSpPr>
          <a:xfrm>
            <a:off x="9528907" y="3742897"/>
            <a:ext cx="2179548" cy="2537992"/>
            <a:chOff x="6583716" y="77853"/>
            <a:chExt cx="4170883" cy="6248521"/>
          </a:xfrm>
        </p:grpSpPr>
        <p:sp>
          <p:nvSpPr>
            <p:cNvPr id="27" name="Rectangle: Rounded Corners 22">
              <a:extLst>
                <a:ext uri="{FF2B5EF4-FFF2-40B4-BE49-F238E27FC236}">
                  <a16:creationId xmlns:a16="http://schemas.microsoft.com/office/drawing/2014/main" id="{0AA086A8-1448-4DA5-A406-49BE510EAF54}"/>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8" name="Oval 27">
              <a:extLst>
                <a:ext uri="{FF2B5EF4-FFF2-40B4-BE49-F238E27FC236}">
                  <a16:creationId xmlns:a16="http://schemas.microsoft.com/office/drawing/2014/main" id="{DBD79CA4-6FBF-40C8-9ACE-8861C32F5686}"/>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29" name="Rectangle 28">
            <a:extLst>
              <a:ext uri="{FF2B5EF4-FFF2-40B4-BE49-F238E27FC236}">
                <a16:creationId xmlns:a16="http://schemas.microsoft.com/office/drawing/2014/main" id="{B897A42F-1769-443B-88AB-09B299DFCAA6}"/>
              </a:ext>
            </a:extLst>
          </p:cNvPr>
          <p:cNvSpPr/>
          <p:nvPr/>
        </p:nvSpPr>
        <p:spPr>
          <a:xfrm>
            <a:off x="9683393" y="4031072"/>
            <a:ext cx="1847624"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16BD6DAE-352A-47EE-8363-B8693031B957}"/>
              </a:ext>
            </a:extLst>
          </p:cNvPr>
          <p:cNvSpPr txBox="1"/>
          <p:nvPr/>
        </p:nvSpPr>
        <p:spPr>
          <a:xfrm>
            <a:off x="9631230" y="3982311"/>
            <a:ext cx="217954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My dad</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lang="en-GB" sz="2000" dirty="0">
                <a:solidFill>
                  <a:srgbClr val="002060"/>
                </a:solidFill>
                <a:latin typeface="Century Gothic" panose="020F0302020204030204"/>
              </a:rPr>
              <a:t>finds it great to have two daughters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My mum would still</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like a son!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grpSp>
        <p:nvGrpSpPr>
          <p:cNvPr id="31" name="Group 30">
            <a:extLst>
              <a:ext uri="{FF2B5EF4-FFF2-40B4-BE49-F238E27FC236}">
                <a16:creationId xmlns:a16="http://schemas.microsoft.com/office/drawing/2014/main" id="{285B9444-116E-459F-8993-F59D41656BB6}"/>
              </a:ext>
            </a:extLst>
          </p:cNvPr>
          <p:cNvGrpSpPr/>
          <p:nvPr/>
        </p:nvGrpSpPr>
        <p:grpSpPr>
          <a:xfrm>
            <a:off x="3865252" y="1059667"/>
            <a:ext cx="1873213" cy="2537992"/>
            <a:chOff x="6583716" y="77853"/>
            <a:chExt cx="4170883" cy="6248521"/>
          </a:xfrm>
        </p:grpSpPr>
        <p:sp>
          <p:nvSpPr>
            <p:cNvPr id="32" name="Rectangle: Rounded Corners 22">
              <a:extLst>
                <a:ext uri="{FF2B5EF4-FFF2-40B4-BE49-F238E27FC236}">
                  <a16:creationId xmlns:a16="http://schemas.microsoft.com/office/drawing/2014/main" id="{1F4150DB-FF75-4A12-869A-DDD4E1CB385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3" name="Oval 32">
              <a:extLst>
                <a:ext uri="{FF2B5EF4-FFF2-40B4-BE49-F238E27FC236}">
                  <a16:creationId xmlns:a16="http://schemas.microsoft.com/office/drawing/2014/main" id="{71A1A720-6D0F-4053-9416-4B72B8D79FB7}"/>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34" name="Rectangle 33">
            <a:extLst>
              <a:ext uri="{FF2B5EF4-FFF2-40B4-BE49-F238E27FC236}">
                <a16:creationId xmlns:a16="http://schemas.microsoft.com/office/drawing/2014/main" id="{2A51B5B5-4FCA-43D9-AB50-51474EDF8810}"/>
              </a:ext>
            </a:extLst>
          </p:cNvPr>
          <p:cNvSpPr/>
          <p:nvPr/>
        </p:nvSpPr>
        <p:spPr>
          <a:xfrm>
            <a:off x="4028904" y="1416323"/>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04354D46-A44C-46CA-BEEC-5D4D347639CF}"/>
              </a:ext>
            </a:extLst>
          </p:cNvPr>
          <p:cNvSpPr txBox="1"/>
          <p:nvPr/>
        </p:nvSpPr>
        <p:spPr>
          <a:xfrm>
            <a:off x="4038616" y="1648275"/>
            <a:ext cx="15830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She </a:t>
            </a:r>
            <a:r>
              <a:rPr lang="en-GB" sz="2000" dirty="0">
                <a:solidFill>
                  <a:srgbClr val="002060"/>
                </a:solidFill>
                <a:latin typeface="Century Gothic" panose="020F0302020204030204"/>
              </a:rPr>
              <a:t>seems to be quite smart*.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36" name="Group 35">
            <a:extLst>
              <a:ext uri="{FF2B5EF4-FFF2-40B4-BE49-F238E27FC236}">
                <a16:creationId xmlns:a16="http://schemas.microsoft.com/office/drawing/2014/main" id="{FF464F1B-46BC-4074-A202-F497C5E5262B}"/>
              </a:ext>
            </a:extLst>
          </p:cNvPr>
          <p:cNvGrpSpPr/>
          <p:nvPr/>
        </p:nvGrpSpPr>
        <p:grpSpPr>
          <a:xfrm>
            <a:off x="558720" y="3739966"/>
            <a:ext cx="1873213" cy="2537992"/>
            <a:chOff x="6583716" y="77853"/>
            <a:chExt cx="4170883" cy="6248521"/>
          </a:xfrm>
        </p:grpSpPr>
        <p:sp>
          <p:nvSpPr>
            <p:cNvPr id="37" name="Rectangle: Rounded Corners 22">
              <a:extLst>
                <a:ext uri="{FF2B5EF4-FFF2-40B4-BE49-F238E27FC236}">
                  <a16:creationId xmlns:a16="http://schemas.microsoft.com/office/drawing/2014/main" id="{13AC59C9-5596-4379-ADF9-44DD762B8EEA}"/>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8" name="Oval 37">
              <a:extLst>
                <a:ext uri="{FF2B5EF4-FFF2-40B4-BE49-F238E27FC236}">
                  <a16:creationId xmlns:a16="http://schemas.microsoft.com/office/drawing/2014/main" id="{4119555C-98D8-4A79-BAFB-101C180F3309}"/>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39" name="Rectangle 38">
            <a:extLst>
              <a:ext uri="{FF2B5EF4-FFF2-40B4-BE49-F238E27FC236}">
                <a16:creationId xmlns:a16="http://schemas.microsoft.com/office/drawing/2014/main" id="{BC18572D-CD4D-4D7A-A501-C66B55C0DB93}"/>
              </a:ext>
            </a:extLst>
          </p:cNvPr>
          <p:cNvSpPr/>
          <p:nvPr/>
        </p:nvSpPr>
        <p:spPr>
          <a:xfrm>
            <a:off x="722372" y="4096622"/>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99AA348A-00CA-4E74-A0A6-EC439E467225}"/>
              </a:ext>
            </a:extLst>
          </p:cNvPr>
          <p:cNvSpPr txBox="1"/>
          <p:nvPr/>
        </p:nvSpPr>
        <p:spPr>
          <a:xfrm>
            <a:off x="703794" y="4155611"/>
            <a:ext cx="158306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she gets tired, I have to carry her in my arms!</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41" name="Group 40">
            <a:extLst>
              <a:ext uri="{FF2B5EF4-FFF2-40B4-BE49-F238E27FC236}">
                <a16:creationId xmlns:a16="http://schemas.microsoft.com/office/drawing/2014/main" id="{C72826D1-3EB9-482D-9A30-8D4F5CD51042}"/>
              </a:ext>
            </a:extLst>
          </p:cNvPr>
          <p:cNvGrpSpPr/>
          <p:nvPr/>
        </p:nvGrpSpPr>
        <p:grpSpPr>
          <a:xfrm>
            <a:off x="3838703" y="3739966"/>
            <a:ext cx="2098396" cy="2537992"/>
            <a:chOff x="6583716" y="77853"/>
            <a:chExt cx="4170883" cy="6248521"/>
          </a:xfrm>
        </p:grpSpPr>
        <p:sp>
          <p:nvSpPr>
            <p:cNvPr id="42" name="Rectangle: Rounded Corners 22">
              <a:extLst>
                <a:ext uri="{FF2B5EF4-FFF2-40B4-BE49-F238E27FC236}">
                  <a16:creationId xmlns:a16="http://schemas.microsoft.com/office/drawing/2014/main" id="{F839ECDB-E7A3-4F7F-98F4-83850EBA6966}"/>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3" name="Oval 42">
              <a:extLst>
                <a:ext uri="{FF2B5EF4-FFF2-40B4-BE49-F238E27FC236}">
                  <a16:creationId xmlns:a16="http://schemas.microsoft.com/office/drawing/2014/main" id="{95E69B55-31E7-4243-8B6A-9935D05918B7}"/>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44" name="Rectangle 43">
            <a:extLst>
              <a:ext uri="{FF2B5EF4-FFF2-40B4-BE49-F238E27FC236}">
                <a16:creationId xmlns:a16="http://schemas.microsoft.com/office/drawing/2014/main" id="{62F889CF-7916-4BEA-BFF4-90FA5464C254}"/>
              </a:ext>
            </a:extLst>
          </p:cNvPr>
          <p:cNvSpPr/>
          <p:nvPr/>
        </p:nvSpPr>
        <p:spPr>
          <a:xfrm>
            <a:off x="4002355" y="4096622"/>
            <a:ext cx="172394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7D5C5DF1-3AD8-4146-B0AC-59B80CEE4837}"/>
              </a:ext>
            </a:extLst>
          </p:cNvPr>
          <p:cNvSpPr txBox="1"/>
          <p:nvPr/>
        </p:nvSpPr>
        <p:spPr>
          <a:xfrm>
            <a:off x="3983176" y="4193354"/>
            <a:ext cx="1754688"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She is very sweet (dear) but she is always hungry!</a:t>
            </a:r>
          </a:p>
        </p:txBody>
      </p:sp>
      <p:pic>
        <p:nvPicPr>
          <p:cNvPr id="46" name="Picture 45">
            <a:extLst>
              <a:ext uri="{FF2B5EF4-FFF2-40B4-BE49-F238E27FC236}">
                <a16:creationId xmlns:a16="http://schemas.microsoft.com/office/drawing/2014/main" id="{409E0219-A52F-443F-AFE2-7E8E8FF7A0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917" y="5428102"/>
            <a:ext cx="335943" cy="335943"/>
          </a:xfrm>
          <a:prstGeom prst="rect">
            <a:avLst/>
          </a:prstGeom>
        </p:spPr>
      </p:pic>
      <p:sp>
        <p:nvSpPr>
          <p:cNvPr id="48" name="Rectangle 47">
            <a:extLst>
              <a:ext uri="{FF2B5EF4-FFF2-40B4-BE49-F238E27FC236}">
                <a16:creationId xmlns:a16="http://schemas.microsoft.com/office/drawing/2014/main" id="{2084C9B5-0935-4EDE-B2C9-F7B87A880764}"/>
              </a:ext>
            </a:extLst>
          </p:cNvPr>
          <p:cNvSpPr/>
          <p:nvPr/>
        </p:nvSpPr>
        <p:spPr>
          <a:xfrm>
            <a:off x="9664937" y="1362723"/>
            <a:ext cx="1718851"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A907E585-7670-458A-A3A9-F0A5006AAC75}"/>
              </a:ext>
            </a:extLst>
          </p:cNvPr>
          <p:cNvSpPr/>
          <p:nvPr/>
        </p:nvSpPr>
        <p:spPr>
          <a:xfrm>
            <a:off x="82543" y="1073242"/>
            <a:ext cx="383858" cy="386617"/>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1</a:t>
            </a:r>
          </a:p>
        </p:txBody>
      </p:sp>
      <p:sp>
        <p:nvSpPr>
          <p:cNvPr id="50" name="Rectangle 49">
            <a:extLst>
              <a:ext uri="{FF2B5EF4-FFF2-40B4-BE49-F238E27FC236}">
                <a16:creationId xmlns:a16="http://schemas.microsoft.com/office/drawing/2014/main" id="{28CA57AE-360F-481B-973C-EA356E71ABAB}"/>
              </a:ext>
            </a:extLst>
          </p:cNvPr>
          <p:cNvSpPr/>
          <p:nvPr/>
        </p:nvSpPr>
        <p:spPr>
          <a:xfrm>
            <a:off x="3439251" y="1063845"/>
            <a:ext cx="383858" cy="386617"/>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2</a:t>
            </a:r>
          </a:p>
        </p:txBody>
      </p:sp>
      <p:sp>
        <p:nvSpPr>
          <p:cNvPr id="51" name="Rectangle 50">
            <a:extLst>
              <a:ext uri="{FF2B5EF4-FFF2-40B4-BE49-F238E27FC236}">
                <a16:creationId xmlns:a16="http://schemas.microsoft.com/office/drawing/2014/main" id="{A3347AA0-45F5-4E2B-918C-DBBF2293DC3E}"/>
              </a:ext>
            </a:extLst>
          </p:cNvPr>
          <p:cNvSpPr/>
          <p:nvPr/>
        </p:nvSpPr>
        <p:spPr>
          <a:xfrm>
            <a:off x="6134695" y="1077053"/>
            <a:ext cx="383858" cy="386617"/>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3</a:t>
            </a:r>
          </a:p>
        </p:txBody>
      </p:sp>
      <p:sp>
        <p:nvSpPr>
          <p:cNvPr id="52" name="Rectangle 51">
            <a:extLst>
              <a:ext uri="{FF2B5EF4-FFF2-40B4-BE49-F238E27FC236}">
                <a16:creationId xmlns:a16="http://schemas.microsoft.com/office/drawing/2014/main" id="{E759CF66-8F4E-48B8-BAEB-A8A943482A41}"/>
              </a:ext>
            </a:extLst>
          </p:cNvPr>
          <p:cNvSpPr/>
          <p:nvPr/>
        </p:nvSpPr>
        <p:spPr>
          <a:xfrm>
            <a:off x="9087850" y="1073242"/>
            <a:ext cx="383858" cy="386617"/>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4</a:t>
            </a:r>
          </a:p>
        </p:txBody>
      </p:sp>
      <p:sp>
        <p:nvSpPr>
          <p:cNvPr id="53" name="Rectangle 52">
            <a:extLst>
              <a:ext uri="{FF2B5EF4-FFF2-40B4-BE49-F238E27FC236}">
                <a16:creationId xmlns:a16="http://schemas.microsoft.com/office/drawing/2014/main" id="{DCF8150B-1D47-49AD-A999-6E546A581899}"/>
              </a:ext>
            </a:extLst>
          </p:cNvPr>
          <p:cNvSpPr/>
          <p:nvPr/>
        </p:nvSpPr>
        <p:spPr>
          <a:xfrm>
            <a:off x="82543" y="3744144"/>
            <a:ext cx="383858" cy="386617"/>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5</a:t>
            </a:r>
          </a:p>
        </p:txBody>
      </p:sp>
      <p:sp>
        <p:nvSpPr>
          <p:cNvPr id="54" name="Rectangle 53">
            <a:extLst>
              <a:ext uri="{FF2B5EF4-FFF2-40B4-BE49-F238E27FC236}">
                <a16:creationId xmlns:a16="http://schemas.microsoft.com/office/drawing/2014/main" id="{CC5B7437-5664-40E8-8B5A-64FC3B2D6AD7}"/>
              </a:ext>
            </a:extLst>
          </p:cNvPr>
          <p:cNvSpPr/>
          <p:nvPr/>
        </p:nvSpPr>
        <p:spPr>
          <a:xfrm>
            <a:off x="3439251" y="3734747"/>
            <a:ext cx="383858" cy="386617"/>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6</a:t>
            </a:r>
          </a:p>
        </p:txBody>
      </p:sp>
      <p:sp>
        <p:nvSpPr>
          <p:cNvPr id="55" name="Rectangle 54">
            <a:extLst>
              <a:ext uri="{FF2B5EF4-FFF2-40B4-BE49-F238E27FC236}">
                <a16:creationId xmlns:a16="http://schemas.microsoft.com/office/drawing/2014/main" id="{D454A47B-3389-4B07-81CB-BA2CA8486CD1}"/>
              </a:ext>
            </a:extLst>
          </p:cNvPr>
          <p:cNvSpPr/>
          <p:nvPr/>
        </p:nvSpPr>
        <p:spPr>
          <a:xfrm>
            <a:off x="6134695" y="3747955"/>
            <a:ext cx="383858" cy="386617"/>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7</a:t>
            </a:r>
          </a:p>
        </p:txBody>
      </p:sp>
      <p:sp>
        <p:nvSpPr>
          <p:cNvPr id="56" name="Rectangle 55">
            <a:extLst>
              <a:ext uri="{FF2B5EF4-FFF2-40B4-BE49-F238E27FC236}">
                <a16:creationId xmlns:a16="http://schemas.microsoft.com/office/drawing/2014/main" id="{B20D2753-2332-4B66-AFD0-1BA11CEF60DA}"/>
              </a:ext>
            </a:extLst>
          </p:cNvPr>
          <p:cNvSpPr/>
          <p:nvPr/>
        </p:nvSpPr>
        <p:spPr>
          <a:xfrm>
            <a:off x="9087850" y="3744144"/>
            <a:ext cx="383858" cy="386617"/>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8</a:t>
            </a:r>
          </a:p>
        </p:txBody>
      </p:sp>
      <p:sp>
        <p:nvSpPr>
          <p:cNvPr id="57" name="Speech Bubble: Rectangle with Corners Rounded 56">
            <a:extLst>
              <a:ext uri="{FF2B5EF4-FFF2-40B4-BE49-F238E27FC236}">
                <a16:creationId xmlns:a16="http://schemas.microsoft.com/office/drawing/2014/main" id="{A36FF560-D9AF-4E53-BD93-E3316C34147B}"/>
              </a:ext>
            </a:extLst>
          </p:cNvPr>
          <p:cNvSpPr/>
          <p:nvPr/>
        </p:nvSpPr>
        <p:spPr>
          <a:xfrm>
            <a:off x="3771433" y="2779607"/>
            <a:ext cx="1992642" cy="406799"/>
          </a:xfrm>
          <a:prstGeom prst="wedgeRoundRectCallout">
            <a:avLst>
              <a:gd name="adj1" fmla="val -19839"/>
              <a:gd name="adj2" fmla="val 1849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smart </a:t>
            </a:r>
            <a:r>
              <a:rPr lang="en-GB" sz="2000" dirty="0">
                <a:solidFill>
                  <a:prstClr val="white"/>
                </a:solidFill>
              </a:rPr>
              <a:t>– clever</a:t>
            </a:r>
            <a:endPar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027A00BA-8BB5-4286-AE48-ED2EF7A055E5}"/>
              </a:ext>
            </a:extLst>
          </p:cNvPr>
          <p:cNvSpPr txBox="1"/>
          <p:nvPr/>
        </p:nvSpPr>
        <p:spPr>
          <a:xfrm>
            <a:off x="4002355" y="1407802"/>
            <a:ext cx="1641127" cy="1323439"/>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Sie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scheint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ziemlich</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clever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sein.</a:t>
            </a:r>
          </a:p>
        </p:txBody>
      </p:sp>
      <p:sp>
        <p:nvSpPr>
          <p:cNvPr id="3" name="Rectangle 2">
            <a:extLst>
              <a:ext uri="{FF2B5EF4-FFF2-40B4-BE49-F238E27FC236}">
                <a16:creationId xmlns:a16="http://schemas.microsoft.com/office/drawing/2014/main" id="{624B8CF0-12E4-4C6F-A21A-28DDB5EAD167}"/>
              </a:ext>
            </a:extLst>
          </p:cNvPr>
          <p:cNvSpPr/>
          <p:nvPr/>
        </p:nvSpPr>
        <p:spPr>
          <a:xfrm>
            <a:off x="6645338" y="1367127"/>
            <a:ext cx="1713280" cy="1881451"/>
          </a:xfrm>
          <a:prstGeom prst="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8F1E15A0-1BB2-4F92-BEA8-B8EE144556E5}"/>
              </a:ext>
            </a:extLst>
          </p:cNvPr>
          <p:cNvSpPr txBox="1"/>
          <p:nvPr/>
        </p:nvSpPr>
        <p:spPr>
          <a:xfrm>
            <a:off x="6698735" y="1577706"/>
            <a:ext cx="164112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Sie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zieht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sich</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an</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und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wäscht</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sich</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CD6E3186-26EF-4088-8C62-45B8BF13F3FA}"/>
              </a:ext>
            </a:extLst>
          </p:cNvPr>
          <p:cNvSpPr/>
          <p:nvPr/>
        </p:nvSpPr>
        <p:spPr>
          <a:xfrm>
            <a:off x="9581266" y="1312588"/>
            <a:ext cx="1877409" cy="1881451"/>
          </a:xfrm>
          <a:prstGeom prst="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DD079E99-98C5-4E16-A354-3238EBD6B18E}"/>
              </a:ext>
            </a:extLst>
          </p:cNvPr>
          <p:cNvSpPr txBox="1"/>
          <p:nvPr/>
        </p:nvSpPr>
        <p:spPr>
          <a:xfrm>
            <a:off x="9626756" y="1291458"/>
            <a:ext cx="186666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bringe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zum</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Park. Ich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fühle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mich</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sehr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verantwort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-lich.</a:t>
            </a:r>
          </a:p>
        </p:txBody>
      </p:sp>
      <p:sp>
        <p:nvSpPr>
          <p:cNvPr id="65" name="Rectangle 64">
            <a:extLst>
              <a:ext uri="{FF2B5EF4-FFF2-40B4-BE49-F238E27FC236}">
                <a16:creationId xmlns:a16="http://schemas.microsoft.com/office/drawing/2014/main" id="{DAC526F1-DA7F-41D1-ACCB-A11E36232D5C}"/>
              </a:ext>
            </a:extLst>
          </p:cNvPr>
          <p:cNvSpPr/>
          <p:nvPr/>
        </p:nvSpPr>
        <p:spPr>
          <a:xfrm>
            <a:off x="619997" y="4060996"/>
            <a:ext cx="1772864" cy="1881451"/>
          </a:xfrm>
          <a:prstGeom prst="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75A5C9D3-E718-4238-A99A-8E625E675E61}"/>
              </a:ext>
            </a:extLst>
          </p:cNvPr>
          <p:cNvSpPr/>
          <p:nvPr/>
        </p:nvSpPr>
        <p:spPr>
          <a:xfrm>
            <a:off x="3929438" y="4068236"/>
            <a:ext cx="1949230" cy="1881451"/>
          </a:xfrm>
          <a:prstGeom prst="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E68ADB44-B6AD-4253-AE6D-4B18B1A38E29}"/>
              </a:ext>
            </a:extLst>
          </p:cNvPr>
          <p:cNvSpPr/>
          <p:nvPr/>
        </p:nvSpPr>
        <p:spPr>
          <a:xfrm>
            <a:off x="6612429" y="3885964"/>
            <a:ext cx="1992641" cy="2298161"/>
          </a:xfrm>
          <a:prstGeom prst="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D94FDBE4-C238-49C0-886C-B72144122F66}"/>
              </a:ext>
            </a:extLst>
          </p:cNvPr>
          <p:cNvSpPr/>
          <p:nvPr/>
        </p:nvSpPr>
        <p:spPr>
          <a:xfrm>
            <a:off x="9619956" y="3855316"/>
            <a:ext cx="1996166" cy="2307290"/>
          </a:xfrm>
          <a:prstGeom prst="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9D9B725A-52AD-49B9-B7E4-DD7EC7788DE1}"/>
              </a:ext>
            </a:extLst>
          </p:cNvPr>
          <p:cNvSpPr txBox="1"/>
          <p:nvPr/>
        </p:nvSpPr>
        <p:spPr>
          <a:xfrm>
            <a:off x="619997" y="4060996"/>
            <a:ext cx="186666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Wenn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müde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wird</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muss</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ich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sie</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in den Armen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tragen</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933675FA-947C-44D2-BA37-6A9FC61C6DB1}"/>
              </a:ext>
            </a:extLst>
          </p:cNvPr>
          <p:cNvSpPr txBox="1"/>
          <p:nvPr/>
        </p:nvSpPr>
        <p:spPr>
          <a:xfrm>
            <a:off x="3954571" y="4164970"/>
            <a:ext cx="186666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Sie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sehr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lieb</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aber</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sie</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hat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immer</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Hunger.</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13A8A999-D8AB-4550-A75F-A95CC98F628A}"/>
              </a:ext>
            </a:extLst>
          </p:cNvPr>
          <p:cNvSpPr txBox="1"/>
          <p:nvPr/>
        </p:nvSpPr>
        <p:spPr>
          <a:xfrm>
            <a:off x="6575752" y="3876835"/>
            <a:ext cx="227499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Zu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Weihnachten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hat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alle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Gerichte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probiert</a:t>
            </a:r>
            <a:r>
              <a:rPr lang="en-GB" sz="2000" dirty="0">
                <a:solidFill>
                  <a:srgbClr val="002060"/>
                </a:solidFill>
                <a:latin typeface="Century Gothic" panose="020F0302020204030204"/>
              </a:rPr>
              <a:t> und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F0302020204030204"/>
              </a:rPr>
              <a:t>den </a:t>
            </a:r>
            <a:r>
              <a:rPr lang="en-GB" sz="2000" dirty="0" err="1">
                <a:solidFill>
                  <a:srgbClr val="002060"/>
                </a:solidFill>
                <a:latin typeface="Century Gothic" panose="020F0302020204030204"/>
              </a:rPr>
              <a:t>ganzen</a:t>
            </a:r>
            <a:r>
              <a:rPr lang="en-GB" sz="2000" dirty="0">
                <a:solidFill>
                  <a:srgbClr val="002060"/>
                </a:solidFill>
                <a:latin typeface="Century Gothic" panose="020F0302020204030204"/>
              </a:rPr>
              <a:t> Lebkuchen </a:t>
            </a:r>
            <a:r>
              <a:rPr lang="en-GB" sz="2000" dirty="0" err="1">
                <a:solidFill>
                  <a:srgbClr val="002060"/>
                </a:solidFill>
                <a:latin typeface="Century Gothic" panose="020F0302020204030204"/>
              </a:rPr>
              <a:t>gegessen</a:t>
            </a:r>
            <a:r>
              <a:rPr lang="en-GB" sz="2000" dirty="0">
                <a:solidFill>
                  <a:srgbClr val="002060"/>
                </a:solidFill>
                <a:latin typeface="Century Gothic" panose="020F0302020204030204"/>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B0C2ECF2-2E75-4D85-89F7-E55F1BD01125}"/>
              </a:ext>
            </a:extLst>
          </p:cNvPr>
          <p:cNvSpPr txBox="1"/>
          <p:nvPr/>
        </p:nvSpPr>
        <p:spPr>
          <a:xfrm>
            <a:off x="9633809" y="3928055"/>
            <a:ext cx="227499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Mein Papa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findet</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es toll,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zwei</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Töchter</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zu</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haben</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Meine</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Mama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möchte</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noch</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einen</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Sohn.</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8" name="Speech Bubble: Rectangle with Corners Rounded 57">
            <a:extLst>
              <a:ext uri="{FF2B5EF4-FFF2-40B4-BE49-F238E27FC236}">
                <a16:creationId xmlns:a16="http://schemas.microsoft.com/office/drawing/2014/main" id="{7EE444D7-20D4-441D-8163-F80FCDC13768}"/>
              </a:ext>
            </a:extLst>
          </p:cNvPr>
          <p:cNvSpPr/>
          <p:nvPr/>
        </p:nvSpPr>
        <p:spPr>
          <a:xfrm>
            <a:off x="6602563" y="6056527"/>
            <a:ext cx="1992642" cy="406799"/>
          </a:xfrm>
          <a:prstGeom prst="wedgeRoundRectCallout">
            <a:avLst>
              <a:gd name="adj1" fmla="val -19839"/>
              <a:gd name="adj2" fmla="val 1849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*Lebkuchen</a:t>
            </a:r>
            <a:endPar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220141C3-EF40-4373-AE3C-4C04F5E9AA3F}"/>
              </a:ext>
            </a:extLst>
          </p:cNvPr>
          <p:cNvSpPr txBox="1"/>
          <p:nvPr/>
        </p:nvSpPr>
        <p:spPr>
          <a:xfrm>
            <a:off x="724616" y="1362723"/>
            <a:ext cx="158306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My little sister calls me ‘</a:t>
            </a:r>
            <a:r>
              <a:rPr lang="en-GB" sz="2000" dirty="0">
                <a:solidFill>
                  <a:srgbClr val="002060"/>
                </a:solidFill>
                <a:latin typeface="Century Gothic" panose="020F0302020204030204"/>
              </a:rPr>
              <a:t>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da’! She is now two years old.</a:t>
            </a:r>
          </a:p>
        </p:txBody>
      </p:sp>
      <p:pic>
        <p:nvPicPr>
          <p:cNvPr id="47" name="Picture 46">
            <a:extLst>
              <a:ext uri="{FF2B5EF4-FFF2-40B4-BE49-F238E27FC236}">
                <a16:creationId xmlns:a16="http://schemas.microsoft.com/office/drawing/2014/main" id="{41FDAB33-68B7-40C1-95EB-F5E52E2CFC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5016" y="2897786"/>
            <a:ext cx="356621" cy="356621"/>
          </a:xfrm>
          <a:prstGeom prst="rect">
            <a:avLst/>
          </a:prstGeom>
        </p:spPr>
      </p:pic>
      <p:sp>
        <p:nvSpPr>
          <p:cNvPr id="14" name="TextBox 13">
            <a:extLst>
              <a:ext uri="{FF2B5EF4-FFF2-40B4-BE49-F238E27FC236}">
                <a16:creationId xmlns:a16="http://schemas.microsoft.com/office/drawing/2014/main" id="{4D731DED-9CFC-4CAF-8481-D8483664D9A6}"/>
              </a:ext>
            </a:extLst>
          </p:cNvPr>
          <p:cNvSpPr txBox="1"/>
          <p:nvPr/>
        </p:nvSpPr>
        <p:spPr>
          <a:xfrm>
            <a:off x="636682" y="1132076"/>
            <a:ext cx="1641127" cy="2246769"/>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Meine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kleine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Schwester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nennt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mich</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GB" sz="2000" dirty="0">
                <a:solidFill>
                  <a:srgbClr val="002060"/>
                </a:solidFill>
                <a:latin typeface="Century Gothic" panose="020F0302020204030204"/>
              </a:rPr>
              <a:t>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da’! Sie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jetzt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zwei</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Jahre alt!</a:t>
            </a:r>
          </a:p>
        </p:txBody>
      </p:sp>
      <p:pic>
        <p:nvPicPr>
          <p:cNvPr id="74" name="Picture 73" descr="A picture containing text, toy, doll&#10;&#10;Description automatically generated">
            <a:extLst>
              <a:ext uri="{FF2B5EF4-FFF2-40B4-BE49-F238E27FC236}">
                <a16:creationId xmlns:a16="http://schemas.microsoft.com/office/drawing/2014/main" id="{28CEB559-7C5C-4648-AA8C-643AD2EF8F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4681" y="909009"/>
            <a:ext cx="1144313" cy="1740238"/>
          </a:xfrm>
          <a:prstGeom prst="rect">
            <a:avLst/>
          </a:prstGeom>
        </p:spPr>
      </p:pic>
    </p:spTree>
    <p:extLst>
      <p:ext uri="{BB962C8B-B14F-4D97-AF65-F5344CB8AC3E}">
        <p14:creationId xmlns:p14="http://schemas.microsoft.com/office/powerpoint/2010/main" val="124072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3" grpId="0" animBg="1"/>
      <p:bldP spid="60" grpId="0" animBg="1"/>
      <p:bldP spid="61" grpId="0" animBg="1"/>
      <p:bldP spid="62" grpId="0"/>
      <p:bldP spid="65" grpId="0" animBg="1"/>
      <p:bldP spid="66" grpId="0" animBg="1"/>
      <p:bldP spid="67" grpId="0" animBg="1"/>
      <p:bldP spid="68" grpId="0" animBg="1"/>
      <p:bldP spid="69" grpId="0"/>
      <p:bldP spid="70" grpId="0"/>
      <p:bldP spid="71" grpId="0"/>
      <p:bldP spid="72"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432473" y="247046"/>
            <a:ext cx="15248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ontent Placeholder 2">
            <a:extLst>
              <a:ext uri="{FF2B5EF4-FFF2-40B4-BE49-F238E27FC236}">
                <a16:creationId xmlns:a16="http://schemas.microsoft.com/office/drawing/2014/main" id="{1C3FFD69-C757-4B01-9C3C-C964608E8163}"/>
              </a:ext>
            </a:extLst>
          </p:cNvPr>
          <p:cNvSpPr txBox="1">
            <a:spLocks/>
          </p:cNvSpPr>
          <p:nvPr/>
        </p:nvSpPr>
        <p:spPr>
          <a:xfrm>
            <a:off x="1098809" y="1167324"/>
            <a:ext cx="9994382" cy="489762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0" u="none" strike="noStrike" kern="1200" cap="none" spc="0" normalizeH="0" baseline="0" noProof="0" dirty="0">
                <a:ln>
                  <a:noFill/>
                </a:ln>
                <a:solidFill>
                  <a:srgbClr val="4472C4">
                    <a:lumMod val="50000"/>
                  </a:srgbClr>
                </a:solidFill>
                <a:effectLst/>
                <a:uLnTx/>
                <a:uFillTx/>
                <a:latin typeface="Arial"/>
                <a:ea typeface="+mn-ea"/>
                <a:cs typeface="+mn-cs"/>
                <a:sym typeface="Arial"/>
              </a:rPr>
              <a:t>11) responsible	12) you, yourself	   10)</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chair</a:t>
            </a:r>
            <a:endParaRPr kumimoji="0" lang="en-GB" sz="2400" b="1" i="0" u="none" strike="noStrike" kern="1200" cap="none" spc="0" normalizeH="0" baseline="0" noProof="0" dirty="0">
              <a:ln>
                <a:noFill/>
              </a:ln>
              <a:solidFill>
                <a:srgbClr val="4472C4">
                  <a:lumMod val="50000"/>
                </a:srgbClr>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000000"/>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8) to feel, feeling			9) </a:t>
            </a:r>
            <a:r>
              <a:rPr kumimoji="0" lang="en-GB" sz="2400" b="1" i="0" u="none" strike="noStrike" kern="1200" cap="none" spc="0" normalizeH="0" baseline="0" noProof="0" dirty="0">
                <a:ln>
                  <a:noFill/>
                </a:ln>
                <a:solidFill>
                  <a:srgbClr val="4472C4">
                    <a:lumMod val="50000"/>
                  </a:srgbClr>
                </a:solidFill>
                <a:effectLst/>
                <a:uLnTx/>
                <a:uFillTx/>
                <a:latin typeface="Arial"/>
                <a:ea typeface="+mn-ea"/>
                <a:cs typeface="+mn-cs"/>
                <a:sym typeface="Arial"/>
              </a:rPr>
              <a:t>to hold, keep, stop</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6) me, myself			7) straight</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5) to name, naming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3) self			4) to wash, washing</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1) to put on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2) bed</a:t>
            </a: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i="0" u="none" strike="noStrike" kern="1200" cap="none" spc="0" normalizeH="0" baseline="0" noProof="0" dirty="0">
              <a:ln>
                <a:noFill/>
              </a:ln>
              <a:solidFill>
                <a:srgbClr val="000000"/>
              </a:solidFill>
              <a:effectLst/>
              <a:uLnTx/>
              <a:uFillTx/>
              <a:latin typeface="Arial"/>
              <a:ea typeface="+mn-ea"/>
              <a:cs typeface="+mn-cs"/>
              <a:sym typeface="Arial"/>
            </a:endParaRPr>
          </a:p>
        </p:txBody>
      </p:sp>
      <p:sp>
        <p:nvSpPr>
          <p:cNvPr id="4" name="Title 3"/>
          <p:cNvSpPr>
            <a:spLocks noGrp="1"/>
          </p:cNvSpPr>
          <p:nvPr>
            <p:ph type="title"/>
          </p:nvPr>
        </p:nvSpPr>
        <p:spPr>
          <a:xfrm>
            <a:off x="10432473" y="93580"/>
            <a:ext cx="1872545" cy="707849"/>
          </a:xfrm>
        </p:spPr>
        <p:txBody>
          <a:bodyPr>
            <a:normAutofit/>
          </a:bodyPr>
          <a:lstStyle/>
          <a:p>
            <a:r>
              <a:rPr lang="en-GB" sz="2000" b="1" dirty="0" err="1">
                <a:solidFill>
                  <a:schemeClr val="bg1"/>
                </a:solidFill>
              </a:rPr>
              <a:t>Vokabeln</a:t>
            </a:r>
            <a:endParaRPr lang="en-GB" sz="2000" b="1" dirty="0">
              <a:solidFill>
                <a:schemeClr val="bg1"/>
              </a:solidFill>
            </a:endParaRPr>
          </a:p>
        </p:txBody>
      </p:sp>
      <p:grpSp>
        <p:nvGrpSpPr>
          <p:cNvPr id="6" name="Group 5">
            <a:extLst>
              <a:ext uri="{FF2B5EF4-FFF2-40B4-BE49-F238E27FC236}">
                <a16:creationId xmlns:a16="http://schemas.microsoft.com/office/drawing/2014/main" id="{16C63B9E-08D4-4DAE-A3FF-948D4032898A}"/>
              </a:ext>
            </a:extLst>
          </p:cNvPr>
          <p:cNvGrpSpPr/>
          <p:nvPr/>
        </p:nvGrpSpPr>
        <p:grpSpPr>
          <a:xfrm rot="16200000">
            <a:off x="1478142" y="272850"/>
            <a:ext cx="1140560" cy="1710840"/>
            <a:chOff x="7992800" y="214662"/>
            <a:chExt cx="1140560" cy="1710840"/>
          </a:xfrm>
        </p:grpSpPr>
        <p:sp>
          <p:nvSpPr>
            <p:cNvPr id="8" name="Bevel 250">
              <a:extLst>
                <a:ext uri="{FF2B5EF4-FFF2-40B4-BE49-F238E27FC236}">
                  <a16:creationId xmlns:a16="http://schemas.microsoft.com/office/drawing/2014/main" id="{EA1EEF5A-56E1-4E34-8E0B-953037D559E3}"/>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Bevel 251">
              <a:extLst>
                <a:ext uri="{FF2B5EF4-FFF2-40B4-BE49-F238E27FC236}">
                  <a16:creationId xmlns:a16="http://schemas.microsoft.com/office/drawing/2014/main" id="{05B073B6-9FE6-4A81-A48E-96187A2DF980}"/>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Bevel 252">
              <a:extLst>
                <a:ext uri="{FF2B5EF4-FFF2-40B4-BE49-F238E27FC236}">
                  <a16:creationId xmlns:a16="http://schemas.microsoft.com/office/drawing/2014/main" id="{3C50B02E-4E64-4AF8-BF3F-841EDF5F2B2B}"/>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Bevel 253">
              <a:extLst>
                <a:ext uri="{FF2B5EF4-FFF2-40B4-BE49-F238E27FC236}">
                  <a16:creationId xmlns:a16="http://schemas.microsoft.com/office/drawing/2014/main" id="{DF0909F6-CF45-4030-9AF4-8A1DD4A5AB11}"/>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 name="Group 11">
            <a:extLst>
              <a:ext uri="{FF2B5EF4-FFF2-40B4-BE49-F238E27FC236}">
                <a16:creationId xmlns:a16="http://schemas.microsoft.com/office/drawing/2014/main" id="{0A918F17-D90C-4FF9-8B1D-81BA548418B3}"/>
              </a:ext>
            </a:extLst>
          </p:cNvPr>
          <p:cNvGrpSpPr/>
          <p:nvPr/>
        </p:nvGrpSpPr>
        <p:grpSpPr>
          <a:xfrm>
            <a:off x="9141564" y="5732041"/>
            <a:ext cx="1140560" cy="1146310"/>
            <a:chOff x="8003440" y="5711690"/>
            <a:chExt cx="1140560" cy="1146310"/>
          </a:xfrm>
        </p:grpSpPr>
        <p:sp>
          <p:nvSpPr>
            <p:cNvPr id="13" name="Bevel 255">
              <a:extLst>
                <a:ext uri="{FF2B5EF4-FFF2-40B4-BE49-F238E27FC236}">
                  <a16:creationId xmlns:a16="http://schemas.microsoft.com/office/drawing/2014/main" id="{C382D077-3D6C-434B-8E32-8433245972B3}"/>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Bevel 256">
              <a:extLst>
                <a:ext uri="{FF2B5EF4-FFF2-40B4-BE49-F238E27FC236}">
                  <a16:creationId xmlns:a16="http://schemas.microsoft.com/office/drawing/2014/main" id="{384F80CF-C31D-4F73-81D3-5E90EA66AF56}"/>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Bevel 257">
              <a:extLst>
                <a:ext uri="{FF2B5EF4-FFF2-40B4-BE49-F238E27FC236}">
                  <a16:creationId xmlns:a16="http://schemas.microsoft.com/office/drawing/2014/main" id="{7C62BE14-3ECD-4109-BCCA-7140D2E84FFD}"/>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Bevel 258">
              <a:extLst>
                <a:ext uri="{FF2B5EF4-FFF2-40B4-BE49-F238E27FC236}">
                  <a16:creationId xmlns:a16="http://schemas.microsoft.com/office/drawing/2014/main" id="{DC1C5577-EFC2-4145-92F1-41986E3D78DF}"/>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 name="Group 16">
            <a:extLst>
              <a:ext uri="{FF2B5EF4-FFF2-40B4-BE49-F238E27FC236}">
                <a16:creationId xmlns:a16="http://schemas.microsoft.com/office/drawing/2014/main" id="{E969E79A-C25C-4F4D-97C0-3AD5A71D9CE8}"/>
              </a:ext>
            </a:extLst>
          </p:cNvPr>
          <p:cNvGrpSpPr/>
          <p:nvPr/>
        </p:nvGrpSpPr>
        <p:grpSpPr>
          <a:xfrm rot="10800000">
            <a:off x="9141564" y="2839037"/>
            <a:ext cx="1140560" cy="1722408"/>
            <a:chOff x="2324328" y="-1131166"/>
            <a:chExt cx="1140560" cy="1722408"/>
          </a:xfrm>
        </p:grpSpPr>
        <p:sp>
          <p:nvSpPr>
            <p:cNvPr id="18" name="Bevel 260">
              <a:extLst>
                <a:ext uri="{FF2B5EF4-FFF2-40B4-BE49-F238E27FC236}">
                  <a16:creationId xmlns:a16="http://schemas.microsoft.com/office/drawing/2014/main" id="{5A9635A0-44C9-4FDC-9171-3942E5DE046A}"/>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Bevel 261">
              <a:extLst>
                <a:ext uri="{FF2B5EF4-FFF2-40B4-BE49-F238E27FC236}">
                  <a16:creationId xmlns:a16="http://schemas.microsoft.com/office/drawing/2014/main" id="{2D62B43B-8F87-498E-B9F2-313A3AA66E11}"/>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Bevel 262">
              <a:extLst>
                <a:ext uri="{FF2B5EF4-FFF2-40B4-BE49-F238E27FC236}">
                  <a16:creationId xmlns:a16="http://schemas.microsoft.com/office/drawing/2014/main" id="{D3340AB8-C1B6-415D-BC26-49967CA38FDE}"/>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Bevel 263">
              <a:extLst>
                <a:ext uri="{FF2B5EF4-FFF2-40B4-BE49-F238E27FC236}">
                  <a16:creationId xmlns:a16="http://schemas.microsoft.com/office/drawing/2014/main" id="{B88CA69C-3367-4DEF-9BE9-42BFD484E880}"/>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 name="Group 21">
            <a:extLst>
              <a:ext uri="{FF2B5EF4-FFF2-40B4-BE49-F238E27FC236}">
                <a16:creationId xmlns:a16="http://schemas.microsoft.com/office/drawing/2014/main" id="{60C97112-EA66-4BE1-941E-F78E8AE757CC}"/>
              </a:ext>
            </a:extLst>
          </p:cNvPr>
          <p:cNvGrpSpPr/>
          <p:nvPr/>
        </p:nvGrpSpPr>
        <p:grpSpPr>
          <a:xfrm>
            <a:off x="8643973" y="2875714"/>
            <a:ext cx="570280" cy="2286870"/>
            <a:chOff x="323528" y="1640368"/>
            <a:chExt cx="570280" cy="2286870"/>
          </a:xfrm>
        </p:grpSpPr>
        <p:sp>
          <p:nvSpPr>
            <p:cNvPr id="23" name="Bevel 265">
              <a:extLst>
                <a:ext uri="{FF2B5EF4-FFF2-40B4-BE49-F238E27FC236}">
                  <a16:creationId xmlns:a16="http://schemas.microsoft.com/office/drawing/2014/main" id="{C4D0BA8D-6A4B-4E58-AD2C-1255AD0B8E74}"/>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Bevel 266">
              <a:extLst>
                <a:ext uri="{FF2B5EF4-FFF2-40B4-BE49-F238E27FC236}">
                  <a16:creationId xmlns:a16="http://schemas.microsoft.com/office/drawing/2014/main" id="{B79BBCC8-FA61-47F2-8B8E-059C70DC30E2}"/>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Bevel 267">
              <a:extLst>
                <a:ext uri="{FF2B5EF4-FFF2-40B4-BE49-F238E27FC236}">
                  <a16:creationId xmlns:a16="http://schemas.microsoft.com/office/drawing/2014/main" id="{4B86FBC8-83A5-41EC-BFDE-D5033123FF6E}"/>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Bevel 268">
              <a:extLst>
                <a:ext uri="{FF2B5EF4-FFF2-40B4-BE49-F238E27FC236}">
                  <a16:creationId xmlns:a16="http://schemas.microsoft.com/office/drawing/2014/main" id="{25C43DFD-8A18-4CDE-901D-35D4D0EE7E4C}"/>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7" name="Group 26">
            <a:extLst>
              <a:ext uri="{FF2B5EF4-FFF2-40B4-BE49-F238E27FC236}">
                <a16:creationId xmlns:a16="http://schemas.microsoft.com/office/drawing/2014/main" id="{A61DA3A0-5A95-4235-AEB2-84864A17AA26}"/>
              </a:ext>
            </a:extLst>
          </p:cNvPr>
          <p:cNvGrpSpPr/>
          <p:nvPr/>
        </p:nvGrpSpPr>
        <p:grpSpPr>
          <a:xfrm>
            <a:off x="9141564" y="4009701"/>
            <a:ext cx="1140560" cy="1716590"/>
            <a:chOff x="7656408" y="2363048"/>
            <a:chExt cx="1140560" cy="1716590"/>
          </a:xfrm>
        </p:grpSpPr>
        <p:sp>
          <p:nvSpPr>
            <p:cNvPr id="28" name="Bevel 270">
              <a:extLst>
                <a:ext uri="{FF2B5EF4-FFF2-40B4-BE49-F238E27FC236}">
                  <a16:creationId xmlns:a16="http://schemas.microsoft.com/office/drawing/2014/main" id="{A815744D-4E6C-4BA1-992F-341125D199DD}"/>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Bevel 271">
              <a:extLst>
                <a:ext uri="{FF2B5EF4-FFF2-40B4-BE49-F238E27FC236}">
                  <a16:creationId xmlns:a16="http://schemas.microsoft.com/office/drawing/2014/main" id="{7EE27128-75A3-43EC-897F-DAFC272F0476}"/>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Bevel 272">
              <a:extLst>
                <a:ext uri="{FF2B5EF4-FFF2-40B4-BE49-F238E27FC236}">
                  <a16:creationId xmlns:a16="http://schemas.microsoft.com/office/drawing/2014/main" id="{4AA03EA0-EAFE-48B3-8FC8-A67D7FAEEB82}"/>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Bevel 273">
              <a:extLst>
                <a:ext uri="{FF2B5EF4-FFF2-40B4-BE49-F238E27FC236}">
                  <a16:creationId xmlns:a16="http://schemas.microsoft.com/office/drawing/2014/main" id="{ABE68B42-3122-4198-AEBE-9622710ECB61}"/>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2" name="Group 31">
            <a:extLst>
              <a:ext uri="{FF2B5EF4-FFF2-40B4-BE49-F238E27FC236}">
                <a16:creationId xmlns:a16="http://schemas.microsoft.com/office/drawing/2014/main" id="{29E155FC-CAD0-42C4-A735-3A4068405531}"/>
              </a:ext>
            </a:extLst>
          </p:cNvPr>
          <p:cNvGrpSpPr/>
          <p:nvPr/>
        </p:nvGrpSpPr>
        <p:grpSpPr>
          <a:xfrm>
            <a:off x="5185615" y="4598054"/>
            <a:ext cx="1140560" cy="1710840"/>
            <a:chOff x="3342080" y="4313306"/>
            <a:chExt cx="1140560" cy="1710840"/>
          </a:xfrm>
        </p:grpSpPr>
        <p:sp>
          <p:nvSpPr>
            <p:cNvPr id="33" name="Bevel 275">
              <a:extLst>
                <a:ext uri="{FF2B5EF4-FFF2-40B4-BE49-F238E27FC236}">
                  <a16:creationId xmlns:a16="http://schemas.microsoft.com/office/drawing/2014/main" id="{3EB1C006-2A58-4C6A-9045-478995CCB5CF}"/>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Bevel 276">
              <a:extLst>
                <a:ext uri="{FF2B5EF4-FFF2-40B4-BE49-F238E27FC236}">
                  <a16:creationId xmlns:a16="http://schemas.microsoft.com/office/drawing/2014/main" id="{DE475D46-86A6-41ED-9BAE-A8BE486A5AB9}"/>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Bevel 277">
              <a:extLst>
                <a:ext uri="{FF2B5EF4-FFF2-40B4-BE49-F238E27FC236}">
                  <a16:creationId xmlns:a16="http://schemas.microsoft.com/office/drawing/2014/main" id="{19553053-DC7D-48A5-952E-2B07A8EF54F4}"/>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Bevel 278">
              <a:extLst>
                <a:ext uri="{FF2B5EF4-FFF2-40B4-BE49-F238E27FC236}">
                  <a16:creationId xmlns:a16="http://schemas.microsoft.com/office/drawing/2014/main" id="{E7D9FAFF-8A5B-42E1-8490-A321D3849D32}"/>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7" name="Group 36">
            <a:extLst>
              <a:ext uri="{FF2B5EF4-FFF2-40B4-BE49-F238E27FC236}">
                <a16:creationId xmlns:a16="http://schemas.microsoft.com/office/drawing/2014/main" id="{148A536C-915D-479E-9BC8-5F7929D254E1}"/>
              </a:ext>
            </a:extLst>
          </p:cNvPr>
          <p:cNvGrpSpPr/>
          <p:nvPr/>
        </p:nvGrpSpPr>
        <p:grpSpPr>
          <a:xfrm>
            <a:off x="8560644" y="5161761"/>
            <a:ext cx="1140560" cy="1710840"/>
            <a:chOff x="1259632" y="4643510"/>
            <a:chExt cx="1140560" cy="1710840"/>
          </a:xfrm>
        </p:grpSpPr>
        <p:sp>
          <p:nvSpPr>
            <p:cNvPr id="38" name="Bevel 280">
              <a:extLst>
                <a:ext uri="{FF2B5EF4-FFF2-40B4-BE49-F238E27FC236}">
                  <a16:creationId xmlns:a16="http://schemas.microsoft.com/office/drawing/2014/main" id="{09ED8460-4E9F-4A44-89CD-03BCD64DAE7D}"/>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Bevel 281">
              <a:extLst>
                <a:ext uri="{FF2B5EF4-FFF2-40B4-BE49-F238E27FC236}">
                  <a16:creationId xmlns:a16="http://schemas.microsoft.com/office/drawing/2014/main" id="{652F5B0E-C6B5-4AB1-9424-ADE818FDACEF}"/>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 name="Bevel 282">
              <a:extLst>
                <a:ext uri="{FF2B5EF4-FFF2-40B4-BE49-F238E27FC236}">
                  <a16:creationId xmlns:a16="http://schemas.microsoft.com/office/drawing/2014/main" id="{D2538864-E31B-458A-BF1B-0C48ED5A9E28}"/>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Bevel 283">
              <a:extLst>
                <a:ext uri="{FF2B5EF4-FFF2-40B4-BE49-F238E27FC236}">
                  <a16:creationId xmlns:a16="http://schemas.microsoft.com/office/drawing/2014/main" id="{FC3297C9-9366-427F-8F59-8CD36899D764}"/>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2" name="Group 41">
            <a:extLst>
              <a:ext uri="{FF2B5EF4-FFF2-40B4-BE49-F238E27FC236}">
                <a16:creationId xmlns:a16="http://schemas.microsoft.com/office/drawing/2014/main" id="{7872466D-577F-40BE-B1A4-1A042055DD40}"/>
              </a:ext>
            </a:extLst>
          </p:cNvPr>
          <p:cNvGrpSpPr/>
          <p:nvPr/>
        </p:nvGrpSpPr>
        <p:grpSpPr>
          <a:xfrm rot="5400000">
            <a:off x="7224057" y="5453474"/>
            <a:ext cx="1140560" cy="1710840"/>
            <a:chOff x="7992800" y="214662"/>
            <a:chExt cx="1140560" cy="1710840"/>
          </a:xfrm>
        </p:grpSpPr>
        <p:sp>
          <p:nvSpPr>
            <p:cNvPr id="43" name="Bevel 285">
              <a:extLst>
                <a:ext uri="{FF2B5EF4-FFF2-40B4-BE49-F238E27FC236}">
                  <a16:creationId xmlns:a16="http://schemas.microsoft.com/office/drawing/2014/main" id="{887B3F6A-4E3F-46D0-B330-D2CF128B3B55}"/>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Bevel 286">
              <a:extLst>
                <a:ext uri="{FF2B5EF4-FFF2-40B4-BE49-F238E27FC236}">
                  <a16:creationId xmlns:a16="http://schemas.microsoft.com/office/drawing/2014/main" id="{9D5E4F22-E1A6-4BFC-8E3D-6196E9686042}"/>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Bevel 287">
              <a:extLst>
                <a:ext uri="{FF2B5EF4-FFF2-40B4-BE49-F238E27FC236}">
                  <a16:creationId xmlns:a16="http://schemas.microsoft.com/office/drawing/2014/main" id="{E5D821FC-AE46-4183-8A32-60AB9C7BD52D}"/>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Bevel 288">
              <a:extLst>
                <a:ext uri="{FF2B5EF4-FFF2-40B4-BE49-F238E27FC236}">
                  <a16:creationId xmlns:a16="http://schemas.microsoft.com/office/drawing/2014/main" id="{62A70C4C-EAA5-464E-8449-6744DAE079DE}"/>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7" name="Group 46">
            <a:extLst>
              <a:ext uri="{FF2B5EF4-FFF2-40B4-BE49-F238E27FC236}">
                <a16:creationId xmlns:a16="http://schemas.microsoft.com/office/drawing/2014/main" id="{5F20727C-D5A9-4A7B-8997-C1E063CA08A7}"/>
              </a:ext>
            </a:extLst>
          </p:cNvPr>
          <p:cNvGrpSpPr/>
          <p:nvPr/>
        </p:nvGrpSpPr>
        <p:grpSpPr>
          <a:xfrm rot="16200000">
            <a:off x="2042638" y="4871660"/>
            <a:ext cx="1140560" cy="1722408"/>
            <a:chOff x="2324328" y="-1131166"/>
            <a:chExt cx="1140560" cy="1722408"/>
          </a:xfrm>
        </p:grpSpPr>
        <p:sp>
          <p:nvSpPr>
            <p:cNvPr id="48" name="Bevel 290">
              <a:extLst>
                <a:ext uri="{FF2B5EF4-FFF2-40B4-BE49-F238E27FC236}">
                  <a16:creationId xmlns:a16="http://schemas.microsoft.com/office/drawing/2014/main" id="{DD90D3F8-8346-46CF-AB9B-B83432A8BE41}"/>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Bevel 291">
              <a:extLst>
                <a:ext uri="{FF2B5EF4-FFF2-40B4-BE49-F238E27FC236}">
                  <a16:creationId xmlns:a16="http://schemas.microsoft.com/office/drawing/2014/main" id="{5A6FAE72-7EAE-479D-9D54-F727824ECF18}"/>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Bevel 292">
              <a:extLst>
                <a:ext uri="{FF2B5EF4-FFF2-40B4-BE49-F238E27FC236}">
                  <a16:creationId xmlns:a16="http://schemas.microsoft.com/office/drawing/2014/main" id="{3C55F1A4-36BC-4441-99F8-EC11B2DA4F3A}"/>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Bevel 293">
              <a:extLst>
                <a:ext uri="{FF2B5EF4-FFF2-40B4-BE49-F238E27FC236}">
                  <a16:creationId xmlns:a16="http://schemas.microsoft.com/office/drawing/2014/main" id="{318B1CE4-0CB7-48AC-86D3-701BF672B6CC}"/>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2" name="Group 51">
            <a:extLst>
              <a:ext uri="{FF2B5EF4-FFF2-40B4-BE49-F238E27FC236}">
                <a16:creationId xmlns:a16="http://schemas.microsoft.com/office/drawing/2014/main" id="{B9359EA1-893D-4FCB-8DBC-420D7BE505B1}"/>
              </a:ext>
            </a:extLst>
          </p:cNvPr>
          <p:cNvGrpSpPr/>
          <p:nvPr/>
        </p:nvGrpSpPr>
        <p:grpSpPr>
          <a:xfrm rot="10800000">
            <a:off x="4060406" y="4610094"/>
            <a:ext cx="1140560" cy="1710840"/>
            <a:chOff x="1259632" y="4643510"/>
            <a:chExt cx="1140560" cy="1710840"/>
          </a:xfrm>
        </p:grpSpPr>
        <p:sp>
          <p:nvSpPr>
            <p:cNvPr id="53" name="Bevel 295">
              <a:extLst>
                <a:ext uri="{FF2B5EF4-FFF2-40B4-BE49-F238E27FC236}">
                  <a16:creationId xmlns:a16="http://schemas.microsoft.com/office/drawing/2014/main" id="{4862E117-B9DD-429B-84DF-ABE7ECB7B005}"/>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Bevel 296">
              <a:extLst>
                <a:ext uri="{FF2B5EF4-FFF2-40B4-BE49-F238E27FC236}">
                  <a16:creationId xmlns:a16="http://schemas.microsoft.com/office/drawing/2014/main" id="{8697E54D-7D10-40BC-A021-DEEBAF45D5BE}"/>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Bevel 297">
              <a:extLst>
                <a:ext uri="{FF2B5EF4-FFF2-40B4-BE49-F238E27FC236}">
                  <a16:creationId xmlns:a16="http://schemas.microsoft.com/office/drawing/2014/main" id="{F84A743A-62FD-42DD-8177-85E493314CFA}"/>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 name="Bevel 298">
              <a:extLst>
                <a:ext uri="{FF2B5EF4-FFF2-40B4-BE49-F238E27FC236}">
                  <a16:creationId xmlns:a16="http://schemas.microsoft.com/office/drawing/2014/main" id="{7BE3E0A3-3687-4437-AD48-64370FD7F87E}"/>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7" name="Group 56">
            <a:extLst>
              <a:ext uri="{FF2B5EF4-FFF2-40B4-BE49-F238E27FC236}">
                <a16:creationId xmlns:a16="http://schemas.microsoft.com/office/drawing/2014/main" id="{797126AB-7E43-4F33-AAD9-7B0E93B1A916}"/>
              </a:ext>
            </a:extLst>
          </p:cNvPr>
          <p:cNvGrpSpPr/>
          <p:nvPr/>
        </p:nvGrpSpPr>
        <p:grpSpPr>
          <a:xfrm>
            <a:off x="6938917" y="5174084"/>
            <a:ext cx="1140560" cy="1146310"/>
            <a:chOff x="8003440" y="5711690"/>
            <a:chExt cx="1140560" cy="1146310"/>
          </a:xfrm>
        </p:grpSpPr>
        <p:sp>
          <p:nvSpPr>
            <p:cNvPr id="58" name="Bevel 300">
              <a:extLst>
                <a:ext uri="{FF2B5EF4-FFF2-40B4-BE49-F238E27FC236}">
                  <a16:creationId xmlns:a16="http://schemas.microsoft.com/office/drawing/2014/main" id="{5FBBEF3A-8715-4160-9F96-E62AD344A670}"/>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Bevel 301">
              <a:extLst>
                <a:ext uri="{FF2B5EF4-FFF2-40B4-BE49-F238E27FC236}">
                  <a16:creationId xmlns:a16="http://schemas.microsoft.com/office/drawing/2014/main" id="{2524328E-7FD0-4B74-ABF7-7B18E5A4B12D}"/>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 name="Bevel 302">
              <a:extLst>
                <a:ext uri="{FF2B5EF4-FFF2-40B4-BE49-F238E27FC236}">
                  <a16:creationId xmlns:a16="http://schemas.microsoft.com/office/drawing/2014/main" id="{3DDC0FB3-8234-4E2D-AF52-61B8A77F64BB}"/>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 name="Bevel 303">
              <a:extLst>
                <a:ext uri="{FF2B5EF4-FFF2-40B4-BE49-F238E27FC236}">
                  <a16:creationId xmlns:a16="http://schemas.microsoft.com/office/drawing/2014/main" id="{91C2A579-2476-4AA3-BAA2-A9927FC1FEC8}"/>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2" name="Group 61">
            <a:extLst>
              <a:ext uri="{FF2B5EF4-FFF2-40B4-BE49-F238E27FC236}">
                <a16:creationId xmlns:a16="http://schemas.microsoft.com/office/drawing/2014/main" id="{4A7CAE52-BBB5-4889-B6BE-E23C085E0659}"/>
              </a:ext>
            </a:extLst>
          </p:cNvPr>
          <p:cNvGrpSpPr/>
          <p:nvPr/>
        </p:nvGrpSpPr>
        <p:grpSpPr>
          <a:xfrm>
            <a:off x="8063053" y="3451744"/>
            <a:ext cx="570280" cy="2286870"/>
            <a:chOff x="323528" y="1640368"/>
            <a:chExt cx="570280" cy="2286870"/>
          </a:xfrm>
        </p:grpSpPr>
        <p:sp>
          <p:nvSpPr>
            <p:cNvPr id="63" name="Bevel 305">
              <a:extLst>
                <a:ext uri="{FF2B5EF4-FFF2-40B4-BE49-F238E27FC236}">
                  <a16:creationId xmlns:a16="http://schemas.microsoft.com/office/drawing/2014/main" id="{C9B3EAC5-3281-4343-A331-7A84DCED8709}"/>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Bevel 306">
              <a:extLst>
                <a:ext uri="{FF2B5EF4-FFF2-40B4-BE49-F238E27FC236}">
                  <a16:creationId xmlns:a16="http://schemas.microsoft.com/office/drawing/2014/main" id="{4A0572B9-37C5-4224-BA31-BCFC32B9768D}"/>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 name="Bevel 307">
              <a:extLst>
                <a:ext uri="{FF2B5EF4-FFF2-40B4-BE49-F238E27FC236}">
                  <a16:creationId xmlns:a16="http://schemas.microsoft.com/office/drawing/2014/main" id="{EC1B3047-6EE8-4E4E-B748-9FED8B2569C7}"/>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 name="Bevel 308">
              <a:extLst>
                <a:ext uri="{FF2B5EF4-FFF2-40B4-BE49-F238E27FC236}">
                  <a16:creationId xmlns:a16="http://schemas.microsoft.com/office/drawing/2014/main" id="{59D3E2FC-0B69-4E09-877A-7E54F8A5DD80}"/>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7" name="Group 66">
            <a:extLst>
              <a:ext uri="{FF2B5EF4-FFF2-40B4-BE49-F238E27FC236}">
                <a16:creationId xmlns:a16="http://schemas.microsoft.com/office/drawing/2014/main" id="{9E996D7C-0D34-42F6-B45C-58777F8C7E3D}"/>
              </a:ext>
            </a:extLst>
          </p:cNvPr>
          <p:cNvGrpSpPr/>
          <p:nvPr/>
        </p:nvGrpSpPr>
        <p:grpSpPr>
          <a:xfrm rot="16200000">
            <a:off x="5491889" y="5459730"/>
            <a:ext cx="1140560" cy="1722408"/>
            <a:chOff x="2324328" y="-1131166"/>
            <a:chExt cx="1140560" cy="1722408"/>
          </a:xfrm>
        </p:grpSpPr>
        <p:sp>
          <p:nvSpPr>
            <p:cNvPr id="68" name="Bevel 310">
              <a:extLst>
                <a:ext uri="{FF2B5EF4-FFF2-40B4-BE49-F238E27FC236}">
                  <a16:creationId xmlns:a16="http://schemas.microsoft.com/office/drawing/2014/main" id="{BDDE93CD-A83A-449B-9FDD-EC42F74A7923}"/>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 name="Bevel 311">
              <a:extLst>
                <a:ext uri="{FF2B5EF4-FFF2-40B4-BE49-F238E27FC236}">
                  <a16:creationId xmlns:a16="http://schemas.microsoft.com/office/drawing/2014/main" id="{CA195315-68CA-4B64-8BF9-16210929FE19}"/>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 name="Bevel 312">
              <a:extLst>
                <a:ext uri="{FF2B5EF4-FFF2-40B4-BE49-F238E27FC236}">
                  <a16:creationId xmlns:a16="http://schemas.microsoft.com/office/drawing/2014/main" id="{7A659896-97CD-4A4D-967B-7C5C6103E627}"/>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 name="Bevel 313">
              <a:extLst>
                <a:ext uri="{FF2B5EF4-FFF2-40B4-BE49-F238E27FC236}">
                  <a16:creationId xmlns:a16="http://schemas.microsoft.com/office/drawing/2014/main" id="{1C05D671-7109-410F-9315-180C47EBB486}"/>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2" name="Group 71">
            <a:extLst>
              <a:ext uri="{FF2B5EF4-FFF2-40B4-BE49-F238E27FC236}">
                <a16:creationId xmlns:a16="http://schemas.microsoft.com/office/drawing/2014/main" id="{C61254A4-CFF8-4D52-9AA8-63E37E8C74FB}"/>
              </a:ext>
            </a:extLst>
          </p:cNvPr>
          <p:cNvGrpSpPr/>
          <p:nvPr/>
        </p:nvGrpSpPr>
        <p:grpSpPr>
          <a:xfrm rot="16200000">
            <a:off x="3769515" y="5465514"/>
            <a:ext cx="1140560" cy="1710840"/>
            <a:chOff x="1259632" y="4643510"/>
            <a:chExt cx="1140560" cy="1710840"/>
          </a:xfrm>
        </p:grpSpPr>
        <p:sp>
          <p:nvSpPr>
            <p:cNvPr id="73" name="Bevel 315">
              <a:extLst>
                <a:ext uri="{FF2B5EF4-FFF2-40B4-BE49-F238E27FC236}">
                  <a16:creationId xmlns:a16="http://schemas.microsoft.com/office/drawing/2014/main" id="{E0D5DDB2-9138-43B7-9CEE-A6EA0C0317DA}"/>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Bevel 316">
              <a:extLst>
                <a:ext uri="{FF2B5EF4-FFF2-40B4-BE49-F238E27FC236}">
                  <a16:creationId xmlns:a16="http://schemas.microsoft.com/office/drawing/2014/main" id="{4AA298BA-4F2D-4FE2-B681-5FC7394C3BCE}"/>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5" name="Bevel 317">
              <a:extLst>
                <a:ext uri="{FF2B5EF4-FFF2-40B4-BE49-F238E27FC236}">
                  <a16:creationId xmlns:a16="http://schemas.microsoft.com/office/drawing/2014/main" id="{E42D6EB0-4BBD-4208-BBA3-41CE94901660}"/>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6" name="Bevel 318">
              <a:extLst>
                <a:ext uri="{FF2B5EF4-FFF2-40B4-BE49-F238E27FC236}">
                  <a16:creationId xmlns:a16="http://schemas.microsoft.com/office/drawing/2014/main" id="{E0C974A8-9136-46FB-BDD1-BAE257235DBC}"/>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7" name="Group 76">
            <a:extLst>
              <a:ext uri="{FF2B5EF4-FFF2-40B4-BE49-F238E27FC236}">
                <a16:creationId xmlns:a16="http://schemas.microsoft.com/office/drawing/2014/main" id="{D7AB84C4-B486-4A91-BF47-9C1063FFC565}"/>
              </a:ext>
            </a:extLst>
          </p:cNvPr>
          <p:cNvGrpSpPr/>
          <p:nvPr/>
        </p:nvGrpSpPr>
        <p:grpSpPr>
          <a:xfrm rot="16200000">
            <a:off x="2028756" y="5436638"/>
            <a:ext cx="570280" cy="2286870"/>
            <a:chOff x="323528" y="1640368"/>
            <a:chExt cx="570280" cy="2286870"/>
          </a:xfrm>
        </p:grpSpPr>
        <p:sp>
          <p:nvSpPr>
            <p:cNvPr id="78" name="Bevel 320">
              <a:extLst>
                <a:ext uri="{FF2B5EF4-FFF2-40B4-BE49-F238E27FC236}">
                  <a16:creationId xmlns:a16="http://schemas.microsoft.com/office/drawing/2014/main" id="{37BE17BF-634D-415B-8C5F-06559429C06E}"/>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Bevel 321">
              <a:extLst>
                <a:ext uri="{FF2B5EF4-FFF2-40B4-BE49-F238E27FC236}">
                  <a16:creationId xmlns:a16="http://schemas.microsoft.com/office/drawing/2014/main" id="{EBF3CD58-B8D4-4091-9667-A389AEDF1640}"/>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0" name="Bevel 322">
              <a:extLst>
                <a:ext uri="{FF2B5EF4-FFF2-40B4-BE49-F238E27FC236}">
                  <a16:creationId xmlns:a16="http://schemas.microsoft.com/office/drawing/2014/main" id="{7A2C1452-92B1-4868-8F2C-5549D4DB1159}"/>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1" name="Bevel 323">
              <a:extLst>
                <a:ext uri="{FF2B5EF4-FFF2-40B4-BE49-F238E27FC236}">
                  <a16:creationId xmlns:a16="http://schemas.microsoft.com/office/drawing/2014/main" id="{8D4F136E-1410-47B9-92A8-60688DF91DED}"/>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2" name="Group 81">
            <a:extLst>
              <a:ext uri="{FF2B5EF4-FFF2-40B4-BE49-F238E27FC236}">
                <a16:creationId xmlns:a16="http://schemas.microsoft.com/office/drawing/2014/main" id="{0A2CDC11-C416-47C8-8D3A-8BA1187EE603}"/>
              </a:ext>
            </a:extLst>
          </p:cNvPr>
          <p:cNvGrpSpPr/>
          <p:nvPr/>
        </p:nvGrpSpPr>
        <p:grpSpPr>
          <a:xfrm>
            <a:off x="6341927" y="4592304"/>
            <a:ext cx="1140560" cy="1710840"/>
            <a:chOff x="1259632" y="4643510"/>
            <a:chExt cx="1140560" cy="1710840"/>
          </a:xfrm>
        </p:grpSpPr>
        <p:sp>
          <p:nvSpPr>
            <p:cNvPr id="83" name="Bevel 325">
              <a:extLst>
                <a:ext uri="{FF2B5EF4-FFF2-40B4-BE49-F238E27FC236}">
                  <a16:creationId xmlns:a16="http://schemas.microsoft.com/office/drawing/2014/main" id="{61018833-A753-4918-972B-E6A8E948F93D}"/>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4" name="Bevel 326">
              <a:extLst>
                <a:ext uri="{FF2B5EF4-FFF2-40B4-BE49-F238E27FC236}">
                  <a16:creationId xmlns:a16="http://schemas.microsoft.com/office/drawing/2014/main" id="{55C1E53A-77F1-4631-B395-5405B9F52EA8}"/>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5" name="Bevel 327">
              <a:extLst>
                <a:ext uri="{FF2B5EF4-FFF2-40B4-BE49-F238E27FC236}">
                  <a16:creationId xmlns:a16="http://schemas.microsoft.com/office/drawing/2014/main" id="{0A1E0743-8260-40F8-9C99-68769EB8EF8E}"/>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6" name="Bevel 328">
              <a:extLst>
                <a:ext uri="{FF2B5EF4-FFF2-40B4-BE49-F238E27FC236}">
                  <a16:creationId xmlns:a16="http://schemas.microsoft.com/office/drawing/2014/main" id="{682C79FA-9EAE-4851-B579-146990EBCFEA}"/>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7" name="Group 86">
            <a:extLst>
              <a:ext uri="{FF2B5EF4-FFF2-40B4-BE49-F238E27FC236}">
                <a16:creationId xmlns:a16="http://schemas.microsoft.com/office/drawing/2014/main" id="{D595C5BB-EDE2-4630-82B0-C57B3E396FB3}"/>
              </a:ext>
            </a:extLst>
          </p:cNvPr>
          <p:cNvGrpSpPr/>
          <p:nvPr/>
        </p:nvGrpSpPr>
        <p:grpSpPr>
          <a:xfrm>
            <a:off x="6922493" y="3420770"/>
            <a:ext cx="1140560" cy="1716590"/>
            <a:chOff x="7656408" y="2363048"/>
            <a:chExt cx="1140560" cy="1716590"/>
          </a:xfrm>
        </p:grpSpPr>
        <p:sp>
          <p:nvSpPr>
            <p:cNvPr id="88" name="Bevel 330">
              <a:extLst>
                <a:ext uri="{FF2B5EF4-FFF2-40B4-BE49-F238E27FC236}">
                  <a16:creationId xmlns:a16="http://schemas.microsoft.com/office/drawing/2014/main" id="{FDFF6000-5D4D-4772-BD48-BDE53EA33BDE}"/>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Bevel 331">
              <a:extLst>
                <a:ext uri="{FF2B5EF4-FFF2-40B4-BE49-F238E27FC236}">
                  <a16:creationId xmlns:a16="http://schemas.microsoft.com/office/drawing/2014/main" id="{1FB327E8-D601-4DAC-9DC0-1FA47751BB7B}"/>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Bevel 332">
              <a:extLst>
                <a:ext uri="{FF2B5EF4-FFF2-40B4-BE49-F238E27FC236}">
                  <a16:creationId xmlns:a16="http://schemas.microsoft.com/office/drawing/2014/main" id="{BFB958E1-7597-4DB0-A20F-117879B4AC2B}"/>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Bevel 333">
              <a:extLst>
                <a:ext uri="{FF2B5EF4-FFF2-40B4-BE49-F238E27FC236}">
                  <a16:creationId xmlns:a16="http://schemas.microsoft.com/office/drawing/2014/main" id="{1D9D8C96-DED5-4F2E-B287-78A0D032AC1A}"/>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2" name="Group 91">
            <a:extLst>
              <a:ext uri="{FF2B5EF4-FFF2-40B4-BE49-F238E27FC236}">
                <a16:creationId xmlns:a16="http://schemas.microsoft.com/office/drawing/2014/main" id="{CD1054F9-24E9-4C34-ACF8-3EF5C4B014C0}"/>
              </a:ext>
            </a:extLst>
          </p:cNvPr>
          <p:cNvGrpSpPr/>
          <p:nvPr/>
        </p:nvGrpSpPr>
        <p:grpSpPr>
          <a:xfrm>
            <a:off x="1187902" y="4550758"/>
            <a:ext cx="1140560" cy="1710840"/>
            <a:chOff x="3342080" y="4313306"/>
            <a:chExt cx="1140560" cy="1710840"/>
          </a:xfrm>
        </p:grpSpPr>
        <p:sp>
          <p:nvSpPr>
            <p:cNvPr id="93" name="Bevel 335">
              <a:extLst>
                <a:ext uri="{FF2B5EF4-FFF2-40B4-BE49-F238E27FC236}">
                  <a16:creationId xmlns:a16="http://schemas.microsoft.com/office/drawing/2014/main" id="{DAD2EA95-4D42-4420-B6F4-1193A672ADBA}"/>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4" name="Bevel 336">
              <a:extLst>
                <a:ext uri="{FF2B5EF4-FFF2-40B4-BE49-F238E27FC236}">
                  <a16:creationId xmlns:a16="http://schemas.microsoft.com/office/drawing/2014/main" id="{485A4CD1-E793-44E4-B37A-2EAFFB3C1ABC}"/>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5" name="Bevel 337">
              <a:extLst>
                <a:ext uri="{FF2B5EF4-FFF2-40B4-BE49-F238E27FC236}">
                  <a16:creationId xmlns:a16="http://schemas.microsoft.com/office/drawing/2014/main" id="{C606E63B-68B0-4CE9-9192-3BF5711185E4}"/>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6" name="Bevel 338">
              <a:extLst>
                <a:ext uri="{FF2B5EF4-FFF2-40B4-BE49-F238E27FC236}">
                  <a16:creationId xmlns:a16="http://schemas.microsoft.com/office/drawing/2014/main" id="{23993C50-9FAA-430F-8EE0-A8D94C3D82F5}"/>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7" name="Group 96">
            <a:extLst>
              <a:ext uri="{FF2B5EF4-FFF2-40B4-BE49-F238E27FC236}">
                <a16:creationId xmlns:a16="http://schemas.microsoft.com/office/drawing/2014/main" id="{F60DF486-EBF9-457E-9668-B441AD5C57DF}"/>
              </a:ext>
            </a:extLst>
          </p:cNvPr>
          <p:cNvGrpSpPr/>
          <p:nvPr/>
        </p:nvGrpSpPr>
        <p:grpSpPr>
          <a:xfrm>
            <a:off x="3490126" y="4613802"/>
            <a:ext cx="1140560" cy="1146310"/>
            <a:chOff x="8003440" y="5711690"/>
            <a:chExt cx="1140560" cy="1146310"/>
          </a:xfrm>
        </p:grpSpPr>
        <p:sp>
          <p:nvSpPr>
            <p:cNvPr id="98" name="Bevel 340">
              <a:extLst>
                <a:ext uri="{FF2B5EF4-FFF2-40B4-BE49-F238E27FC236}">
                  <a16:creationId xmlns:a16="http://schemas.microsoft.com/office/drawing/2014/main" id="{7BE07E33-103E-4F54-851D-1558180058D4}"/>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9" name="Bevel 341">
              <a:extLst>
                <a:ext uri="{FF2B5EF4-FFF2-40B4-BE49-F238E27FC236}">
                  <a16:creationId xmlns:a16="http://schemas.microsoft.com/office/drawing/2014/main" id="{7AE73C2C-2FC7-4FEB-8357-61758BAA3D87}"/>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0" name="Bevel 342">
              <a:extLst>
                <a:ext uri="{FF2B5EF4-FFF2-40B4-BE49-F238E27FC236}">
                  <a16:creationId xmlns:a16="http://schemas.microsoft.com/office/drawing/2014/main" id="{016DB5D7-C574-415F-93CE-CA95C4CC4A22}"/>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1" name="Bevel 343">
              <a:extLst>
                <a:ext uri="{FF2B5EF4-FFF2-40B4-BE49-F238E27FC236}">
                  <a16:creationId xmlns:a16="http://schemas.microsoft.com/office/drawing/2014/main" id="{73ECD088-C497-4FD6-BE1B-CA04998352CC}"/>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2" name="Group 101">
            <a:extLst>
              <a:ext uri="{FF2B5EF4-FFF2-40B4-BE49-F238E27FC236}">
                <a16:creationId xmlns:a16="http://schemas.microsoft.com/office/drawing/2014/main" id="{EDC2D01E-E3BD-4E79-9918-F35F812BBC15}"/>
              </a:ext>
            </a:extLst>
          </p:cNvPr>
          <p:cNvGrpSpPr/>
          <p:nvPr/>
        </p:nvGrpSpPr>
        <p:grpSpPr>
          <a:xfrm>
            <a:off x="2327812" y="3981508"/>
            <a:ext cx="1140560" cy="1716590"/>
            <a:chOff x="7656408" y="2363048"/>
            <a:chExt cx="1140560" cy="1716590"/>
          </a:xfrm>
        </p:grpSpPr>
        <p:sp>
          <p:nvSpPr>
            <p:cNvPr id="103" name="Bevel 345">
              <a:extLst>
                <a:ext uri="{FF2B5EF4-FFF2-40B4-BE49-F238E27FC236}">
                  <a16:creationId xmlns:a16="http://schemas.microsoft.com/office/drawing/2014/main" id="{459BA195-C34C-47A5-BC15-0E1C251E274C}"/>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4" name="Bevel 346">
              <a:extLst>
                <a:ext uri="{FF2B5EF4-FFF2-40B4-BE49-F238E27FC236}">
                  <a16:creationId xmlns:a16="http://schemas.microsoft.com/office/drawing/2014/main" id="{FFB29FDB-AFF9-4613-8E9E-1B6E9CB69218}"/>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5" name="Bevel 347">
              <a:extLst>
                <a:ext uri="{FF2B5EF4-FFF2-40B4-BE49-F238E27FC236}">
                  <a16:creationId xmlns:a16="http://schemas.microsoft.com/office/drawing/2014/main" id="{76FD9568-F4E0-4508-8FEF-FA19EC573BBF}"/>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Bevel 348">
              <a:extLst>
                <a:ext uri="{FF2B5EF4-FFF2-40B4-BE49-F238E27FC236}">
                  <a16:creationId xmlns:a16="http://schemas.microsoft.com/office/drawing/2014/main" id="{1992DD6A-FFDF-4C74-AB37-9737CA6663E7}"/>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7" name="Group 106">
            <a:extLst>
              <a:ext uri="{FF2B5EF4-FFF2-40B4-BE49-F238E27FC236}">
                <a16:creationId xmlns:a16="http://schemas.microsoft.com/office/drawing/2014/main" id="{F8EFFEB7-9471-420B-B95B-D32271A5B2A2}"/>
              </a:ext>
            </a:extLst>
          </p:cNvPr>
          <p:cNvGrpSpPr/>
          <p:nvPr/>
        </p:nvGrpSpPr>
        <p:grpSpPr>
          <a:xfrm>
            <a:off x="1187252" y="2893505"/>
            <a:ext cx="570280" cy="2286870"/>
            <a:chOff x="323528" y="1640368"/>
            <a:chExt cx="570280" cy="2286870"/>
          </a:xfrm>
        </p:grpSpPr>
        <p:sp>
          <p:nvSpPr>
            <p:cNvPr id="108" name="Bevel 350">
              <a:extLst>
                <a:ext uri="{FF2B5EF4-FFF2-40B4-BE49-F238E27FC236}">
                  <a16:creationId xmlns:a16="http://schemas.microsoft.com/office/drawing/2014/main" id="{83D29056-6C9A-45AD-923F-80C4BBBEA26D}"/>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9" name="Bevel 351">
              <a:extLst>
                <a:ext uri="{FF2B5EF4-FFF2-40B4-BE49-F238E27FC236}">
                  <a16:creationId xmlns:a16="http://schemas.microsoft.com/office/drawing/2014/main" id="{E72C74EA-2E85-403B-A6F7-D92FD093CFB9}"/>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0" name="Bevel 352">
              <a:extLst>
                <a:ext uri="{FF2B5EF4-FFF2-40B4-BE49-F238E27FC236}">
                  <a16:creationId xmlns:a16="http://schemas.microsoft.com/office/drawing/2014/main" id="{3DC49E39-336B-483F-BB39-F8ECA051C46A}"/>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1" name="Bevel 353">
              <a:extLst>
                <a:ext uri="{FF2B5EF4-FFF2-40B4-BE49-F238E27FC236}">
                  <a16:creationId xmlns:a16="http://schemas.microsoft.com/office/drawing/2014/main" id="{39EDBBCE-7A3E-415E-9710-996CEDA7D84C}"/>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2" name="Group 111">
            <a:extLst>
              <a:ext uri="{FF2B5EF4-FFF2-40B4-BE49-F238E27FC236}">
                <a16:creationId xmlns:a16="http://schemas.microsoft.com/office/drawing/2014/main" id="{13BE71D6-A88F-4CE9-842C-15DE13FAF74F}"/>
              </a:ext>
            </a:extLst>
          </p:cNvPr>
          <p:cNvGrpSpPr/>
          <p:nvPr/>
        </p:nvGrpSpPr>
        <p:grpSpPr>
          <a:xfrm rot="5400000">
            <a:off x="4894691" y="3713914"/>
            <a:ext cx="1140560" cy="1722408"/>
            <a:chOff x="2324328" y="-1131166"/>
            <a:chExt cx="1140560" cy="1722408"/>
          </a:xfrm>
        </p:grpSpPr>
        <p:sp>
          <p:nvSpPr>
            <p:cNvPr id="113" name="Bevel 355">
              <a:extLst>
                <a:ext uri="{FF2B5EF4-FFF2-40B4-BE49-F238E27FC236}">
                  <a16:creationId xmlns:a16="http://schemas.microsoft.com/office/drawing/2014/main" id="{E9F699ED-B348-4652-9D07-FAA650F418C0}"/>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4" name="Bevel 356">
              <a:extLst>
                <a:ext uri="{FF2B5EF4-FFF2-40B4-BE49-F238E27FC236}">
                  <a16:creationId xmlns:a16="http://schemas.microsoft.com/office/drawing/2014/main" id="{DDB1A624-585D-4EC9-AD4C-D31EEA05A296}"/>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5" name="Bevel 357">
              <a:extLst>
                <a:ext uri="{FF2B5EF4-FFF2-40B4-BE49-F238E27FC236}">
                  <a16:creationId xmlns:a16="http://schemas.microsoft.com/office/drawing/2014/main" id="{58D7D77A-8492-42FF-8561-D1081991D674}"/>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6" name="Bevel 358">
              <a:extLst>
                <a:ext uri="{FF2B5EF4-FFF2-40B4-BE49-F238E27FC236}">
                  <a16:creationId xmlns:a16="http://schemas.microsoft.com/office/drawing/2014/main" id="{072E1B47-993B-469C-9C37-1E2B62E6780D}"/>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7" name="Group 116">
            <a:extLst>
              <a:ext uri="{FF2B5EF4-FFF2-40B4-BE49-F238E27FC236}">
                <a16:creationId xmlns:a16="http://schemas.microsoft.com/office/drawing/2014/main" id="{D80C736F-A863-4334-8DBD-8D431924C79E}"/>
              </a:ext>
            </a:extLst>
          </p:cNvPr>
          <p:cNvGrpSpPr/>
          <p:nvPr/>
        </p:nvGrpSpPr>
        <p:grpSpPr>
          <a:xfrm rot="5400000">
            <a:off x="3168060" y="3126088"/>
            <a:ext cx="1140560" cy="1710840"/>
            <a:chOff x="7992800" y="214662"/>
            <a:chExt cx="1140560" cy="1710840"/>
          </a:xfrm>
        </p:grpSpPr>
        <p:sp>
          <p:nvSpPr>
            <p:cNvPr id="118" name="Bevel 360">
              <a:extLst>
                <a:ext uri="{FF2B5EF4-FFF2-40B4-BE49-F238E27FC236}">
                  <a16:creationId xmlns:a16="http://schemas.microsoft.com/office/drawing/2014/main" id="{337C4EEE-0245-42F0-8301-0B22AD36AF54}"/>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9" name="Bevel 361">
              <a:extLst>
                <a:ext uri="{FF2B5EF4-FFF2-40B4-BE49-F238E27FC236}">
                  <a16:creationId xmlns:a16="http://schemas.microsoft.com/office/drawing/2014/main" id="{22BDD4C5-1C12-460F-8917-C90B79979341}"/>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0" name="Bevel 362">
              <a:extLst>
                <a:ext uri="{FF2B5EF4-FFF2-40B4-BE49-F238E27FC236}">
                  <a16:creationId xmlns:a16="http://schemas.microsoft.com/office/drawing/2014/main" id="{1A68D2C5-18AA-4CFC-A869-D43A9ED67C5C}"/>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1" name="Bevel 363">
              <a:extLst>
                <a:ext uri="{FF2B5EF4-FFF2-40B4-BE49-F238E27FC236}">
                  <a16:creationId xmlns:a16="http://schemas.microsoft.com/office/drawing/2014/main" id="{67467F81-A914-4CDC-8CE7-67D290D47D6B}"/>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2" name="Group 121">
            <a:extLst>
              <a:ext uri="{FF2B5EF4-FFF2-40B4-BE49-F238E27FC236}">
                <a16:creationId xmlns:a16="http://schemas.microsoft.com/office/drawing/2014/main" id="{58BAEB3A-F93E-4514-88FC-A8787A0435CE}"/>
              </a:ext>
            </a:extLst>
          </p:cNvPr>
          <p:cNvGrpSpPr/>
          <p:nvPr/>
        </p:nvGrpSpPr>
        <p:grpSpPr>
          <a:xfrm>
            <a:off x="5750077" y="2864312"/>
            <a:ext cx="1140560" cy="1716590"/>
            <a:chOff x="7656408" y="2363048"/>
            <a:chExt cx="1140560" cy="1716590"/>
          </a:xfrm>
        </p:grpSpPr>
        <p:sp>
          <p:nvSpPr>
            <p:cNvPr id="123" name="Bevel 365">
              <a:extLst>
                <a:ext uri="{FF2B5EF4-FFF2-40B4-BE49-F238E27FC236}">
                  <a16:creationId xmlns:a16="http://schemas.microsoft.com/office/drawing/2014/main" id="{C5F02C02-7E51-456F-AF52-67DFC42DFCF7}"/>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Bevel 366">
              <a:extLst>
                <a:ext uri="{FF2B5EF4-FFF2-40B4-BE49-F238E27FC236}">
                  <a16:creationId xmlns:a16="http://schemas.microsoft.com/office/drawing/2014/main" id="{1EB24CCB-D317-4103-BCE6-E1235108F4DC}"/>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5" name="Bevel 367">
              <a:extLst>
                <a:ext uri="{FF2B5EF4-FFF2-40B4-BE49-F238E27FC236}">
                  <a16:creationId xmlns:a16="http://schemas.microsoft.com/office/drawing/2014/main" id="{9B5062C0-F5C1-4104-801B-23C6D0D61075}"/>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6" name="Bevel 368">
              <a:extLst>
                <a:ext uri="{FF2B5EF4-FFF2-40B4-BE49-F238E27FC236}">
                  <a16:creationId xmlns:a16="http://schemas.microsoft.com/office/drawing/2014/main" id="{9A82FB9D-8E76-4564-BDF8-D858CAD7101C}"/>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7" name="Group 126">
            <a:extLst>
              <a:ext uri="{FF2B5EF4-FFF2-40B4-BE49-F238E27FC236}">
                <a16:creationId xmlns:a16="http://schemas.microsoft.com/office/drawing/2014/main" id="{9B824ED3-6F8C-47E8-A9E0-4711B026D3EA}"/>
              </a:ext>
            </a:extLst>
          </p:cNvPr>
          <p:cNvGrpSpPr/>
          <p:nvPr/>
        </p:nvGrpSpPr>
        <p:grpSpPr>
          <a:xfrm>
            <a:off x="1751714" y="2264918"/>
            <a:ext cx="570280" cy="2286870"/>
            <a:chOff x="323528" y="1640368"/>
            <a:chExt cx="570280" cy="2286870"/>
          </a:xfrm>
        </p:grpSpPr>
        <p:sp>
          <p:nvSpPr>
            <p:cNvPr id="128" name="Bevel 370">
              <a:extLst>
                <a:ext uri="{FF2B5EF4-FFF2-40B4-BE49-F238E27FC236}">
                  <a16:creationId xmlns:a16="http://schemas.microsoft.com/office/drawing/2014/main" id="{9E29FF82-404B-41C5-93A6-B2BDF686EAFC}"/>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9" name="Bevel 371">
              <a:extLst>
                <a:ext uri="{FF2B5EF4-FFF2-40B4-BE49-F238E27FC236}">
                  <a16:creationId xmlns:a16="http://schemas.microsoft.com/office/drawing/2014/main" id="{413D00BF-0AF4-443A-8AD4-1AEC6F1DBBA1}"/>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Bevel 372">
              <a:extLst>
                <a:ext uri="{FF2B5EF4-FFF2-40B4-BE49-F238E27FC236}">
                  <a16:creationId xmlns:a16="http://schemas.microsoft.com/office/drawing/2014/main" id="{2C4E5E0C-9BB0-47DB-8CFD-BF812164394D}"/>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1" name="Bevel 373">
              <a:extLst>
                <a:ext uri="{FF2B5EF4-FFF2-40B4-BE49-F238E27FC236}">
                  <a16:creationId xmlns:a16="http://schemas.microsoft.com/office/drawing/2014/main" id="{5E172113-ECCA-4EC5-9113-CBB1AE392801}"/>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2" name="Group 131">
            <a:extLst>
              <a:ext uri="{FF2B5EF4-FFF2-40B4-BE49-F238E27FC236}">
                <a16:creationId xmlns:a16="http://schemas.microsoft.com/office/drawing/2014/main" id="{0D2B4554-9CB7-4AA1-BC3F-64943EC12F4F}"/>
              </a:ext>
            </a:extLst>
          </p:cNvPr>
          <p:cNvGrpSpPr/>
          <p:nvPr/>
        </p:nvGrpSpPr>
        <p:grpSpPr>
          <a:xfrm rot="16200000">
            <a:off x="2597780" y="2532158"/>
            <a:ext cx="1140560" cy="1710840"/>
            <a:chOff x="1259632" y="4643510"/>
            <a:chExt cx="1140560" cy="1710840"/>
          </a:xfrm>
        </p:grpSpPr>
        <p:sp>
          <p:nvSpPr>
            <p:cNvPr id="133" name="Bevel 375">
              <a:extLst>
                <a:ext uri="{FF2B5EF4-FFF2-40B4-BE49-F238E27FC236}">
                  <a16:creationId xmlns:a16="http://schemas.microsoft.com/office/drawing/2014/main" id="{3C1BC2C2-9721-41D7-A67A-9D67C1B822C2}"/>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4" name="Bevel 376">
              <a:extLst>
                <a:ext uri="{FF2B5EF4-FFF2-40B4-BE49-F238E27FC236}">
                  <a16:creationId xmlns:a16="http://schemas.microsoft.com/office/drawing/2014/main" id="{09DEA5F4-7168-4902-BA78-1560407C6E5F}"/>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5" name="Bevel 377">
              <a:extLst>
                <a:ext uri="{FF2B5EF4-FFF2-40B4-BE49-F238E27FC236}">
                  <a16:creationId xmlns:a16="http://schemas.microsoft.com/office/drawing/2014/main" id="{50FE6254-C90F-468D-82DE-98F52C3F8D96}"/>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6" name="Bevel 378">
              <a:extLst>
                <a:ext uri="{FF2B5EF4-FFF2-40B4-BE49-F238E27FC236}">
                  <a16:creationId xmlns:a16="http://schemas.microsoft.com/office/drawing/2014/main" id="{E5A77012-AE61-4B81-BFA8-8E52A877F68B}"/>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7" name="Group 136">
            <a:extLst>
              <a:ext uri="{FF2B5EF4-FFF2-40B4-BE49-F238E27FC236}">
                <a16:creationId xmlns:a16="http://schemas.microsoft.com/office/drawing/2014/main" id="{2BAAAE62-7B43-4429-83D0-C3A67ED7B5C4}"/>
              </a:ext>
            </a:extLst>
          </p:cNvPr>
          <p:cNvGrpSpPr/>
          <p:nvPr/>
        </p:nvGrpSpPr>
        <p:grpSpPr>
          <a:xfrm rot="5400000">
            <a:off x="4336958" y="2550058"/>
            <a:ext cx="1140560" cy="1710840"/>
            <a:chOff x="3342080" y="4313306"/>
            <a:chExt cx="1140560" cy="1710840"/>
          </a:xfrm>
        </p:grpSpPr>
        <p:sp>
          <p:nvSpPr>
            <p:cNvPr id="138" name="Bevel 380">
              <a:extLst>
                <a:ext uri="{FF2B5EF4-FFF2-40B4-BE49-F238E27FC236}">
                  <a16:creationId xmlns:a16="http://schemas.microsoft.com/office/drawing/2014/main" id="{409A629C-CFAB-4A07-BD39-EA6CF639FC87}"/>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 name="Bevel 381">
              <a:extLst>
                <a:ext uri="{FF2B5EF4-FFF2-40B4-BE49-F238E27FC236}">
                  <a16:creationId xmlns:a16="http://schemas.microsoft.com/office/drawing/2014/main" id="{DBFEE94C-4826-423B-8F52-01709689D537}"/>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 name="Bevel 382">
              <a:extLst>
                <a:ext uri="{FF2B5EF4-FFF2-40B4-BE49-F238E27FC236}">
                  <a16:creationId xmlns:a16="http://schemas.microsoft.com/office/drawing/2014/main" id="{A2869CF1-9C6F-4561-873B-FA39FE3ADDD1}"/>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 name="Bevel 383">
              <a:extLst>
                <a:ext uri="{FF2B5EF4-FFF2-40B4-BE49-F238E27FC236}">
                  <a16:creationId xmlns:a16="http://schemas.microsoft.com/office/drawing/2014/main" id="{7AA26F6F-DD6C-44C6-AE21-DF6F3EA43820}"/>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2" name="Group 141">
            <a:extLst>
              <a:ext uri="{FF2B5EF4-FFF2-40B4-BE49-F238E27FC236}">
                <a16:creationId xmlns:a16="http://schemas.microsoft.com/office/drawing/2014/main" id="{3BF490DC-4AEE-4AC0-877A-4D3C97C661CF}"/>
              </a:ext>
            </a:extLst>
          </p:cNvPr>
          <p:cNvGrpSpPr/>
          <p:nvPr/>
        </p:nvGrpSpPr>
        <p:grpSpPr>
          <a:xfrm rot="5400000">
            <a:off x="7218273" y="2573388"/>
            <a:ext cx="1140560" cy="1722408"/>
            <a:chOff x="2324328" y="-1131166"/>
            <a:chExt cx="1140560" cy="1722408"/>
          </a:xfrm>
        </p:grpSpPr>
        <p:sp>
          <p:nvSpPr>
            <p:cNvPr id="143" name="Bevel 385">
              <a:extLst>
                <a:ext uri="{FF2B5EF4-FFF2-40B4-BE49-F238E27FC236}">
                  <a16:creationId xmlns:a16="http://schemas.microsoft.com/office/drawing/2014/main" id="{5685F82A-482E-4F83-A3B0-5CB85B5EC70C}"/>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 name="Bevel 386">
              <a:extLst>
                <a:ext uri="{FF2B5EF4-FFF2-40B4-BE49-F238E27FC236}">
                  <a16:creationId xmlns:a16="http://schemas.microsoft.com/office/drawing/2014/main" id="{AB92E058-5E80-496E-87EB-0CE6BBFD61A7}"/>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5" name="Bevel 387">
              <a:extLst>
                <a:ext uri="{FF2B5EF4-FFF2-40B4-BE49-F238E27FC236}">
                  <a16:creationId xmlns:a16="http://schemas.microsoft.com/office/drawing/2014/main" id="{F8C53554-CBA1-4D97-AE0C-285955A8B171}"/>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 name="Bevel 388">
              <a:extLst>
                <a:ext uri="{FF2B5EF4-FFF2-40B4-BE49-F238E27FC236}">
                  <a16:creationId xmlns:a16="http://schemas.microsoft.com/office/drawing/2014/main" id="{AE38004D-9151-4D8F-A66D-C900E06B8CA9}"/>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7" name="Group 146">
            <a:extLst>
              <a:ext uri="{FF2B5EF4-FFF2-40B4-BE49-F238E27FC236}">
                <a16:creationId xmlns:a16="http://schemas.microsoft.com/office/drawing/2014/main" id="{98B6C9BF-7115-4B45-9C66-0C9936B58A39}"/>
              </a:ext>
            </a:extLst>
          </p:cNvPr>
          <p:cNvGrpSpPr/>
          <p:nvPr/>
        </p:nvGrpSpPr>
        <p:grpSpPr>
          <a:xfrm rot="5400000">
            <a:off x="2576976" y="1961877"/>
            <a:ext cx="1140560" cy="1710840"/>
            <a:chOff x="3342080" y="4313306"/>
            <a:chExt cx="1140560" cy="1710840"/>
          </a:xfrm>
        </p:grpSpPr>
        <p:sp>
          <p:nvSpPr>
            <p:cNvPr id="148" name="Bevel 390">
              <a:extLst>
                <a:ext uri="{FF2B5EF4-FFF2-40B4-BE49-F238E27FC236}">
                  <a16:creationId xmlns:a16="http://schemas.microsoft.com/office/drawing/2014/main" id="{50C3471C-A9C7-4068-9AFA-D5167DEC23D3}"/>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 name="Bevel 391">
              <a:extLst>
                <a:ext uri="{FF2B5EF4-FFF2-40B4-BE49-F238E27FC236}">
                  <a16:creationId xmlns:a16="http://schemas.microsoft.com/office/drawing/2014/main" id="{5D675892-C717-46B0-9583-405579904460}"/>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0" name="Bevel 392">
              <a:extLst>
                <a:ext uri="{FF2B5EF4-FFF2-40B4-BE49-F238E27FC236}">
                  <a16:creationId xmlns:a16="http://schemas.microsoft.com/office/drawing/2014/main" id="{A0E7A778-BD03-429D-9CB2-670A777E0A00}"/>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1" name="Bevel 393">
              <a:extLst>
                <a:ext uri="{FF2B5EF4-FFF2-40B4-BE49-F238E27FC236}">
                  <a16:creationId xmlns:a16="http://schemas.microsoft.com/office/drawing/2014/main" id="{A64FC9B5-7128-4FEB-81B4-2B71EE92C5A7}"/>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2" name="Group 151">
            <a:extLst>
              <a:ext uri="{FF2B5EF4-FFF2-40B4-BE49-F238E27FC236}">
                <a16:creationId xmlns:a16="http://schemas.microsoft.com/office/drawing/2014/main" id="{1EA8C24E-6263-4923-BAEF-112863FDB514}"/>
              </a:ext>
            </a:extLst>
          </p:cNvPr>
          <p:cNvGrpSpPr/>
          <p:nvPr/>
        </p:nvGrpSpPr>
        <p:grpSpPr>
          <a:xfrm>
            <a:off x="3468372" y="1661474"/>
            <a:ext cx="1140560" cy="1146310"/>
            <a:chOff x="8003440" y="5711690"/>
            <a:chExt cx="1140560" cy="1146310"/>
          </a:xfrm>
        </p:grpSpPr>
        <p:sp>
          <p:nvSpPr>
            <p:cNvPr id="153" name="Bevel 395">
              <a:extLst>
                <a:ext uri="{FF2B5EF4-FFF2-40B4-BE49-F238E27FC236}">
                  <a16:creationId xmlns:a16="http://schemas.microsoft.com/office/drawing/2014/main" id="{89AF3B1E-D858-4C55-A46E-1417D373AE5A}"/>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 name="Bevel 396">
              <a:extLst>
                <a:ext uri="{FF2B5EF4-FFF2-40B4-BE49-F238E27FC236}">
                  <a16:creationId xmlns:a16="http://schemas.microsoft.com/office/drawing/2014/main" id="{A8D95E06-451A-423B-A925-9AB30DD9FB3E}"/>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 name="Bevel 397">
              <a:extLst>
                <a:ext uri="{FF2B5EF4-FFF2-40B4-BE49-F238E27FC236}">
                  <a16:creationId xmlns:a16="http://schemas.microsoft.com/office/drawing/2014/main" id="{3A1D3444-BED3-4D04-A3CC-8145C65AA670}"/>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6" name="Bevel 398">
              <a:extLst>
                <a:ext uri="{FF2B5EF4-FFF2-40B4-BE49-F238E27FC236}">
                  <a16:creationId xmlns:a16="http://schemas.microsoft.com/office/drawing/2014/main" id="{5733551D-6503-4591-A5C1-339748A431FD}"/>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7" name="Group 156">
            <a:extLst>
              <a:ext uri="{FF2B5EF4-FFF2-40B4-BE49-F238E27FC236}">
                <a16:creationId xmlns:a16="http://schemas.microsoft.com/office/drawing/2014/main" id="{01DFE365-58E3-46A2-A118-B1934B96E418}"/>
              </a:ext>
            </a:extLst>
          </p:cNvPr>
          <p:cNvGrpSpPr/>
          <p:nvPr/>
        </p:nvGrpSpPr>
        <p:grpSpPr>
          <a:xfrm rot="16200000">
            <a:off x="7746057" y="1441209"/>
            <a:ext cx="570280" cy="2286870"/>
            <a:chOff x="323528" y="1640368"/>
            <a:chExt cx="570280" cy="2286870"/>
          </a:xfrm>
        </p:grpSpPr>
        <p:sp>
          <p:nvSpPr>
            <p:cNvPr id="158" name="Bevel 400">
              <a:extLst>
                <a:ext uri="{FF2B5EF4-FFF2-40B4-BE49-F238E27FC236}">
                  <a16:creationId xmlns:a16="http://schemas.microsoft.com/office/drawing/2014/main" id="{75138BE1-9FC1-4098-BD78-DA93B2A39729}"/>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9" name="Bevel 401">
              <a:extLst>
                <a:ext uri="{FF2B5EF4-FFF2-40B4-BE49-F238E27FC236}">
                  <a16:creationId xmlns:a16="http://schemas.microsoft.com/office/drawing/2014/main" id="{561EBA15-C4F9-4F69-803D-173042707AE7}"/>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0" name="Bevel 402">
              <a:extLst>
                <a:ext uri="{FF2B5EF4-FFF2-40B4-BE49-F238E27FC236}">
                  <a16:creationId xmlns:a16="http://schemas.microsoft.com/office/drawing/2014/main" id="{65C74870-353A-4147-BE2D-D78B88F986F8}"/>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1" name="Bevel 403">
              <a:extLst>
                <a:ext uri="{FF2B5EF4-FFF2-40B4-BE49-F238E27FC236}">
                  <a16:creationId xmlns:a16="http://schemas.microsoft.com/office/drawing/2014/main" id="{204F77A4-F860-4DD3-8496-7D00A6FC7751}"/>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2" name="Group 161">
            <a:extLst>
              <a:ext uri="{FF2B5EF4-FFF2-40B4-BE49-F238E27FC236}">
                <a16:creationId xmlns:a16="http://schemas.microsoft.com/office/drawing/2014/main" id="{10C2E614-07C7-46D4-8766-F5BE367A31F0}"/>
              </a:ext>
            </a:extLst>
          </p:cNvPr>
          <p:cNvGrpSpPr/>
          <p:nvPr/>
        </p:nvGrpSpPr>
        <p:grpSpPr>
          <a:xfrm>
            <a:off x="9130924" y="1664879"/>
            <a:ext cx="1140560" cy="1710840"/>
            <a:chOff x="3342080" y="4313306"/>
            <a:chExt cx="1140560" cy="1710840"/>
          </a:xfrm>
        </p:grpSpPr>
        <p:sp>
          <p:nvSpPr>
            <p:cNvPr id="163" name="Bevel 405">
              <a:extLst>
                <a:ext uri="{FF2B5EF4-FFF2-40B4-BE49-F238E27FC236}">
                  <a16:creationId xmlns:a16="http://schemas.microsoft.com/office/drawing/2014/main" id="{A3D6109C-51A1-43A7-868D-2D124F10F5EF}"/>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4" name="Bevel 406">
              <a:extLst>
                <a:ext uri="{FF2B5EF4-FFF2-40B4-BE49-F238E27FC236}">
                  <a16:creationId xmlns:a16="http://schemas.microsoft.com/office/drawing/2014/main" id="{33653F2E-2F01-4565-86A8-A5D8A641400A}"/>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5" name="Bevel 407">
              <a:extLst>
                <a:ext uri="{FF2B5EF4-FFF2-40B4-BE49-F238E27FC236}">
                  <a16:creationId xmlns:a16="http://schemas.microsoft.com/office/drawing/2014/main" id="{0C29836B-E55A-41DD-ACD8-CF4D3936073F}"/>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6" name="Bevel 408">
              <a:extLst>
                <a:ext uri="{FF2B5EF4-FFF2-40B4-BE49-F238E27FC236}">
                  <a16:creationId xmlns:a16="http://schemas.microsoft.com/office/drawing/2014/main" id="{FFDD6638-55DD-4CFE-AD4F-134BF1DEE9D7}"/>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7" name="Group 166">
            <a:extLst>
              <a:ext uri="{FF2B5EF4-FFF2-40B4-BE49-F238E27FC236}">
                <a16:creationId xmlns:a16="http://schemas.microsoft.com/office/drawing/2014/main" id="{6DEA9C8C-7CAB-4B2D-8179-00DB0AE24BB2}"/>
              </a:ext>
            </a:extLst>
          </p:cNvPr>
          <p:cNvGrpSpPr/>
          <p:nvPr/>
        </p:nvGrpSpPr>
        <p:grpSpPr>
          <a:xfrm>
            <a:off x="6317482" y="1176915"/>
            <a:ext cx="570280" cy="2286870"/>
            <a:chOff x="323528" y="1640368"/>
            <a:chExt cx="570280" cy="2286870"/>
          </a:xfrm>
        </p:grpSpPr>
        <p:sp>
          <p:nvSpPr>
            <p:cNvPr id="168" name="Bevel 410">
              <a:extLst>
                <a:ext uri="{FF2B5EF4-FFF2-40B4-BE49-F238E27FC236}">
                  <a16:creationId xmlns:a16="http://schemas.microsoft.com/office/drawing/2014/main" id="{AFA51998-0EED-489F-8AD5-E39B63D03EF0}"/>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 name="Bevel 411">
              <a:extLst>
                <a:ext uri="{FF2B5EF4-FFF2-40B4-BE49-F238E27FC236}">
                  <a16:creationId xmlns:a16="http://schemas.microsoft.com/office/drawing/2014/main" id="{1FBC997B-5FD2-43FB-8446-C7D956D0FFA0}"/>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0" name="Bevel 412">
              <a:extLst>
                <a:ext uri="{FF2B5EF4-FFF2-40B4-BE49-F238E27FC236}">
                  <a16:creationId xmlns:a16="http://schemas.microsoft.com/office/drawing/2014/main" id="{B295E9E2-880E-4E38-89DA-AD17114D2A1D}"/>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 name="Bevel 413">
              <a:extLst>
                <a:ext uri="{FF2B5EF4-FFF2-40B4-BE49-F238E27FC236}">
                  <a16:creationId xmlns:a16="http://schemas.microsoft.com/office/drawing/2014/main" id="{BF760C30-6668-423D-9F19-0D0D50949ACE}"/>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2" name="Group 171">
            <a:extLst>
              <a:ext uri="{FF2B5EF4-FFF2-40B4-BE49-F238E27FC236}">
                <a16:creationId xmlns:a16="http://schemas.microsoft.com/office/drawing/2014/main" id="{F212C2ED-1894-4F34-B7AC-61C882B1D632}"/>
              </a:ext>
            </a:extLst>
          </p:cNvPr>
          <p:cNvGrpSpPr/>
          <p:nvPr/>
        </p:nvGrpSpPr>
        <p:grpSpPr>
          <a:xfrm rot="5400000">
            <a:off x="4921610" y="1972122"/>
            <a:ext cx="1140560" cy="1722408"/>
            <a:chOff x="2324328" y="-1131166"/>
            <a:chExt cx="1140560" cy="1722408"/>
          </a:xfrm>
        </p:grpSpPr>
        <p:sp>
          <p:nvSpPr>
            <p:cNvPr id="173" name="Bevel 415">
              <a:extLst>
                <a:ext uri="{FF2B5EF4-FFF2-40B4-BE49-F238E27FC236}">
                  <a16:creationId xmlns:a16="http://schemas.microsoft.com/office/drawing/2014/main" id="{6394EB2A-09B5-41FE-967E-DD33BAAB2C99}"/>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4" name="Bevel 416">
              <a:extLst>
                <a:ext uri="{FF2B5EF4-FFF2-40B4-BE49-F238E27FC236}">
                  <a16:creationId xmlns:a16="http://schemas.microsoft.com/office/drawing/2014/main" id="{09E23913-853B-4236-8DBF-33BCE2B562F7}"/>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5" name="Bevel 417">
              <a:extLst>
                <a:ext uri="{FF2B5EF4-FFF2-40B4-BE49-F238E27FC236}">
                  <a16:creationId xmlns:a16="http://schemas.microsoft.com/office/drawing/2014/main" id="{75D74AAB-8E4F-4ECD-8318-841774AFAC9E}"/>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6" name="Bevel 418">
              <a:extLst>
                <a:ext uri="{FF2B5EF4-FFF2-40B4-BE49-F238E27FC236}">
                  <a16:creationId xmlns:a16="http://schemas.microsoft.com/office/drawing/2014/main" id="{1DA24E31-9E22-4298-89CC-FFAB8744189E}"/>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7" name="Group 176">
            <a:extLst>
              <a:ext uri="{FF2B5EF4-FFF2-40B4-BE49-F238E27FC236}">
                <a16:creationId xmlns:a16="http://schemas.microsoft.com/office/drawing/2014/main" id="{3B8709A9-9394-4E52-8B68-67CC139C30CD}"/>
              </a:ext>
            </a:extLst>
          </p:cNvPr>
          <p:cNvGrpSpPr/>
          <p:nvPr/>
        </p:nvGrpSpPr>
        <p:grpSpPr>
          <a:xfrm>
            <a:off x="1172775" y="1155872"/>
            <a:ext cx="1140560" cy="1710840"/>
            <a:chOff x="3342080" y="4313306"/>
            <a:chExt cx="1140560" cy="1710840"/>
          </a:xfrm>
        </p:grpSpPr>
        <p:sp>
          <p:nvSpPr>
            <p:cNvPr id="178" name="Bevel 420">
              <a:extLst>
                <a:ext uri="{FF2B5EF4-FFF2-40B4-BE49-F238E27FC236}">
                  <a16:creationId xmlns:a16="http://schemas.microsoft.com/office/drawing/2014/main" id="{BC3B527F-C534-4EDE-84F9-FE37ACCDBA73}"/>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9" name="Bevel 421">
              <a:extLst>
                <a:ext uri="{FF2B5EF4-FFF2-40B4-BE49-F238E27FC236}">
                  <a16:creationId xmlns:a16="http://schemas.microsoft.com/office/drawing/2014/main" id="{9EDF4315-1724-4DC5-8426-31BC88B86B0B}"/>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 name="Bevel 422">
              <a:extLst>
                <a:ext uri="{FF2B5EF4-FFF2-40B4-BE49-F238E27FC236}">
                  <a16:creationId xmlns:a16="http://schemas.microsoft.com/office/drawing/2014/main" id="{41BF8790-C700-4E7A-829A-2E7E5EAC7B0A}"/>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 name="Bevel 423">
              <a:extLst>
                <a:ext uri="{FF2B5EF4-FFF2-40B4-BE49-F238E27FC236}">
                  <a16:creationId xmlns:a16="http://schemas.microsoft.com/office/drawing/2014/main" id="{9EE6BABD-E00F-4D9E-9A07-A9B31F57707D}"/>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2" name="Group 181">
            <a:extLst>
              <a:ext uri="{FF2B5EF4-FFF2-40B4-BE49-F238E27FC236}">
                <a16:creationId xmlns:a16="http://schemas.microsoft.com/office/drawing/2014/main" id="{874AB86B-9712-46DC-B0EB-84FCF736B5AA}"/>
              </a:ext>
            </a:extLst>
          </p:cNvPr>
          <p:cNvGrpSpPr/>
          <p:nvPr/>
        </p:nvGrpSpPr>
        <p:grpSpPr>
          <a:xfrm>
            <a:off x="2337997" y="1085410"/>
            <a:ext cx="1140560" cy="1146310"/>
            <a:chOff x="8003440" y="5711690"/>
            <a:chExt cx="1140560" cy="1146310"/>
          </a:xfrm>
        </p:grpSpPr>
        <p:sp>
          <p:nvSpPr>
            <p:cNvPr id="183" name="Bevel 425">
              <a:extLst>
                <a:ext uri="{FF2B5EF4-FFF2-40B4-BE49-F238E27FC236}">
                  <a16:creationId xmlns:a16="http://schemas.microsoft.com/office/drawing/2014/main" id="{48D724F2-1FB1-4998-9172-85E3EB24567B}"/>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4" name="Bevel 426">
              <a:extLst>
                <a:ext uri="{FF2B5EF4-FFF2-40B4-BE49-F238E27FC236}">
                  <a16:creationId xmlns:a16="http://schemas.microsoft.com/office/drawing/2014/main" id="{82E66CDD-2796-4D62-AC8D-D76F135A0869}"/>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5" name="Bevel 427">
              <a:extLst>
                <a:ext uri="{FF2B5EF4-FFF2-40B4-BE49-F238E27FC236}">
                  <a16:creationId xmlns:a16="http://schemas.microsoft.com/office/drawing/2014/main" id="{FEC9BC7B-3EE5-4126-AC10-E16A863B0E06}"/>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6" name="Bevel 428">
              <a:extLst>
                <a:ext uri="{FF2B5EF4-FFF2-40B4-BE49-F238E27FC236}">
                  <a16:creationId xmlns:a16="http://schemas.microsoft.com/office/drawing/2014/main" id="{6876FFF0-8A04-4C83-8BA7-D85F82CDB27E}"/>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7" name="Group 186">
            <a:extLst>
              <a:ext uri="{FF2B5EF4-FFF2-40B4-BE49-F238E27FC236}">
                <a16:creationId xmlns:a16="http://schemas.microsoft.com/office/drawing/2014/main" id="{7F0B994E-D33E-4549-BC86-ADDDEEB8890F}"/>
              </a:ext>
            </a:extLst>
          </p:cNvPr>
          <p:cNvGrpSpPr/>
          <p:nvPr/>
        </p:nvGrpSpPr>
        <p:grpSpPr>
          <a:xfrm rot="5400000">
            <a:off x="3781016" y="843130"/>
            <a:ext cx="1140560" cy="1710840"/>
            <a:chOff x="1259632" y="4643510"/>
            <a:chExt cx="1140560" cy="1710840"/>
          </a:xfrm>
        </p:grpSpPr>
        <p:sp>
          <p:nvSpPr>
            <p:cNvPr id="188" name="Bevel 430">
              <a:extLst>
                <a:ext uri="{FF2B5EF4-FFF2-40B4-BE49-F238E27FC236}">
                  <a16:creationId xmlns:a16="http://schemas.microsoft.com/office/drawing/2014/main" id="{8ED04F4A-6498-4947-B34C-2118B89C8851}"/>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9" name="Bevel 431">
              <a:extLst>
                <a:ext uri="{FF2B5EF4-FFF2-40B4-BE49-F238E27FC236}">
                  <a16:creationId xmlns:a16="http://schemas.microsoft.com/office/drawing/2014/main" id="{CED5472D-5F1F-404F-B75D-2F4799902805}"/>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0" name="Bevel 432">
              <a:extLst>
                <a:ext uri="{FF2B5EF4-FFF2-40B4-BE49-F238E27FC236}">
                  <a16:creationId xmlns:a16="http://schemas.microsoft.com/office/drawing/2014/main" id="{FD1A2E39-63FC-43DA-9F58-81BB174D6DE5}"/>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1" name="Bevel 433">
              <a:extLst>
                <a:ext uri="{FF2B5EF4-FFF2-40B4-BE49-F238E27FC236}">
                  <a16:creationId xmlns:a16="http://schemas.microsoft.com/office/drawing/2014/main" id="{0D4A65DA-7A24-430B-BD00-10176112BE03}"/>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2" name="Group 191">
            <a:extLst>
              <a:ext uri="{FF2B5EF4-FFF2-40B4-BE49-F238E27FC236}">
                <a16:creationId xmlns:a16="http://schemas.microsoft.com/office/drawing/2014/main" id="{159975ED-8727-4E71-8C2F-A18DF67AD6B1}"/>
              </a:ext>
            </a:extLst>
          </p:cNvPr>
          <p:cNvGrpSpPr/>
          <p:nvPr/>
        </p:nvGrpSpPr>
        <p:grpSpPr>
          <a:xfrm>
            <a:off x="5186942" y="1118970"/>
            <a:ext cx="1140560" cy="1146310"/>
            <a:chOff x="8003440" y="5711690"/>
            <a:chExt cx="1140560" cy="1146310"/>
          </a:xfrm>
        </p:grpSpPr>
        <p:sp>
          <p:nvSpPr>
            <p:cNvPr id="193" name="Bevel 435">
              <a:extLst>
                <a:ext uri="{FF2B5EF4-FFF2-40B4-BE49-F238E27FC236}">
                  <a16:creationId xmlns:a16="http://schemas.microsoft.com/office/drawing/2014/main" id="{70079A04-3712-4D90-A060-3875D19505DE}"/>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4" name="Bevel 436">
              <a:extLst>
                <a:ext uri="{FF2B5EF4-FFF2-40B4-BE49-F238E27FC236}">
                  <a16:creationId xmlns:a16="http://schemas.microsoft.com/office/drawing/2014/main" id="{B6240632-A00D-4393-B713-D67A3540FD92}"/>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5" name="Bevel 437">
              <a:extLst>
                <a:ext uri="{FF2B5EF4-FFF2-40B4-BE49-F238E27FC236}">
                  <a16:creationId xmlns:a16="http://schemas.microsoft.com/office/drawing/2014/main" id="{B5F37DA2-6838-4F31-8647-90960D2BA95C}"/>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6" name="Bevel 438">
              <a:extLst>
                <a:ext uri="{FF2B5EF4-FFF2-40B4-BE49-F238E27FC236}">
                  <a16:creationId xmlns:a16="http://schemas.microsoft.com/office/drawing/2014/main" id="{5296579D-4391-46E0-91C5-DD75EAB776A7}"/>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7" name="Group 196">
            <a:extLst>
              <a:ext uri="{FF2B5EF4-FFF2-40B4-BE49-F238E27FC236}">
                <a16:creationId xmlns:a16="http://schemas.microsoft.com/office/drawing/2014/main" id="{D02A3848-CE88-4B87-AB7B-F3F1176E6985}"/>
              </a:ext>
            </a:extLst>
          </p:cNvPr>
          <p:cNvGrpSpPr/>
          <p:nvPr/>
        </p:nvGrpSpPr>
        <p:grpSpPr>
          <a:xfrm rot="16200000">
            <a:off x="7176007" y="859076"/>
            <a:ext cx="1140560" cy="1722408"/>
            <a:chOff x="2324328" y="-1131166"/>
            <a:chExt cx="1140560" cy="1722408"/>
          </a:xfrm>
        </p:grpSpPr>
        <p:sp>
          <p:nvSpPr>
            <p:cNvPr id="198" name="Bevel 440">
              <a:extLst>
                <a:ext uri="{FF2B5EF4-FFF2-40B4-BE49-F238E27FC236}">
                  <a16:creationId xmlns:a16="http://schemas.microsoft.com/office/drawing/2014/main" id="{4E7A4B19-2433-4231-9FC1-CF9CB2A87622}"/>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9" name="Bevel 441">
              <a:extLst>
                <a:ext uri="{FF2B5EF4-FFF2-40B4-BE49-F238E27FC236}">
                  <a16:creationId xmlns:a16="http://schemas.microsoft.com/office/drawing/2014/main" id="{83CECF3C-EC2B-41F6-A0FE-940D8C4DC9ED}"/>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0" name="Bevel 442">
              <a:extLst>
                <a:ext uri="{FF2B5EF4-FFF2-40B4-BE49-F238E27FC236}">
                  <a16:creationId xmlns:a16="http://schemas.microsoft.com/office/drawing/2014/main" id="{8C458017-4C89-44AD-9BB0-EEF353002200}"/>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1" name="Bevel 443">
              <a:extLst>
                <a:ext uri="{FF2B5EF4-FFF2-40B4-BE49-F238E27FC236}">
                  <a16:creationId xmlns:a16="http://schemas.microsoft.com/office/drawing/2014/main" id="{033E8DA3-DF75-4931-BDCA-AC4A4D38E2ED}"/>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2" name="Group 201">
            <a:extLst>
              <a:ext uri="{FF2B5EF4-FFF2-40B4-BE49-F238E27FC236}">
                <a16:creationId xmlns:a16="http://schemas.microsoft.com/office/drawing/2014/main" id="{7026E6EF-A931-4AC9-91EF-89EF57DB2910}"/>
              </a:ext>
            </a:extLst>
          </p:cNvPr>
          <p:cNvGrpSpPr/>
          <p:nvPr/>
        </p:nvGrpSpPr>
        <p:grpSpPr>
          <a:xfrm rot="10800000">
            <a:off x="8577068" y="518569"/>
            <a:ext cx="1140560" cy="1710840"/>
            <a:chOff x="7992800" y="214662"/>
            <a:chExt cx="1140560" cy="1710840"/>
          </a:xfrm>
        </p:grpSpPr>
        <p:sp>
          <p:nvSpPr>
            <p:cNvPr id="203" name="Bevel 445">
              <a:extLst>
                <a:ext uri="{FF2B5EF4-FFF2-40B4-BE49-F238E27FC236}">
                  <a16:creationId xmlns:a16="http://schemas.microsoft.com/office/drawing/2014/main" id="{C6D82DD2-E69E-452B-87C6-84071B362F5D}"/>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4" name="Bevel 446">
              <a:extLst>
                <a:ext uri="{FF2B5EF4-FFF2-40B4-BE49-F238E27FC236}">
                  <a16:creationId xmlns:a16="http://schemas.microsoft.com/office/drawing/2014/main" id="{AE03D242-B0E1-4416-B53A-C5078FA0690D}"/>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5" name="Bevel 447">
              <a:extLst>
                <a:ext uri="{FF2B5EF4-FFF2-40B4-BE49-F238E27FC236}">
                  <a16:creationId xmlns:a16="http://schemas.microsoft.com/office/drawing/2014/main" id="{0A2641ED-659A-4B8C-A18A-1A369B433EB4}"/>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6" name="Bevel 448">
              <a:extLst>
                <a:ext uri="{FF2B5EF4-FFF2-40B4-BE49-F238E27FC236}">
                  <a16:creationId xmlns:a16="http://schemas.microsoft.com/office/drawing/2014/main" id="{3C46636B-A37E-4575-8A04-5D58502F2599}"/>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7" name="Group 206">
            <a:extLst>
              <a:ext uri="{FF2B5EF4-FFF2-40B4-BE49-F238E27FC236}">
                <a16:creationId xmlns:a16="http://schemas.microsoft.com/office/drawing/2014/main" id="{0FA8BC43-C80F-468D-84A9-46291C905DC0}"/>
              </a:ext>
            </a:extLst>
          </p:cNvPr>
          <p:cNvGrpSpPr/>
          <p:nvPr/>
        </p:nvGrpSpPr>
        <p:grpSpPr>
          <a:xfrm rot="16200000">
            <a:off x="3215249" y="-330312"/>
            <a:ext cx="1140560" cy="1722408"/>
            <a:chOff x="2324328" y="-1131166"/>
            <a:chExt cx="1140560" cy="1722408"/>
          </a:xfrm>
        </p:grpSpPr>
        <p:sp>
          <p:nvSpPr>
            <p:cNvPr id="208" name="Bevel 450">
              <a:extLst>
                <a:ext uri="{FF2B5EF4-FFF2-40B4-BE49-F238E27FC236}">
                  <a16:creationId xmlns:a16="http://schemas.microsoft.com/office/drawing/2014/main" id="{D014142E-3154-41FB-9286-BA5E619F49E8}"/>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9" name="Bevel 451">
              <a:extLst>
                <a:ext uri="{FF2B5EF4-FFF2-40B4-BE49-F238E27FC236}">
                  <a16:creationId xmlns:a16="http://schemas.microsoft.com/office/drawing/2014/main" id="{82EDC7A2-EDF4-4328-A8D3-F6416777886B}"/>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0" name="Bevel 452">
              <a:extLst>
                <a:ext uri="{FF2B5EF4-FFF2-40B4-BE49-F238E27FC236}">
                  <a16:creationId xmlns:a16="http://schemas.microsoft.com/office/drawing/2014/main" id="{EB630CC5-22F9-44D5-A1B5-423C9F922F79}"/>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1" name="Bevel 453">
              <a:extLst>
                <a:ext uri="{FF2B5EF4-FFF2-40B4-BE49-F238E27FC236}">
                  <a16:creationId xmlns:a16="http://schemas.microsoft.com/office/drawing/2014/main" id="{F64A0675-06CB-49F0-98D8-D4C4A27B07C0}"/>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2" name="Group 211">
            <a:extLst>
              <a:ext uri="{FF2B5EF4-FFF2-40B4-BE49-F238E27FC236}">
                <a16:creationId xmlns:a16="http://schemas.microsoft.com/office/drawing/2014/main" id="{832855AE-817E-49A1-B835-5E388FD1A05D}"/>
              </a:ext>
            </a:extLst>
          </p:cNvPr>
          <p:cNvGrpSpPr/>
          <p:nvPr/>
        </p:nvGrpSpPr>
        <p:grpSpPr>
          <a:xfrm rot="5400000">
            <a:off x="4374876" y="-333952"/>
            <a:ext cx="1140560" cy="1710840"/>
            <a:chOff x="3342080" y="4313306"/>
            <a:chExt cx="1140560" cy="1710840"/>
          </a:xfrm>
        </p:grpSpPr>
        <p:sp>
          <p:nvSpPr>
            <p:cNvPr id="213" name="Bevel 455">
              <a:extLst>
                <a:ext uri="{FF2B5EF4-FFF2-40B4-BE49-F238E27FC236}">
                  <a16:creationId xmlns:a16="http://schemas.microsoft.com/office/drawing/2014/main" id="{09FD7DA2-6AB3-4B63-9CA5-6C01B6EB3711}"/>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4" name="Bevel 456">
              <a:extLst>
                <a:ext uri="{FF2B5EF4-FFF2-40B4-BE49-F238E27FC236}">
                  <a16:creationId xmlns:a16="http://schemas.microsoft.com/office/drawing/2014/main" id="{42DA7C16-158E-4D2D-B5B2-BAA40EC6CCBF}"/>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5" name="Bevel 457">
              <a:extLst>
                <a:ext uri="{FF2B5EF4-FFF2-40B4-BE49-F238E27FC236}">
                  <a16:creationId xmlns:a16="http://schemas.microsoft.com/office/drawing/2014/main" id="{1A072D24-6754-4366-98A7-CA5DA2D94DF7}"/>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6" name="Bevel 458">
              <a:extLst>
                <a:ext uri="{FF2B5EF4-FFF2-40B4-BE49-F238E27FC236}">
                  <a16:creationId xmlns:a16="http://schemas.microsoft.com/office/drawing/2014/main" id="{5D39F12D-5EF8-4E15-AB6E-08E87A8DFD2E}"/>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7" name="Group 216">
            <a:extLst>
              <a:ext uri="{FF2B5EF4-FFF2-40B4-BE49-F238E27FC236}">
                <a16:creationId xmlns:a16="http://schemas.microsoft.com/office/drawing/2014/main" id="{08ED54E2-9263-49BF-9B0A-EEC6680428F4}"/>
              </a:ext>
            </a:extLst>
          </p:cNvPr>
          <p:cNvGrpSpPr/>
          <p:nvPr/>
        </p:nvGrpSpPr>
        <p:grpSpPr>
          <a:xfrm rot="5400000">
            <a:off x="6035481" y="263550"/>
            <a:ext cx="1140560" cy="1710840"/>
            <a:chOff x="1259632" y="4643510"/>
            <a:chExt cx="1140560" cy="1710840"/>
          </a:xfrm>
        </p:grpSpPr>
        <p:sp>
          <p:nvSpPr>
            <p:cNvPr id="218" name="Bevel 460">
              <a:extLst>
                <a:ext uri="{FF2B5EF4-FFF2-40B4-BE49-F238E27FC236}">
                  <a16:creationId xmlns:a16="http://schemas.microsoft.com/office/drawing/2014/main" id="{227DF0C8-FF4C-4900-B181-9029F6469E4E}"/>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9" name="Bevel 461">
              <a:extLst>
                <a:ext uri="{FF2B5EF4-FFF2-40B4-BE49-F238E27FC236}">
                  <a16:creationId xmlns:a16="http://schemas.microsoft.com/office/drawing/2014/main" id="{5CE12E15-3468-49A9-9F2F-B27254898673}"/>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0" name="Bevel 462">
              <a:extLst>
                <a:ext uri="{FF2B5EF4-FFF2-40B4-BE49-F238E27FC236}">
                  <a16:creationId xmlns:a16="http://schemas.microsoft.com/office/drawing/2014/main" id="{B993B667-473E-40C6-B968-D685EFD75D68}"/>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1" name="Bevel 463">
              <a:extLst>
                <a:ext uri="{FF2B5EF4-FFF2-40B4-BE49-F238E27FC236}">
                  <a16:creationId xmlns:a16="http://schemas.microsoft.com/office/drawing/2014/main" id="{EC648713-2141-4EDF-B72C-D181807685FA}"/>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2" name="Group 221">
            <a:extLst>
              <a:ext uri="{FF2B5EF4-FFF2-40B4-BE49-F238E27FC236}">
                <a16:creationId xmlns:a16="http://schemas.microsoft.com/office/drawing/2014/main" id="{064E2866-FEB6-4E77-A157-833187381F5E}"/>
              </a:ext>
            </a:extLst>
          </p:cNvPr>
          <p:cNvGrpSpPr/>
          <p:nvPr/>
        </p:nvGrpSpPr>
        <p:grpSpPr>
          <a:xfrm>
            <a:off x="9161103" y="512785"/>
            <a:ext cx="1140560" cy="1146310"/>
            <a:chOff x="8003440" y="5711690"/>
            <a:chExt cx="1140560" cy="1146310"/>
          </a:xfrm>
        </p:grpSpPr>
        <p:sp>
          <p:nvSpPr>
            <p:cNvPr id="223" name="Bevel 465">
              <a:extLst>
                <a:ext uri="{FF2B5EF4-FFF2-40B4-BE49-F238E27FC236}">
                  <a16:creationId xmlns:a16="http://schemas.microsoft.com/office/drawing/2014/main" id="{D2B7D305-645D-4A28-B302-08C0F40C4FE1}"/>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4" name="Bevel 466">
              <a:extLst>
                <a:ext uri="{FF2B5EF4-FFF2-40B4-BE49-F238E27FC236}">
                  <a16:creationId xmlns:a16="http://schemas.microsoft.com/office/drawing/2014/main" id="{871F0142-390E-4013-A252-D6936E0662C2}"/>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5" name="Bevel 467">
              <a:extLst>
                <a:ext uri="{FF2B5EF4-FFF2-40B4-BE49-F238E27FC236}">
                  <a16:creationId xmlns:a16="http://schemas.microsoft.com/office/drawing/2014/main" id="{20266A09-64D7-4982-8119-4274375F6C6F}"/>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6" name="Bevel 468">
              <a:extLst>
                <a:ext uri="{FF2B5EF4-FFF2-40B4-BE49-F238E27FC236}">
                  <a16:creationId xmlns:a16="http://schemas.microsoft.com/office/drawing/2014/main" id="{073FDD62-683B-41FB-B3E9-A22D21D7D15E}"/>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7" name="Group 226">
            <a:extLst>
              <a:ext uri="{FF2B5EF4-FFF2-40B4-BE49-F238E27FC236}">
                <a16:creationId xmlns:a16="http://schemas.microsoft.com/office/drawing/2014/main" id="{529FBB29-7BD4-4EE4-9AB3-FE777CD01AC5}"/>
              </a:ext>
            </a:extLst>
          </p:cNvPr>
          <p:cNvGrpSpPr/>
          <p:nvPr/>
        </p:nvGrpSpPr>
        <p:grpSpPr>
          <a:xfrm rot="16200000">
            <a:off x="2039729" y="-897683"/>
            <a:ext cx="570280" cy="2286870"/>
            <a:chOff x="323528" y="1640368"/>
            <a:chExt cx="570280" cy="2286870"/>
          </a:xfrm>
        </p:grpSpPr>
        <p:sp>
          <p:nvSpPr>
            <p:cNvPr id="228" name="Bevel 470">
              <a:extLst>
                <a:ext uri="{FF2B5EF4-FFF2-40B4-BE49-F238E27FC236}">
                  <a16:creationId xmlns:a16="http://schemas.microsoft.com/office/drawing/2014/main" id="{D7BE97AB-041D-46C5-A7C2-627B7893D4C2}"/>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9" name="Bevel 471">
              <a:extLst>
                <a:ext uri="{FF2B5EF4-FFF2-40B4-BE49-F238E27FC236}">
                  <a16:creationId xmlns:a16="http://schemas.microsoft.com/office/drawing/2014/main" id="{71EF159E-4642-45D3-B145-DD69818D279C}"/>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0" name="Bevel 472">
              <a:extLst>
                <a:ext uri="{FF2B5EF4-FFF2-40B4-BE49-F238E27FC236}">
                  <a16:creationId xmlns:a16="http://schemas.microsoft.com/office/drawing/2014/main" id="{95B63E99-F8E1-428C-A19C-27851E660C45}"/>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1" name="Bevel 473">
              <a:extLst>
                <a:ext uri="{FF2B5EF4-FFF2-40B4-BE49-F238E27FC236}">
                  <a16:creationId xmlns:a16="http://schemas.microsoft.com/office/drawing/2014/main" id="{440F4023-E93A-48C9-A500-D6A188E31E41}"/>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2" name="Group 231">
            <a:extLst>
              <a:ext uri="{FF2B5EF4-FFF2-40B4-BE49-F238E27FC236}">
                <a16:creationId xmlns:a16="http://schemas.microsoft.com/office/drawing/2014/main" id="{38F56A81-76E5-4071-A1BB-5DB14C0E3259}"/>
              </a:ext>
            </a:extLst>
          </p:cNvPr>
          <p:cNvGrpSpPr/>
          <p:nvPr/>
        </p:nvGrpSpPr>
        <p:grpSpPr>
          <a:xfrm rot="16200000">
            <a:off x="6032342" y="-886863"/>
            <a:ext cx="570280" cy="2286870"/>
            <a:chOff x="323528" y="1640368"/>
            <a:chExt cx="570280" cy="2286870"/>
          </a:xfrm>
        </p:grpSpPr>
        <p:sp>
          <p:nvSpPr>
            <p:cNvPr id="233" name="Bevel 475">
              <a:extLst>
                <a:ext uri="{FF2B5EF4-FFF2-40B4-BE49-F238E27FC236}">
                  <a16:creationId xmlns:a16="http://schemas.microsoft.com/office/drawing/2014/main" id="{888CE7A2-AD9E-4212-9AC2-7C97C79C6A26}"/>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4" name="Bevel 476">
              <a:extLst>
                <a:ext uri="{FF2B5EF4-FFF2-40B4-BE49-F238E27FC236}">
                  <a16:creationId xmlns:a16="http://schemas.microsoft.com/office/drawing/2014/main" id="{D881194F-471B-4FD9-81A6-31CC93AB3D74}"/>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5" name="Bevel 477">
              <a:extLst>
                <a:ext uri="{FF2B5EF4-FFF2-40B4-BE49-F238E27FC236}">
                  <a16:creationId xmlns:a16="http://schemas.microsoft.com/office/drawing/2014/main" id="{0FD79F3A-41F4-4983-9CDF-79A895CE0DDA}"/>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6" name="Bevel 478">
              <a:extLst>
                <a:ext uri="{FF2B5EF4-FFF2-40B4-BE49-F238E27FC236}">
                  <a16:creationId xmlns:a16="http://schemas.microsoft.com/office/drawing/2014/main" id="{38D7E85D-5FEA-4A60-92C3-408861C9521F}"/>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7" name="Group 236">
            <a:extLst>
              <a:ext uri="{FF2B5EF4-FFF2-40B4-BE49-F238E27FC236}">
                <a16:creationId xmlns:a16="http://schemas.microsoft.com/office/drawing/2014/main" id="{538C4C71-F6CF-4BC7-92A4-E34D317816D2}"/>
              </a:ext>
            </a:extLst>
          </p:cNvPr>
          <p:cNvGrpSpPr/>
          <p:nvPr/>
        </p:nvGrpSpPr>
        <p:grpSpPr>
          <a:xfrm>
            <a:off x="7463792" y="-2094"/>
            <a:ext cx="1140560" cy="1716590"/>
            <a:chOff x="7656408" y="2363048"/>
            <a:chExt cx="1140560" cy="1716590"/>
          </a:xfrm>
        </p:grpSpPr>
        <p:sp>
          <p:nvSpPr>
            <p:cNvPr id="238" name="Bevel 480">
              <a:extLst>
                <a:ext uri="{FF2B5EF4-FFF2-40B4-BE49-F238E27FC236}">
                  <a16:creationId xmlns:a16="http://schemas.microsoft.com/office/drawing/2014/main" id="{2CF447FD-9B0B-4F82-8CDB-A871C2D56F61}"/>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9" name="Bevel 481">
              <a:extLst>
                <a:ext uri="{FF2B5EF4-FFF2-40B4-BE49-F238E27FC236}">
                  <a16:creationId xmlns:a16="http://schemas.microsoft.com/office/drawing/2014/main" id="{FCEE5485-432A-4626-926A-CF26D90C7874}"/>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0" name="Bevel 482">
              <a:extLst>
                <a:ext uri="{FF2B5EF4-FFF2-40B4-BE49-F238E27FC236}">
                  <a16:creationId xmlns:a16="http://schemas.microsoft.com/office/drawing/2014/main" id="{FC67E71D-AA50-4169-B947-207E30A7F96B}"/>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1" name="Bevel 483">
              <a:extLst>
                <a:ext uri="{FF2B5EF4-FFF2-40B4-BE49-F238E27FC236}">
                  <a16:creationId xmlns:a16="http://schemas.microsoft.com/office/drawing/2014/main" id="{D855C2B4-A6B3-4E52-84F4-839EEF663F6F}"/>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2" name="Group 241">
            <a:extLst>
              <a:ext uri="{FF2B5EF4-FFF2-40B4-BE49-F238E27FC236}">
                <a16:creationId xmlns:a16="http://schemas.microsoft.com/office/drawing/2014/main" id="{A2E950BA-0AF9-45FE-81B0-2786039C9887}"/>
              </a:ext>
            </a:extLst>
          </p:cNvPr>
          <p:cNvGrpSpPr/>
          <p:nvPr/>
        </p:nvGrpSpPr>
        <p:grpSpPr>
          <a:xfrm rot="16200000">
            <a:off x="8901967" y="-873106"/>
            <a:ext cx="570280" cy="2286870"/>
            <a:chOff x="323528" y="1640368"/>
            <a:chExt cx="570280" cy="2286870"/>
          </a:xfrm>
        </p:grpSpPr>
        <p:sp>
          <p:nvSpPr>
            <p:cNvPr id="243" name="Bevel 485">
              <a:extLst>
                <a:ext uri="{FF2B5EF4-FFF2-40B4-BE49-F238E27FC236}">
                  <a16:creationId xmlns:a16="http://schemas.microsoft.com/office/drawing/2014/main" id="{A0698CD4-58E1-4614-A0E5-68C2AEEBCFD6}"/>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4" name="Bevel 486">
              <a:extLst>
                <a:ext uri="{FF2B5EF4-FFF2-40B4-BE49-F238E27FC236}">
                  <a16:creationId xmlns:a16="http://schemas.microsoft.com/office/drawing/2014/main" id="{2E63F7A2-582B-47B4-8EA5-B2136D995F8A}"/>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5" name="Bevel 487">
              <a:extLst>
                <a:ext uri="{FF2B5EF4-FFF2-40B4-BE49-F238E27FC236}">
                  <a16:creationId xmlns:a16="http://schemas.microsoft.com/office/drawing/2014/main" id="{98B0C4E6-B11D-4A4F-9A77-9B64F23E415D}"/>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6" name="Bevel 488">
              <a:extLst>
                <a:ext uri="{FF2B5EF4-FFF2-40B4-BE49-F238E27FC236}">
                  <a16:creationId xmlns:a16="http://schemas.microsoft.com/office/drawing/2014/main" id="{E1A65873-2D39-4C5B-9BF2-419C352A7897}"/>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99426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7500" fill="hold"/>
                                        <p:tgtEl>
                                          <p:spTgt spid="77"/>
                                        </p:tgtEl>
                                        <p:attrNameLst>
                                          <p:attrName>ppt_x</p:attrName>
                                        </p:attrNameLst>
                                      </p:cBhvr>
                                      <p:tavLst>
                                        <p:tav tm="0">
                                          <p:val>
                                            <p:strVal val="#ppt_x"/>
                                          </p:val>
                                        </p:tav>
                                        <p:tav tm="100000">
                                          <p:val>
                                            <p:strVal val="#ppt_x"/>
                                          </p:val>
                                        </p:tav>
                                      </p:tavLst>
                                    </p:anim>
                                    <p:anim calcmode="lin" valueType="num">
                                      <p:cBhvr additive="base">
                                        <p:cTn id="8" dur="7500" fill="hold"/>
                                        <p:tgtEl>
                                          <p:spTgt spid="77"/>
                                        </p:tgtEl>
                                        <p:attrNameLst>
                                          <p:attrName>ppt_y</p:attrName>
                                        </p:attrNameLst>
                                      </p:cBhvr>
                                      <p:tavLst>
                                        <p:tav tm="0">
                                          <p:val>
                                            <p:strVal val="0-#ppt_h/2"/>
                                          </p:val>
                                        </p:tav>
                                        <p:tav tm="100000">
                                          <p:val>
                                            <p:strVal val="#ppt_y"/>
                                          </p:val>
                                        </p:tav>
                                      </p:tavLst>
                                    </p:anim>
                                  </p:childTnLst>
                                </p:cTn>
                              </p:par>
                            </p:childTnLst>
                          </p:cTn>
                        </p:par>
                        <p:par>
                          <p:cTn id="9" fill="hold">
                            <p:stCondLst>
                              <p:cond delay="7500"/>
                            </p:stCondLst>
                            <p:childTnLst>
                              <p:par>
                                <p:cTn id="10" presetID="2" presetClass="entr" presetSubtype="1" fill="hold" nodeType="after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additive="base">
                                        <p:cTn id="12" dur="7500" fill="hold"/>
                                        <p:tgtEl>
                                          <p:spTgt spid="72"/>
                                        </p:tgtEl>
                                        <p:attrNameLst>
                                          <p:attrName>ppt_x</p:attrName>
                                        </p:attrNameLst>
                                      </p:cBhvr>
                                      <p:tavLst>
                                        <p:tav tm="0">
                                          <p:val>
                                            <p:strVal val="#ppt_x"/>
                                          </p:val>
                                        </p:tav>
                                        <p:tav tm="100000">
                                          <p:val>
                                            <p:strVal val="#ppt_x"/>
                                          </p:val>
                                        </p:tav>
                                      </p:tavLst>
                                    </p:anim>
                                    <p:anim calcmode="lin" valueType="num">
                                      <p:cBhvr additive="base">
                                        <p:cTn id="13" dur="7500" fill="hold"/>
                                        <p:tgtEl>
                                          <p:spTgt spid="72"/>
                                        </p:tgtEl>
                                        <p:attrNameLst>
                                          <p:attrName>ppt_y</p:attrName>
                                        </p:attrNameLst>
                                      </p:cBhvr>
                                      <p:tavLst>
                                        <p:tav tm="0">
                                          <p:val>
                                            <p:strVal val="0-#ppt_h/2"/>
                                          </p:val>
                                        </p:tav>
                                        <p:tav tm="100000">
                                          <p:val>
                                            <p:strVal val="#ppt_y"/>
                                          </p:val>
                                        </p:tav>
                                      </p:tavLst>
                                    </p:anim>
                                  </p:childTnLst>
                                </p:cTn>
                              </p:par>
                            </p:childTnLst>
                          </p:cTn>
                        </p:par>
                        <p:par>
                          <p:cTn id="14" fill="hold">
                            <p:stCondLst>
                              <p:cond delay="15000"/>
                            </p:stCondLst>
                            <p:childTnLst>
                              <p:par>
                                <p:cTn id="15" presetID="2" presetClass="entr" presetSubtype="1" fill="hold" nodeType="afterEffect">
                                  <p:stCondLst>
                                    <p:cond delay="0"/>
                                  </p:stCondLst>
                                  <p:childTnLst>
                                    <p:set>
                                      <p:cBhvr>
                                        <p:cTn id="16" dur="1" fill="hold">
                                          <p:stCondLst>
                                            <p:cond delay="0"/>
                                          </p:stCondLst>
                                        </p:cTn>
                                        <p:tgtEl>
                                          <p:spTgt spid="67"/>
                                        </p:tgtEl>
                                        <p:attrNameLst>
                                          <p:attrName>style.visibility</p:attrName>
                                        </p:attrNameLst>
                                      </p:cBhvr>
                                      <p:to>
                                        <p:strVal val="visible"/>
                                      </p:to>
                                    </p:set>
                                    <p:anim calcmode="lin" valueType="num">
                                      <p:cBhvr additive="base">
                                        <p:cTn id="17" dur="7500" fill="hold"/>
                                        <p:tgtEl>
                                          <p:spTgt spid="67"/>
                                        </p:tgtEl>
                                        <p:attrNameLst>
                                          <p:attrName>ppt_x</p:attrName>
                                        </p:attrNameLst>
                                      </p:cBhvr>
                                      <p:tavLst>
                                        <p:tav tm="0">
                                          <p:val>
                                            <p:strVal val="#ppt_x"/>
                                          </p:val>
                                        </p:tav>
                                        <p:tav tm="100000">
                                          <p:val>
                                            <p:strVal val="#ppt_x"/>
                                          </p:val>
                                        </p:tav>
                                      </p:tavLst>
                                    </p:anim>
                                    <p:anim calcmode="lin" valueType="num">
                                      <p:cBhvr additive="base">
                                        <p:cTn id="18" dur="7500" fill="hold"/>
                                        <p:tgtEl>
                                          <p:spTgt spid="67"/>
                                        </p:tgtEl>
                                        <p:attrNameLst>
                                          <p:attrName>ppt_y</p:attrName>
                                        </p:attrNameLst>
                                      </p:cBhvr>
                                      <p:tavLst>
                                        <p:tav tm="0">
                                          <p:val>
                                            <p:strVal val="0-#ppt_h/2"/>
                                          </p:val>
                                        </p:tav>
                                        <p:tav tm="100000">
                                          <p:val>
                                            <p:strVal val="#ppt_y"/>
                                          </p:val>
                                        </p:tav>
                                      </p:tavLst>
                                    </p:anim>
                                  </p:childTnLst>
                                </p:cTn>
                              </p:par>
                            </p:childTnLst>
                          </p:cTn>
                        </p:par>
                        <p:par>
                          <p:cTn id="19" fill="hold">
                            <p:stCondLst>
                              <p:cond delay="22500"/>
                            </p:stCondLst>
                            <p:childTnLst>
                              <p:par>
                                <p:cTn id="20" presetID="2" presetClass="entr" presetSubtype="1"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7500" fill="hold"/>
                                        <p:tgtEl>
                                          <p:spTgt spid="42"/>
                                        </p:tgtEl>
                                        <p:attrNameLst>
                                          <p:attrName>ppt_x</p:attrName>
                                        </p:attrNameLst>
                                      </p:cBhvr>
                                      <p:tavLst>
                                        <p:tav tm="0">
                                          <p:val>
                                            <p:strVal val="#ppt_x"/>
                                          </p:val>
                                        </p:tav>
                                        <p:tav tm="100000">
                                          <p:val>
                                            <p:strVal val="#ppt_x"/>
                                          </p:val>
                                        </p:tav>
                                      </p:tavLst>
                                    </p:anim>
                                    <p:anim calcmode="lin" valueType="num">
                                      <p:cBhvr additive="base">
                                        <p:cTn id="23" dur="7500" fill="hold"/>
                                        <p:tgtEl>
                                          <p:spTgt spid="42"/>
                                        </p:tgtEl>
                                        <p:attrNameLst>
                                          <p:attrName>ppt_y</p:attrName>
                                        </p:attrNameLst>
                                      </p:cBhvr>
                                      <p:tavLst>
                                        <p:tav tm="0">
                                          <p:val>
                                            <p:strVal val="0-#ppt_h/2"/>
                                          </p:val>
                                        </p:tav>
                                        <p:tav tm="100000">
                                          <p:val>
                                            <p:strVal val="#ppt_y"/>
                                          </p:val>
                                        </p:tav>
                                      </p:tavLst>
                                    </p:anim>
                                  </p:childTnLst>
                                </p:cTn>
                              </p:par>
                            </p:childTnLst>
                          </p:cTn>
                        </p:par>
                        <p:par>
                          <p:cTn id="24" fill="hold">
                            <p:stCondLst>
                              <p:cond delay="30000"/>
                            </p:stCondLst>
                            <p:childTnLst>
                              <p:par>
                                <p:cTn id="25" presetID="2" presetClass="entr" presetSubtype="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0" fill="hold"/>
                                        <p:tgtEl>
                                          <p:spTgt spid="12"/>
                                        </p:tgtEl>
                                        <p:attrNameLst>
                                          <p:attrName>ppt_x</p:attrName>
                                        </p:attrNameLst>
                                      </p:cBhvr>
                                      <p:tavLst>
                                        <p:tav tm="0">
                                          <p:val>
                                            <p:strVal val="#ppt_x"/>
                                          </p:val>
                                        </p:tav>
                                        <p:tav tm="100000">
                                          <p:val>
                                            <p:strVal val="#ppt_x"/>
                                          </p:val>
                                        </p:tav>
                                      </p:tavLst>
                                    </p:anim>
                                    <p:anim calcmode="lin" valueType="num">
                                      <p:cBhvr additive="base">
                                        <p:cTn id="28" dur="7500" fill="hold"/>
                                        <p:tgtEl>
                                          <p:spTgt spid="12"/>
                                        </p:tgtEl>
                                        <p:attrNameLst>
                                          <p:attrName>ppt_y</p:attrName>
                                        </p:attrNameLst>
                                      </p:cBhvr>
                                      <p:tavLst>
                                        <p:tav tm="0">
                                          <p:val>
                                            <p:strVal val="0-#ppt_h/2"/>
                                          </p:val>
                                        </p:tav>
                                        <p:tav tm="100000">
                                          <p:val>
                                            <p:strVal val="#ppt_y"/>
                                          </p:val>
                                        </p:tav>
                                      </p:tavLst>
                                    </p:anim>
                                  </p:childTnLst>
                                </p:cTn>
                              </p:par>
                            </p:childTnLst>
                          </p:cTn>
                        </p:par>
                        <p:par>
                          <p:cTn id="29" fill="hold">
                            <p:stCondLst>
                              <p:cond delay="37500"/>
                            </p:stCondLst>
                            <p:childTnLst>
                              <p:par>
                                <p:cTn id="30" presetID="2" presetClass="entr" presetSubtype="1"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7500" fill="hold"/>
                                        <p:tgtEl>
                                          <p:spTgt spid="37"/>
                                        </p:tgtEl>
                                        <p:attrNameLst>
                                          <p:attrName>ppt_x</p:attrName>
                                        </p:attrNameLst>
                                      </p:cBhvr>
                                      <p:tavLst>
                                        <p:tav tm="0">
                                          <p:val>
                                            <p:strVal val="#ppt_x"/>
                                          </p:val>
                                        </p:tav>
                                        <p:tav tm="100000">
                                          <p:val>
                                            <p:strVal val="#ppt_x"/>
                                          </p:val>
                                        </p:tav>
                                      </p:tavLst>
                                    </p:anim>
                                    <p:anim calcmode="lin" valueType="num">
                                      <p:cBhvr additive="base">
                                        <p:cTn id="33" dur="7500" fill="hold"/>
                                        <p:tgtEl>
                                          <p:spTgt spid="37"/>
                                        </p:tgtEl>
                                        <p:attrNameLst>
                                          <p:attrName>ppt_y</p:attrName>
                                        </p:attrNameLst>
                                      </p:cBhvr>
                                      <p:tavLst>
                                        <p:tav tm="0">
                                          <p:val>
                                            <p:strVal val="0-#ppt_h/2"/>
                                          </p:val>
                                        </p:tav>
                                        <p:tav tm="100000">
                                          <p:val>
                                            <p:strVal val="#ppt_y"/>
                                          </p:val>
                                        </p:tav>
                                      </p:tavLst>
                                    </p:anim>
                                  </p:childTnLst>
                                </p:cTn>
                              </p:par>
                            </p:childTnLst>
                          </p:cTn>
                        </p:par>
                        <p:par>
                          <p:cTn id="34" fill="hold">
                            <p:stCondLst>
                              <p:cond delay="45000"/>
                            </p:stCondLst>
                            <p:childTnLst>
                              <p:par>
                                <p:cTn id="35" presetID="2" presetClass="entr" presetSubtype="1" fill="hold" nodeType="after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additive="base">
                                        <p:cTn id="37" dur="7500" fill="hold"/>
                                        <p:tgtEl>
                                          <p:spTgt spid="57"/>
                                        </p:tgtEl>
                                        <p:attrNameLst>
                                          <p:attrName>ppt_x</p:attrName>
                                        </p:attrNameLst>
                                      </p:cBhvr>
                                      <p:tavLst>
                                        <p:tav tm="0">
                                          <p:val>
                                            <p:strVal val="#ppt_x"/>
                                          </p:val>
                                        </p:tav>
                                        <p:tav tm="100000">
                                          <p:val>
                                            <p:strVal val="#ppt_x"/>
                                          </p:val>
                                        </p:tav>
                                      </p:tavLst>
                                    </p:anim>
                                    <p:anim calcmode="lin" valueType="num">
                                      <p:cBhvr additive="base">
                                        <p:cTn id="38" dur="7500" fill="hold"/>
                                        <p:tgtEl>
                                          <p:spTgt spid="57"/>
                                        </p:tgtEl>
                                        <p:attrNameLst>
                                          <p:attrName>ppt_y</p:attrName>
                                        </p:attrNameLst>
                                      </p:cBhvr>
                                      <p:tavLst>
                                        <p:tav tm="0">
                                          <p:val>
                                            <p:strVal val="0-#ppt_h/2"/>
                                          </p:val>
                                        </p:tav>
                                        <p:tav tm="100000">
                                          <p:val>
                                            <p:strVal val="#ppt_y"/>
                                          </p:val>
                                        </p:tav>
                                      </p:tavLst>
                                    </p:anim>
                                  </p:childTnLst>
                                </p:cTn>
                              </p:par>
                            </p:childTnLst>
                          </p:cTn>
                        </p:par>
                        <p:par>
                          <p:cTn id="39" fill="hold">
                            <p:stCondLst>
                              <p:cond delay="52500"/>
                            </p:stCondLst>
                            <p:childTnLst>
                              <p:par>
                                <p:cTn id="40" presetID="2" presetClass="entr" presetSubtype="1"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7500" fill="hold"/>
                                        <p:tgtEl>
                                          <p:spTgt spid="27"/>
                                        </p:tgtEl>
                                        <p:attrNameLst>
                                          <p:attrName>ppt_x</p:attrName>
                                        </p:attrNameLst>
                                      </p:cBhvr>
                                      <p:tavLst>
                                        <p:tav tm="0">
                                          <p:val>
                                            <p:strVal val="#ppt_x"/>
                                          </p:val>
                                        </p:tav>
                                        <p:tav tm="100000">
                                          <p:val>
                                            <p:strVal val="#ppt_x"/>
                                          </p:val>
                                        </p:tav>
                                      </p:tavLst>
                                    </p:anim>
                                    <p:anim calcmode="lin" valueType="num">
                                      <p:cBhvr additive="base">
                                        <p:cTn id="43" dur="7500" fill="hold"/>
                                        <p:tgtEl>
                                          <p:spTgt spid="27"/>
                                        </p:tgtEl>
                                        <p:attrNameLst>
                                          <p:attrName>ppt_y</p:attrName>
                                        </p:attrNameLst>
                                      </p:cBhvr>
                                      <p:tavLst>
                                        <p:tav tm="0">
                                          <p:val>
                                            <p:strVal val="0-#ppt_h/2"/>
                                          </p:val>
                                        </p:tav>
                                        <p:tav tm="100000">
                                          <p:val>
                                            <p:strVal val="#ppt_y"/>
                                          </p:val>
                                        </p:tav>
                                      </p:tavLst>
                                    </p:anim>
                                  </p:childTnLst>
                                </p:cTn>
                              </p:par>
                            </p:childTnLst>
                          </p:cTn>
                        </p:par>
                        <p:par>
                          <p:cTn id="44" fill="hold">
                            <p:stCondLst>
                              <p:cond delay="60000"/>
                            </p:stCondLst>
                            <p:childTnLst>
                              <p:par>
                                <p:cTn id="45" presetID="2" presetClass="entr" presetSubtype="1"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7500" fill="hold"/>
                                        <p:tgtEl>
                                          <p:spTgt spid="17"/>
                                        </p:tgtEl>
                                        <p:attrNameLst>
                                          <p:attrName>ppt_x</p:attrName>
                                        </p:attrNameLst>
                                      </p:cBhvr>
                                      <p:tavLst>
                                        <p:tav tm="0">
                                          <p:val>
                                            <p:strVal val="#ppt_x"/>
                                          </p:val>
                                        </p:tav>
                                        <p:tav tm="100000">
                                          <p:val>
                                            <p:strVal val="#ppt_x"/>
                                          </p:val>
                                        </p:tav>
                                      </p:tavLst>
                                    </p:anim>
                                    <p:anim calcmode="lin" valueType="num">
                                      <p:cBhvr additive="base">
                                        <p:cTn id="48" dur="7500" fill="hold"/>
                                        <p:tgtEl>
                                          <p:spTgt spid="17"/>
                                        </p:tgtEl>
                                        <p:attrNameLst>
                                          <p:attrName>ppt_y</p:attrName>
                                        </p:attrNameLst>
                                      </p:cBhvr>
                                      <p:tavLst>
                                        <p:tav tm="0">
                                          <p:val>
                                            <p:strVal val="0-#ppt_h/2"/>
                                          </p:val>
                                        </p:tav>
                                        <p:tav tm="100000">
                                          <p:val>
                                            <p:strVal val="#ppt_y"/>
                                          </p:val>
                                        </p:tav>
                                      </p:tavLst>
                                    </p:anim>
                                  </p:childTnLst>
                                </p:cTn>
                              </p:par>
                            </p:childTnLst>
                          </p:cTn>
                        </p:par>
                        <p:par>
                          <p:cTn id="49" fill="hold">
                            <p:stCondLst>
                              <p:cond delay="67500"/>
                            </p:stCondLst>
                            <p:childTnLst>
                              <p:par>
                                <p:cTn id="50" presetID="2" presetClass="entr" presetSubtype="1"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7500" fill="hold"/>
                                        <p:tgtEl>
                                          <p:spTgt spid="22"/>
                                        </p:tgtEl>
                                        <p:attrNameLst>
                                          <p:attrName>ppt_x</p:attrName>
                                        </p:attrNameLst>
                                      </p:cBhvr>
                                      <p:tavLst>
                                        <p:tav tm="0">
                                          <p:val>
                                            <p:strVal val="#ppt_x"/>
                                          </p:val>
                                        </p:tav>
                                        <p:tav tm="100000">
                                          <p:val>
                                            <p:strVal val="#ppt_x"/>
                                          </p:val>
                                        </p:tav>
                                      </p:tavLst>
                                    </p:anim>
                                    <p:anim calcmode="lin" valueType="num">
                                      <p:cBhvr additive="base">
                                        <p:cTn id="53" dur="7500" fill="hold"/>
                                        <p:tgtEl>
                                          <p:spTgt spid="22"/>
                                        </p:tgtEl>
                                        <p:attrNameLst>
                                          <p:attrName>ppt_y</p:attrName>
                                        </p:attrNameLst>
                                      </p:cBhvr>
                                      <p:tavLst>
                                        <p:tav tm="0">
                                          <p:val>
                                            <p:strVal val="0-#ppt_h/2"/>
                                          </p:val>
                                        </p:tav>
                                        <p:tav tm="100000">
                                          <p:val>
                                            <p:strVal val="#ppt_y"/>
                                          </p:val>
                                        </p:tav>
                                      </p:tavLst>
                                    </p:anim>
                                  </p:childTnLst>
                                </p:cTn>
                              </p:par>
                            </p:childTnLst>
                          </p:cTn>
                        </p:par>
                        <p:par>
                          <p:cTn id="54" fill="hold">
                            <p:stCondLst>
                              <p:cond delay="75000"/>
                            </p:stCondLst>
                            <p:childTnLst>
                              <p:par>
                                <p:cTn id="55" presetID="2" presetClass="entr" presetSubtype="1"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7500" fill="hold"/>
                                        <p:tgtEl>
                                          <p:spTgt spid="32"/>
                                        </p:tgtEl>
                                        <p:attrNameLst>
                                          <p:attrName>ppt_x</p:attrName>
                                        </p:attrNameLst>
                                      </p:cBhvr>
                                      <p:tavLst>
                                        <p:tav tm="0">
                                          <p:val>
                                            <p:strVal val="#ppt_x"/>
                                          </p:val>
                                        </p:tav>
                                        <p:tav tm="100000">
                                          <p:val>
                                            <p:strVal val="#ppt_x"/>
                                          </p:val>
                                        </p:tav>
                                      </p:tavLst>
                                    </p:anim>
                                    <p:anim calcmode="lin" valueType="num">
                                      <p:cBhvr additive="base">
                                        <p:cTn id="58" dur="7500" fill="hold"/>
                                        <p:tgtEl>
                                          <p:spTgt spid="32"/>
                                        </p:tgtEl>
                                        <p:attrNameLst>
                                          <p:attrName>ppt_y</p:attrName>
                                        </p:attrNameLst>
                                      </p:cBhvr>
                                      <p:tavLst>
                                        <p:tav tm="0">
                                          <p:val>
                                            <p:strVal val="0-#ppt_h/2"/>
                                          </p:val>
                                        </p:tav>
                                        <p:tav tm="100000">
                                          <p:val>
                                            <p:strVal val="#ppt_y"/>
                                          </p:val>
                                        </p:tav>
                                      </p:tavLst>
                                    </p:anim>
                                  </p:childTnLst>
                                </p:cTn>
                              </p:par>
                            </p:childTnLst>
                          </p:cTn>
                        </p:par>
                        <p:par>
                          <p:cTn id="59" fill="hold">
                            <p:stCondLst>
                              <p:cond delay="82500"/>
                            </p:stCondLst>
                            <p:childTnLst>
                              <p:par>
                                <p:cTn id="60" presetID="2" presetClass="entr" presetSubtype="1" fill="hold" nodeType="after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additive="base">
                                        <p:cTn id="62" dur="7500" fill="hold"/>
                                        <p:tgtEl>
                                          <p:spTgt spid="47"/>
                                        </p:tgtEl>
                                        <p:attrNameLst>
                                          <p:attrName>ppt_x</p:attrName>
                                        </p:attrNameLst>
                                      </p:cBhvr>
                                      <p:tavLst>
                                        <p:tav tm="0">
                                          <p:val>
                                            <p:strVal val="#ppt_x"/>
                                          </p:val>
                                        </p:tav>
                                        <p:tav tm="100000">
                                          <p:val>
                                            <p:strVal val="#ppt_x"/>
                                          </p:val>
                                        </p:tav>
                                      </p:tavLst>
                                    </p:anim>
                                    <p:anim calcmode="lin" valueType="num">
                                      <p:cBhvr additive="base">
                                        <p:cTn id="63" dur="7500" fill="hold"/>
                                        <p:tgtEl>
                                          <p:spTgt spid="47"/>
                                        </p:tgtEl>
                                        <p:attrNameLst>
                                          <p:attrName>ppt_y</p:attrName>
                                        </p:attrNameLst>
                                      </p:cBhvr>
                                      <p:tavLst>
                                        <p:tav tm="0">
                                          <p:val>
                                            <p:strVal val="0-#ppt_h/2"/>
                                          </p:val>
                                        </p:tav>
                                        <p:tav tm="100000">
                                          <p:val>
                                            <p:strVal val="#ppt_y"/>
                                          </p:val>
                                        </p:tav>
                                      </p:tavLst>
                                    </p:anim>
                                  </p:childTnLst>
                                </p:cTn>
                              </p:par>
                            </p:childTnLst>
                          </p:cTn>
                        </p:par>
                        <p:par>
                          <p:cTn id="64" fill="hold">
                            <p:stCondLst>
                              <p:cond delay="90000"/>
                            </p:stCondLst>
                            <p:childTnLst>
                              <p:par>
                                <p:cTn id="65" presetID="2" presetClass="entr" presetSubtype="1" fill="hold" nodeType="after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additive="base">
                                        <p:cTn id="67" dur="7500" fill="hold"/>
                                        <p:tgtEl>
                                          <p:spTgt spid="52"/>
                                        </p:tgtEl>
                                        <p:attrNameLst>
                                          <p:attrName>ppt_x</p:attrName>
                                        </p:attrNameLst>
                                      </p:cBhvr>
                                      <p:tavLst>
                                        <p:tav tm="0">
                                          <p:val>
                                            <p:strVal val="#ppt_x"/>
                                          </p:val>
                                        </p:tav>
                                        <p:tav tm="100000">
                                          <p:val>
                                            <p:strVal val="#ppt_x"/>
                                          </p:val>
                                        </p:tav>
                                      </p:tavLst>
                                    </p:anim>
                                    <p:anim calcmode="lin" valueType="num">
                                      <p:cBhvr additive="base">
                                        <p:cTn id="68" dur="7500" fill="hold"/>
                                        <p:tgtEl>
                                          <p:spTgt spid="52"/>
                                        </p:tgtEl>
                                        <p:attrNameLst>
                                          <p:attrName>ppt_y</p:attrName>
                                        </p:attrNameLst>
                                      </p:cBhvr>
                                      <p:tavLst>
                                        <p:tav tm="0">
                                          <p:val>
                                            <p:strVal val="0-#ppt_h/2"/>
                                          </p:val>
                                        </p:tav>
                                        <p:tav tm="100000">
                                          <p:val>
                                            <p:strVal val="#ppt_y"/>
                                          </p:val>
                                        </p:tav>
                                      </p:tavLst>
                                    </p:anim>
                                  </p:childTnLst>
                                </p:cTn>
                              </p:par>
                            </p:childTnLst>
                          </p:cTn>
                        </p:par>
                        <p:par>
                          <p:cTn id="69" fill="hold">
                            <p:stCondLst>
                              <p:cond delay="97500"/>
                            </p:stCondLst>
                            <p:childTnLst>
                              <p:par>
                                <p:cTn id="70" presetID="2" presetClass="entr" presetSubtype="1" fill="hold" nodeType="afterEffect">
                                  <p:stCondLst>
                                    <p:cond delay="0"/>
                                  </p:stCondLst>
                                  <p:childTnLst>
                                    <p:set>
                                      <p:cBhvr>
                                        <p:cTn id="71" dur="1" fill="hold">
                                          <p:stCondLst>
                                            <p:cond delay="0"/>
                                          </p:stCondLst>
                                        </p:cTn>
                                        <p:tgtEl>
                                          <p:spTgt spid="62"/>
                                        </p:tgtEl>
                                        <p:attrNameLst>
                                          <p:attrName>style.visibility</p:attrName>
                                        </p:attrNameLst>
                                      </p:cBhvr>
                                      <p:to>
                                        <p:strVal val="visible"/>
                                      </p:to>
                                    </p:set>
                                    <p:anim calcmode="lin" valueType="num">
                                      <p:cBhvr additive="base">
                                        <p:cTn id="72" dur="7500" fill="hold"/>
                                        <p:tgtEl>
                                          <p:spTgt spid="62"/>
                                        </p:tgtEl>
                                        <p:attrNameLst>
                                          <p:attrName>ppt_x</p:attrName>
                                        </p:attrNameLst>
                                      </p:cBhvr>
                                      <p:tavLst>
                                        <p:tav tm="0">
                                          <p:val>
                                            <p:strVal val="#ppt_x"/>
                                          </p:val>
                                        </p:tav>
                                        <p:tav tm="100000">
                                          <p:val>
                                            <p:strVal val="#ppt_x"/>
                                          </p:val>
                                        </p:tav>
                                      </p:tavLst>
                                    </p:anim>
                                    <p:anim calcmode="lin" valueType="num">
                                      <p:cBhvr additive="base">
                                        <p:cTn id="73" dur="7500" fill="hold"/>
                                        <p:tgtEl>
                                          <p:spTgt spid="62"/>
                                        </p:tgtEl>
                                        <p:attrNameLst>
                                          <p:attrName>ppt_y</p:attrName>
                                        </p:attrNameLst>
                                      </p:cBhvr>
                                      <p:tavLst>
                                        <p:tav tm="0">
                                          <p:val>
                                            <p:strVal val="0-#ppt_h/2"/>
                                          </p:val>
                                        </p:tav>
                                        <p:tav tm="100000">
                                          <p:val>
                                            <p:strVal val="#ppt_y"/>
                                          </p:val>
                                        </p:tav>
                                      </p:tavLst>
                                    </p:anim>
                                  </p:childTnLst>
                                </p:cTn>
                              </p:par>
                            </p:childTnLst>
                          </p:cTn>
                        </p:par>
                        <p:par>
                          <p:cTn id="74" fill="hold">
                            <p:stCondLst>
                              <p:cond delay="105000"/>
                            </p:stCondLst>
                            <p:childTnLst>
                              <p:par>
                                <p:cTn id="75" presetID="2" presetClass="entr" presetSubtype="1" fill="hold" nodeType="afterEffect">
                                  <p:stCondLst>
                                    <p:cond delay="0"/>
                                  </p:stCondLst>
                                  <p:childTnLst>
                                    <p:set>
                                      <p:cBhvr>
                                        <p:cTn id="76" dur="1" fill="hold">
                                          <p:stCondLst>
                                            <p:cond delay="0"/>
                                          </p:stCondLst>
                                        </p:cTn>
                                        <p:tgtEl>
                                          <p:spTgt spid="82"/>
                                        </p:tgtEl>
                                        <p:attrNameLst>
                                          <p:attrName>style.visibility</p:attrName>
                                        </p:attrNameLst>
                                      </p:cBhvr>
                                      <p:to>
                                        <p:strVal val="visible"/>
                                      </p:to>
                                    </p:set>
                                    <p:anim calcmode="lin" valueType="num">
                                      <p:cBhvr additive="base">
                                        <p:cTn id="77" dur="7500" fill="hold"/>
                                        <p:tgtEl>
                                          <p:spTgt spid="82"/>
                                        </p:tgtEl>
                                        <p:attrNameLst>
                                          <p:attrName>ppt_x</p:attrName>
                                        </p:attrNameLst>
                                      </p:cBhvr>
                                      <p:tavLst>
                                        <p:tav tm="0">
                                          <p:val>
                                            <p:strVal val="#ppt_x"/>
                                          </p:val>
                                        </p:tav>
                                        <p:tav tm="100000">
                                          <p:val>
                                            <p:strVal val="#ppt_x"/>
                                          </p:val>
                                        </p:tav>
                                      </p:tavLst>
                                    </p:anim>
                                    <p:anim calcmode="lin" valueType="num">
                                      <p:cBhvr additive="base">
                                        <p:cTn id="78" dur="7500" fill="hold"/>
                                        <p:tgtEl>
                                          <p:spTgt spid="82"/>
                                        </p:tgtEl>
                                        <p:attrNameLst>
                                          <p:attrName>ppt_y</p:attrName>
                                        </p:attrNameLst>
                                      </p:cBhvr>
                                      <p:tavLst>
                                        <p:tav tm="0">
                                          <p:val>
                                            <p:strVal val="0-#ppt_h/2"/>
                                          </p:val>
                                        </p:tav>
                                        <p:tav tm="100000">
                                          <p:val>
                                            <p:strVal val="#ppt_y"/>
                                          </p:val>
                                        </p:tav>
                                      </p:tavLst>
                                    </p:anim>
                                  </p:childTnLst>
                                </p:cTn>
                              </p:par>
                            </p:childTnLst>
                          </p:cTn>
                        </p:par>
                        <p:par>
                          <p:cTn id="79" fill="hold">
                            <p:stCondLst>
                              <p:cond delay="112500"/>
                            </p:stCondLst>
                            <p:childTnLst>
                              <p:par>
                                <p:cTn id="80" presetID="2" presetClass="entr" presetSubtype="1" fill="hold" nodeType="afterEffect">
                                  <p:stCondLst>
                                    <p:cond delay="0"/>
                                  </p:stCondLst>
                                  <p:childTnLst>
                                    <p:set>
                                      <p:cBhvr>
                                        <p:cTn id="81" dur="1" fill="hold">
                                          <p:stCondLst>
                                            <p:cond delay="0"/>
                                          </p:stCondLst>
                                        </p:cTn>
                                        <p:tgtEl>
                                          <p:spTgt spid="87"/>
                                        </p:tgtEl>
                                        <p:attrNameLst>
                                          <p:attrName>style.visibility</p:attrName>
                                        </p:attrNameLst>
                                      </p:cBhvr>
                                      <p:to>
                                        <p:strVal val="visible"/>
                                      </p:to>
                                    </p:set>
                                    <p:anim calcmode="lin" valueType="num">
                                      <p:cBhvr additive="base">
                                        <p:cTn id="82" dur="7500" fill="hold"/>
                                        <p:tgtEl>
                                          <p:spTgt spid="87"/>
                                        </p:tgtEl>
                                        <p:attrNameLst>
                                          <p:attrName>ppt_x</p:attrName>
                                        </p:attrNameLst>
                                      </p:cBhvr>
                                      <p:tavLst>
                                        <p:tav tm="0">
                                          <p:val>
                                            <p:strVal val="#ppt_x"/>
                                          </p:val>
                                        </p:tav>
                                        <p:tav tm="100000">
                                          <p:val>
                                            <p:strVal val="#ppt_x"/>
                                          </p:val>
                                        </p:tav>
                                      </p:tavLst>
                                    </p:anim>
                                    <p:anim calcmode="lin" valueType="num">
                                      <p:cBhvr additive="base">
                                        <p:cTn id="83" dur="7500" fill="hold"/>
                                        <p:tgtEl>
                                          <p:spTgt spid="87"/>
                                        </p:tgtEl>
                                        <p:attrNameLst>
                                          <p:attrName>ppt_y</p:attrName>
                                        </p:attrNameLst>
                                      </p:cBhvr>
                                      <p:tavLst>
                                        <p:tav tm="0">
                                          <p:val>
                                            <p:strVal val="0-#ppt_h/2"/>
                                          </p:val>
                                        </p:tav>
                                        <p:tav tm="100000">
                                          <p:val>
                                            <p:strVal val="#ppt_y"/>
                                          </p:val>
                                        </p:tav>
                                      </p:tavLst>
                                    </p:anim>
                                  </p:childTnLst>
                                </p:cTn>
                              </p:par>
                            </p:childTnLst>
                          </p:cTn>
                        </p:par>
                        <p:par>
                          <p:cTn id="84" fill="hold">
                            <p:stCondLst>
                              <p:cond delay="120000"/>
                            </p:stCondLst>
                            <p:childTnLst>
                              <p:par>
                                <p:cTn id="85" presetID="2" presetClass="entr" presetSubtype="1" fill="hold" nodeType="afterEffect">
                                  <p:stCondLst>
                                    <p:cond delay="0"/>
                                  </p:stCondLst>
                                  <p:childTnLst>
                                    <p:set>
                                      <p:cBhvr>
                                        <p:cTn id="86" dur="1" fill="hold">
                                          <p:stCondLst>
                                            <p:cond delay="0"/>
                                          </p:stCondLst>
                                        </p:cTn>
                                        <p:tgtEl>
                                          <p:spTgt spid="92"/>
                                        </p:tgtEl>
                                        <p:attrNameLst>
                                          <p:attrName>style.visibility</p:attrName>
                                        </p:attrNameLst>
                                      </p:cBhvr>
                                      <p:to>
                                        <p:strVal val="visible"/>
                                      </p:to>
                                    </p:set>
                                    <p:anim calcmode="lin" valueType="num">
                                      <p:cBhvr additive="base">
                                        <p:cTn id="87" dur="7500" fill="hold"/>
                                        <p:tgtEl>
                                          <p:spTgt spid="92"/>
                                        </p:tgtEl>
                                        <p:attrNameLst>
                                          <p:attrName>ppt_x</p:attrName>
                                        </p:attrNameLst>
                                      </p:cBhvr>
                                      <p:tavLst>
                                        <p:tav tm="0">
                                          <p:val>
                                            <p:strVal val="#ppt_x"/>
                                          </p:val>
                                        </p:tav>
                                        <p:tav tm="100000">
                                          <p:val>
                                            <p:strVal val="#ppt_x"/>
                                          </p:val>
                                        </p:tav>
                                      </p:tavLst>
                                    </p:anim>
                                    <p:anim calcmode="lin" valueType="num">
                                      <p:cBhvr additive="base">
                                        <p:cTn id="88" dur="7500" fill="hold"/>
                                        <p:tgtEl>
                                          <p:spTgt spid="92"/>
                                        </p:tgtEl>
                                        <p:attrNameLst>
                                          <p:attrName>ppt_y</p:attrName>
                                        </p:attrNameLst>
                                      </p:cBhvr>
                                      <p:tavLst>
                                        <p:tav tm="0">
                                          <p:val>
                                            <p:strVal val="0-#ppt_h/2"/>
                                          </p:val>
                                        </p:tav>
                                        <p:tav tm="100000">
                                          <p:val>
                                            <p:strVal val="#ppt_y"/>
                                          </p:val>
                                        </p:tav>
                                      </p:tavLst>
                                    </p:anim>
                                  </p:childTnLst>
                                </p:cTn>
                              </p:par>
                            </p:childTnLst>
                          </p:cTn>
                        </p:par>
                        <p:par>
                          <p:cTn id="89" fill="hold">
                            <p:stCondLst>
                              <p:cond delay="127500"/>
                            </p:stCondLst>
                            <p:childTnLst>
                              <p:par>
                                <p:cTn id="90" presetID="2" presetClass="entr" presetSubtype="1" fill="hold" nodeType="afterEffect">
                                  <p:stCondLst>
                                    <p:cond delay="0"/>
                                  </p:stCondLst>
                                  <p:childTnLst>
                                    <p:set>
                                      <p:cBhvr>
                                        <p:cTn id="91" dur="1" fill="hold">
                                          <p:stCondLst>
                                            <p:cond delay="0"/>
                                          </p:stCondLst>
                                        </p:cTn>
                                        <p:tgtEl>
                                          <p:spTgt spid="97"/>
                                        </p:tgtEl>
                                        <p:attrNameLst>
                                          <p:attrName>style.visibility</p:attrName>
                                        </p:attrNameLst>
                                      </p:cBhvr>
                                      <p:to>
                                        <p:strVal val="visible"/>
                                      </p:to>
                                    </p:set>
                                    <p:anim calcmode="lin" valueType="num">
                                      <p:cBhvr additive="base">
                                        <p:cTn id="92" dur="7500" fill="hold"/>
                                        <p:tgtEl>
                                          <p:spTgt spid="97"/>
                                        </p:tgtEl>
                                        <p:attrNameLst>
                                          <p:attrName>ppt_x</p:attrName>
                                        </p:attrNameLst>
                                      </p:cBhvr>
                                      <p:tavLst>
                                        <p:tav tm="0">
                                          <p:val>
                                            <p:strVal val="#ppt_x"/>
                                          </p:val>
                                        </p:tav>
                                        <p:tav tm="100000">
                                          <p:val>
                                            <p:strVal val="#ppt_x"/>
                                          </p:val>
                                        </p:tav>
                                      </p:tavLst>
                                    </p:anim>
                                    <p:anim calcmode="lin" valueType="num">
                                      <p:cBhvr additive="base">
                                        <p:cTn id="93" dur="7500" fill="hold"/>
                                        <p:tgtEl>
                                          <p:spTgt spid="97"/>
                                        </p:tgtEl>
                                        <p:attrNameLst>
                                          <p:attrName>ppt_y</p:attrName>
                                        </p:attrNameLst>
                                      </p:cBhvr>
                                      <p:tavLst>
                                        <p:tav tm="0">
                                          <p:val>
                                            <p:strVal val="0-#ppt_h/2"/>
                                          </p:val>
                                        </p:tav>
                                        <p:tav tm="100000">
                                          <p:val>
                                            <p:strVal val="#ppt_y"/>
                                          </p:val>
                                        </p:tav>
                                      </p:tavLst>
                                    </p:anim>
                                  </p:childTnLst>
                                </p:cTn>
                              </p:par>
                            </p:childTnLst>
                          </p:cTn>
                        </p:par>
                        <p:par>
                          <p:cTn id="94" fill="hold">
                            <p:stCondLst>
                              <p:cond delay="135000"/>
                            </p:stCondLst>
                            <p:childTnLst>
                              <p:par>
                                <p:cTn id="95" presetID="2" presetClass="entr" presetSubtype="1" fill="hold" nodeType="afterEffect">
                                  <p:stCondLst>
                                    <p:cond delay="0"/>
                                  </p:stCondLst>
                                  <p:childTnLst>
                                    <p:set>
                                      <p:cBhvr>
                                        <p:cTn id="96" dur="1" fill="hold">
                                          <p:stCondLst>
                                            <p:cond delay="0"/>
                                          </p:stCondLst>
                                        </p:cTn>
                                        <p:tgtEl>
                                          <p:spTgt spid="102"/>
                                        </p:tgtEl>
                                        <p:attrNameLst>
                                          <p:attrName>style.visibility</p:attrName>
                                        </p:attrNameLst>
                                      </p:cBhvr>
                                      <p:to>
                                        <p:strVal val="visible"/>
                                      </p:to>
                                    </p:set>
                                    <p:anim calcmode="lin" valueType="num">
                                      <p:cBhvr additive="base">
                                        <p:cTn id="97" dur="7500" fill="hold"/>
                                        <p:tgtEl>
                                          <p:spTgt spid="102"/>
                                        </p:tgtEl>
                                        <p:attrNameLst>
                                          <p:attrName>ppt_x</p:attrName>
                                        </p:attrNameLst>
                                      </p:cBhvr>
                                      <p:tavLst>
                                        <p:tav tm="0">
                                          <p:val>
                                            <p:strVal val="#ppt_x"/>
                                          </p:val>
                                        </p:tav>
                                        <p:tav tm="100000">
                                          <p:val>
                                            <p:strVal val="#ppt_x"/>
                                          </p:val>
                                        </p:tav>
                                      </p:tavLst>
                                    </p:anim>
                                    <p:anim calcmode="lin" valueType="num">
                                      <p:cBhvr additive="base">
                                        <p:cTn id="98" dur="7500" fill="hold"/>
                                        <p:tgtEl>
                                          <p:spTgt spid="102"/>
                                        </p:tgtEl>
                                        <p:attrNameLst>
                                          <p:attrName>ppt_y</p:attrName>
                                        </p:attrNameLst>
                                      </p:cBhvr>
                                      <p:tavLst>
                                        <p:tav tm="0">
                                          <p:val>
                                            <p:strVal val="0-#ppt_h/2"/>
                                          </p:val>
                                        </p:tav>
                                        <p:tav tm="100000">
                                          <p:val>
                                            <p:strVal val="#ppt_y"/>
                                          </p:val>
                                        </p:tav>
                                      </p:tavLst>
                                    </p:anim>
                                  </p:childTnLst>
                                </p:cTn>
                              </p:par>
                            </p:childTnLst>
                          </p:cTn>
                        </p:par>
                        <p:par>
                          <p:cTn id="99" fill="hold">
                            <p:stCondLst>
                              <p:cond delay="142500"/>
                            </p:stCondLst>
                            <p:childTnLst>
                              <p:par>
                                <p:cTn id="100" presetID="2" presetClass="entr" presetSubtype="1" fill="hold" nodeType="afterEffect">
                                  <p:stCondLst>
                                    <p:cond delay="0"/>
                                  </p:stCondLst>
                                  <p:childTnLst>
                                    <p:set>
                                      <p:cBhvr>
                                        <p:cTn id="101" dur="1" fill="hold">
                                          <p:stCondLst>
                                            <p:cond delay="0"/>
                                          </p:stCondLst>
                                        </p:cTn>
                                        <p:tgtEl>
                                          <p:spTgt spid="107"/>
                                        </p:tgtEl>
                                        <p:attrNameLst>
                                          <p:attrName>style.visibility</p:attrName>
                                        </p:attrNameLst>
                                      </p:cBhvr>
                                      <p:to>
                                        <p:strVal val="visible"/>
                                      </p:to>
                                    </p:set>
                                    <p:anim calcmode="lin" valueType="num">
                                      <p:cBhvr additive="base">
                                        <p:cTn id="102" dur="7500" fill="hold"/>
                                        <p:tgtEl>
                                          <p:spTgt spid="107"/>
                                        </p:tgtEl>
                                        <p:attrNameLst>
                                          <p:attrName>ppt_x</p:attrName>
                                        </p:attrNameLst>
                                      </p:cBhvr>
                                      <p:tavLst>
                                        <p:tav tm="0">
                                          <p:val>
                                            <p:strVal val="#ppt_x"/>
                                          </p:val>
                                        </p:tav>
                                        <p:tav tm="100000">
                                          <p:val>
                                            <p:strVal val="#ppt_x"/>
                                          </p:val>
                                        </p:tav>
                                      </p:tavLst>
                                    </p:anim>
                                    <p:anim calcmode="lin" valueType="num">
                                      <p:cBhvr additive="base">
                                        <p:cTn id="103" dur="7500" fill="hold"/>
                                        <p:tgtEl>
                                          <p:spTgt spid="107"/>
                                        </p:tgtEl>
                                        <p:attrNameLst>
                                          <p:attrName>ppt_y</p:attrName>
                                        </p:attrNameLst>
                                      </p:cBhvr>
                                      <p:tavLst>
                                        <p:tav tm="0">
                                          <p:val>
                                            <p:strVal val="0-#ppt_h/2"/>
                                          </p:val>
                                        </p:tav>
                                        <p:tav tm="100000">
                                          <p:val>
                                            <p:strVal val="#ppt_y"/>
                                          </p:val>
                                        </p:tav>
                                      </p:tavLst>
                                    </p:anim>
                                  </p:childTnLst>
                                </p:cTn>
                              </p:par>
                            </p:childTnLst>
                          </p:cTn>
                        </p:par>
                        <p:par>
                          <p:cTn id="104" fill="hold">
                            <p:stCondLst>
                              <p:cond delay="150000"/>
                            </p:stCondLst>
                            <p:childTnLst>
                              <p:par>
                                <p:cTn id="105" presetID="2" presetClass="entr" presetSubtype="1"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additive="base">
                                        <p:cTn id="107" dur="7500" fill="hold"/>
                                        <p:tgtEl>
                                          <p:spTgt spid="112"/>
                                        </p:tgtEl>
                                        <p:attrNameLst>
                                          <p:attrName>ppt_x</p:attrName>
                                        </p:attrNameLst>
                                      </p:cBhvr>
                                      <p:tavLst>
                                        <p:tav tm="0">
                                          <p:val>
                                            <p:strVal val="#ppt_x"/>
                                          </p:val>
                                        </p:tav>
                                        <p:tav tm="100000">
                                          <p:val>
                                            <p:strVal val="#ppt_x"/>
                                          </p:val>
                                        </p:tav>
                                      </p:tavLst>
                                    </p:anim>
                                    <p:anim calcmode="lin" valueType="num">
                                      <p:cBhvr additive="base">
                                        <p:cTn id="108" dur="7500" fill="hold"/>
                                        <p:tgtEl>
                                          <p:spTgt spid="112"/>
                                        </p:tgtEl>
                                        <p:attrNameLst>
                                          <p:attrName>ppt_y</p:attrName>
                                        </p:attrNameLst>
                                      </p:cBhvr>
                                      <p:tavLst>
                                        <p:tav tm="0">
                                          <p:val>
                                            <p:strVal val="0-#ppt_h/2"/>
                                          </p:val>
                                        </p:tav>
                                        <p:tav tm="100000">
                                          <p:val>
                                            <p:strVal val="#ppt_y"/>
                                          </p:val>
                                        </p:tav>
                                      </p:tavLst>
                                    </p:anim>
                                  </p:childTnLst>
                                </p:cTn>
                              </p:par>
                            </p:childTnLst>
                          </p:cTn>
                        </p:par>
                        <p:par>
                          <p:cTn id="109" fill="hold">
                            <p:stCondLst>
                              <p:cond delay="157500"/>
                            </p:stCondLst>
                            <p:childTnLst>
                              <p:par>
                                <p:cTn id="110" presetID="2" presetClass="entr" presetSubtype="1" fill="hold" nodeType="afterEffect">
                                  <p:stCondLst>
                                    <p:cond delay="0"/>
                                  </p:stCondLst>
                                  <p:childTnLst>
                                    <p:set>
                                      <p:cBhvr>
                                        <p:cTn id="111" dur="1" fill="hold">
                                          <p:stCondLst>
                                            <p:cond delay="0"/>
                                          </p:stCondLst>
                                        </p:cTn>
                                        <p:tgtEl>
                                          <p:spTgt spid="117"/>
                                        </p:tgtEl>
                                        <p:attrNameLst>
                                          <p:attrName>style.visibility</p:attrName>
                                        </p:attrNameLst>
                                      </p:cBhvr>
                                      <p:to>
                                        <p:strVal val="visible"/>
                                      </p:to>
                                    </p:set>
                                    <p:anim calcmode="lin" valueType="num">
                                      <p:cBhvr additive="base">
                                        <p:cTn id="112" dur="7500" fill="hold"/>
                                        <p:tgtEl>
                                          <p:spTgt spid="117"/>
                                        </p:tgtEl>
                                        <p:attrNameLst>
                                          <p:attrName>ppt_x</p:attrName>
                                        </p:attrNameLst>
                                      </p:cBhvr>
                                      <p:tavLst>
                                        <p:tav tm="0">
                                          <p:val>
                                            <p:strVal val="#ppt_x"/>
                                          </p:val>
                                        </p:tav>
                                        <p:tav tm="100000">
                                          <p:val>
                                            <p:strVal val="#ppt_x"/>
                                          </p:val>
                                        </p:tav>
                                      </p:tavLst>
                                    </p:anim>
                                    <p:anim calcmode="lin" valueType="num">
                                      <p:cBhvr additive="base">
                                        <p:cTn id="113" dur="7500" fill="hold"/>
                                        <p:tgtEl>
                                          <p:spTgt spid="117"/>
                                        </p:tgtEl>
                                        <p:attrNameLst>
                                          <p:attrName>ppt_y</p:attrName>
                                        </p:attrNameLst>
                                      </p:cBhvr>
                                      <p:tavLst>
                                        <p:tav tm="0">
                                          <p:val>
                                            <p:strVal val="0-#ppt_h/2"/>
                                          </p:val>
                                        </p:tav>
                                        <p:tav tm="100000">
                                          <p:val>
                                            <p:strVal val="#ppt_y"/>
                                          </p:val>
                                        </p:tav>
                                      </p:tavLst>
                                    </p:anim>
                                  </p:childTnLst>
                                </p:cTn>
                              </p:par>
                            </p:childTnLst>
                          </p:cTn>
                        </p:par>
                        <p:par>
                          <p:cTn id="114" fill="hold">
                            <p:stCondLst>
                              <p:cond delay="165000"/>
                            </p:stCondLst>
                            <p:childTnLst>
                              <p:par>
                                <p:cTn id="115" presetID="2" presetClass="entr" presetSubtype="1" fill="hold" nodeType="afterEffect">
                                  <p:stCondLst>
                                    <p:cond delay="0"/>
                                  </p:stCondLst>
                                  <p:childTnLst>
                                    <p:set>
                                      <p:cBhvr>
                                        <p:cTn id="116" dur="1" fill="hold">
                                          <p:stCondLst>
                                            <p:cond delay="0"/>
                                          </p:stCondLst>
                                        </p:cTn>
                                        <p:tgtEl>
                                          <p:spTgt spid="122"/>
                                        </p:tgtEl>
                                        <p:attrNameLst>
                                          <p:attrName>style.visibility</p:attrName>
                                        </p:attrNameLst>
                                      </p:cBhvr>
                                      <p:to>
                                        <p:strVal val="visible"/>
                                      </p:to>
                                    </p:set>
                                    <p:anim calcmode="lin" valueType="num">
                                      <p:cBhvr additive="base">
                                        <p:cTn id="117" dur="7500" fill="hold"/>
                                        <p:tgtEl>
                                          <p:spTgt spid="122"/>
                                        </p:tgtEl>
                                        <p:attrNameLst>
                                          <p:attrName>ppt_x</p:attrName>
                                        </p:attrNameLst>
                                      </p:cBhvr>
                                      <p:tavLst>
                                        <p:tav tm="0">
                                          <p:val>
                                            <p:strVal val="#ppt_x"/>
                                          </p:val>
                                        </p:tav>
                                        <p:tav tm="100000">
                                          <p:val>
                                            <p:strVal val="#ppt_x"/>
                                          </p:val>
                                        </p:tav>
                                      </p:tavLst>
                                    </p:anim>
                                    <p:anim calcmode="lin" valueType="num">
                                      <p:cBhvr additive="base">
                                        <p:cTn id="118" dur="7500" fill="hold"/>
                                        <p:tgtEl>
                                          <p:spTgt spid="122"/>
                                        </p:tgtEl>
                                        <p:attrNameLst>
                                          <p:attrName>ppt_y</p:attrName>
                                        </p:attrNameLst>
                                      </p:cBhvr>
                                      <p:tavLst>
                                        <p:tav tm="0">
                                          <p:val>
                                            <p:strVal val="0-#ppt_h/2"/>
                                          </p:val>
                                        </p:tav>
                                        <p:tav tm="100000">
                                          <p:val>
                                            <p:strVal val="#ppt_y"/>
                                          </p:val>
                                        </p:tav>
                                      </p:tavLst>
                                    </p:anim>
                                  </p:childTnLst>
                                </p:cTn>
                              </p:par>
                            </p:childTnLst>
                          </p:cTn>
                        </p:par>
                        <p:par>
                          <p:cTn id="119" fill="hold">
                            <p:stCondLst>
                              <p:cond delay="172500"/>
                            </p:stCondLst>
                            <p:childTnLst>
                              <p:par>
                                <p:cTn id="120" presetID="2" presetClass="entr" presetSubtype="1" fill="hold" nodeType="afterEffect">
                                  <p:stCondLst>
                                    <p:cond delay="0"/>
                                  </p:stCondLst>
                                  <p:childTnLst>
                                    <p:set>
                                      <p:cBhvr>
                                        <p:cTn id="121" dur="1" fill="hold">
                                          <p:stCondLst>
                                            <p:cond delay="0"/>
                                          </p:stCondLst>
                                        </p:cTn>
                                        <p:tgtEl>
                                          <p:spTgt spid="127"/>
                                        </p:tgtEl>
                                        <p:attrNameLst>
                                          <p:attrName>style.visibility</p:attrName>
                                        </p:attrNameLst>
                                      </p:cBhvr>
                                      <p:to>
                                        <p:strVal val="visible"/>
                                      </p:to>
                                    </p:set>
                                    <p:anim calcmode="lin" valueType="num">
                                      <p:cBhvr additive="base">
                                        <p:cTn id="122" dur="7500" fill="hold"/>
                                        <p:tgtEl>
                                          <p:spTgt spid="127"/>
                                        </p:tgtEl>
                                        <p:attrNameLst>
                                          <p:attrName>ppt_x</p:attrName>
                                        </p:attrNameLst>
                                      </p:cBhvr>
                                      <p:tavLst>
                                        <p:tav tm="0">
                                          <p:val>
                                            <p:strVal val="#ppt_x"/>
                                          </p:val>
                                        </p:tav>
                                        <p:tav tm="100000">
                                          <p:val>
                                            <p:strVal val="#ppt_x"/>
                                          </p:val>
                                        </p:tav>
                                      </p:tavLst>
                                    </p:anim>
                                    <p:anim calcmode="lin" valueType="num">
                                      <p:cBhvr additive="base">
                                        <p:cTn id="123" dur="7500" fill="hold"/>
                                        <p:tgtEl>
                                          <p:spTgt spid="127"/>
                                        </p:tgtEl>
                                        <p:attrNameLst>
                                          <p:attrName>ppt_y</p:attrName>
                                        </p:attrNameLst>
                                      </p:cBhvr>
                                      <p:tavLst>
                                        <p:tav tm="0">
                                          <p:val>
                                            <p:strVal val="0-#ppt_h/2"/>
                                          </p:val>
                                        </p:tav>
                                        <p:tav tm="100000">
                                          <p:val>
                                            <p:strVal val="#ppt_y"/>
                                          </p:val>
                                        </p:tav>
                                      </p:tavLst>
                                    </p:anim>
                                  </p:childTnLst>
                                </p:cTn>
                              </p:par>
                            </p:childTnLst>
                          </p:cTn>
                        </p:par>
                        <p:par>
                          <p:cTn id="124" fill="hold">
                            <p:stCondLst>
                              <p:cond delay="180000"/>
                            </p:stCondLst>
                            <p:childTnLst>
                              <p:par>
                                <p:cTn id="125" presetID="2" presetClass="entr" presetSubtype="1" fill="hold" nodeType="afterEffect">
                                  <p:stCondLst>
                                    <p:cond delay="0"/>
                                  </p:stCondLst>
                                  <p:childTnLst>
                                    <p:set>
                                      <p:cBhvr>
                                        <p:cTn id="126" dur="1" fill="hold">
                                          <p:stCondLst>
                                            <p:cond delay="0"/>
                                          </p:stCondLst>
                                        </p:cTn>
                                        <p:tgtEl>
                                          <p:spTgt spid="132"/>
                                        </p:tgtEl>
                                        <p:attrNameLst>
                                          <p:attrName>style.visibility</p:attrName>
                                        </p:attrNameLst>
                                      </p:cBhvr>
                                      <p:to>
                                        <p:strVal val="visible"/>
                                      </p:to>
                                    </p:set>
                                    <p:anim calcmode="lin" valueType="num">
                                      <p:cBhvr additive="base">
                                        <p:cTn id="127" dur="7500" fill="hold"/>
                                        <p:tgtEl>
                                          <p:spTgt spid="132"/>
                                        </p:tgtEl>
                                        <p:attrNameLst>
                                          <p:attrName>ppt_x</p:attrName>
                                        </p:attrNameLst>
                                      </p:cBhvr>
                                      <p:tavLst>
                                        <p:tav tm="0">
                                          <p:val>
                                            <p:strVal val="#ppt_x"/>
                                          </p:val>
                                        </p:tav>
                                        <p:tav tm="100000">
                                          <p:val>
                                            <p:strVal val="#ppt_x"/>
                                          </p:val>
                                        </p:tav>
                                      </p:tavLst>
                                    </p:anim>
                                    <p:anim calcmode="lin" valueType="num">
                                      <p:cBhvr additive="base">
                                        <p:cTn id="128" dur="7500" fill="hold"/>
                                        <p:tgtEl>
                                          <p:spTgt spid="132"/>
                                        </p:tgtEl>
                                        <p:attrNameLst>
                                          <p:attrName>ppt_y</p:attrName>
                                        </p:attrNameLst>
                                      </p:cBhvr>
                                      <p:tavLst>
                                        <p:tav tm="0">
                                          <p:val>
                                            <p:strVal val="0-#ppt_h/2"/>
                                          </p:val>
                                        </p:tav>
                                        <p:tav tm="100000">
                                          <p:val>
                                            <p:strVal val="#ppt_y"/>
                                          </p:val>
                                        </p:tav>
                                      </p:tavLst>
                                    </p:anim>
                                  </p:childTnLst>
                                </p:cTn>
                              </p:par>
                            </p:childTnLst>
                          </p:cTn>
                        </p:par>
                        <p:par>
                          <p:cTn id="129" fill="hold">
                            <p:stCondLst>
                              <p:cond delay="187500"/>
                            </p:stCondLst>
                            <p:childTnLst>
                              <p:par>
                                <p:cTn id="130" presetID="2" presetClass="entr" presetSubtype="1" fill="hold" nodeType="afterEffect">
                                  <p:stCondLst>
                                    <p:cond delay="0"/>
                                  </p:stCondLst>
                                  <p:childTnLst>
                                    <p:set>
                                      <p:cBhvr>
                                        <p:cTn id="131" dur="1" fill="hold">
                                          <p:stCondLst>
                                            <p:cond delay="0"/>
                                          </p:stCondLst>
                                        </p:cTn>
                                        <p:tgtEl>
                                          <p:spTgt spid="137"/>
                                        </p:tgtEl>
                                        <p:attrNameLst>
                                          <p:attrName>style.visibility</p:attrName>
                                        </p:attrNameLst>
                                      </p:cBhvr>
                                      <p:to>
                                        <p:strVal val="visible"/>
                                      </p:to>
                                    </p:set>
                                    <p:anim calcmode="lin" valueType="num">
                                      <p:cBhvr additive="base">
                                        <p:cTn id="132" dur="7500" fill="hold"/>
                                        <p:tgtEl>
                                          <p:spTgt spid="137"/>
                                        </p:tgtEl>
                                        <p:attrNameLst>
                                          <p:attrName>ppt_x</p:attrName>
                                        </p:attrNameLst>
                                      </p:cBhvr>
                                      <p:tavLst>
                                        <p:tav tm="0">
                                          <p:val>
                                            <p:strVal val="#ppt_x"/>
                                          </p:val>
                                        </p:tav>
                                        <p:tav tm="100000">
                                          <p:val>
                                            <p:strVal val="#ppt_x"/>
                                          </p:val>
                                        </p:tav>
                                      </p:tavLst>
                                    </p:anim>
                                    <p:anim calcmode="lin" valueType="num">
                                      <p:cBhvr additive="base">
                                        <p:cTn id="133" dur="7500" fill="hold"/>
                                        <p:tgtEl>
                                          <p:spTgt spid="137"/>
                                        </p:tgtEl>
                                        <p:attrNameLst>
                                          <p:attrName>ppt_y</p:attrName>
                                        </p:attrNameLst>
                                      </p:cBhvr>
                                      <p:tavLst>
                                        <p:tav tm="0">
                                          <p:val>
                                            <p:strVal val="0-#ppt_h/2"/>
                                          </p:val>
                                        </p:tav>
                                        <p:tav tm="100000">
                                          <p:val>
                                            <p:strVal val="#ppt_y"/>
                                          </p:val>
                                        </p:tav>
                                      </p:tavLst>
                                    </p:anim>
                                  </p:childTnLst>
                                </p:cTn>
                              </p:par>
                            </p:childTnLst>
                          </p:cTn>
                        </p:par>
                        <p:par>
                          <p:cTn id="134" fill="hold">
                            <p:stCondLst>
                              <p:cond delay="195000"/>
                            </p:stCondLst>
                            <p:childTnLst>
                              <p:par>
                                <p:cTn id="135" presetID="2" presetClass="entr" presetSubtype="1" fill="hold" nodeType="afterEffect">
                                  <p:stCondLst>
                                    <p:cond delay="0"/>
                                  </p:stCondLst>
                                  <p:childTnLst>
                                    <p:set>
                                      <p:cBhvr>
                                        <p:cTn id="136" dur="1" fill="hold">
                                          <p:stCondLst>
                                            <p:cond delay="0"/>
                                          </p:stCondLst>
                                        </p:cTn>
                                        <p:tgtEl>
                                          <p:spTgt spid="142"/>
                                        </p:tgtEl>
                                        <p:attrNameLst>
                                          <p:attrName>style.visibility</p:attrName>
                                        </p:attrNameLst>
                                      </p:cBhvr>
                                      <p:to>
                                        <p:strVal val="visible"/>
                                      </p:to>
                                    </p:set>
                                    <p:anim calcmode="lin" valueType="num">
                                      <p:cBhvr additive="base">
                                        <p:cTn id="137" dur="7500" fill="hold"/>
                                        <p:tgtEl>
                                          <p:spTgt spid="142"/>
                                        </p:tgtEl>
                                        <p:attrNameLst>
                                          <p:attrName>ppt_x</p:attrName>
                                        </p:attrNameLst>
                                      </p:cBhvr>
                                      <p:tavLst>
                                        <p:tav tm="0">
                                          <p:val>
                                            <p:strVal val="#ppt_x"/>
                                          </p:val>
                                        </p:tav>
                                        <p:tav tm="100000">
                                          <p:val>
                                            <p:strVal val="#ppt_x"/>
                                          </p:val>
                                        </p:tav>
                                      </p:tavLst>
                                    </p:anim>
                                    <p:anim calcmode="lin" valueType="num">
                                      <p:cBhvr additive="base">
                                        <p:cTn id="138" dur="7500" fill="hold"/>
                                        <p:tgtEl>
                                          <p:spTgt spid="142"/>
                                        </p:tgtEl>
                                        <p:attrNameLst>
                                          <p:attrName>ppt_y</p:attrName>
                                        </p:attrNameLst>
                                      </p:cBhvr>
                                      <p:tavLst>
                                        <p:tav tm="0">
                                          <p:val>
                                            <p:strVal val="0-#ppt_h/2"/>
                                          </p:val>
                                        </p:tav>
                                        <p:tav tm="100000">
                                          <p:val>
                                            <p:strVal val="#ppt_y"/>
                                          </p:val>
                                        </p:tav>
                                      </p:tavLst>
                                    </p:anim>
                                  </p:childTnLst>
                                </p:cTn>
                              </p:par>
                            </p:childTnLst>
                          </p:cTn>
                        </p:par>
                        <p:par>
                          <p:cTn id="139" fill="hold">
                            <p:stCondLst>
                              <p:cond delay="202500"/>
                            </p:stCondLst>
                            <p:childTnLst>
                              <p:par>
                                <p:cTn id="140" presetID="2" presetClass="entr" presetSubtype="1" fill="hold" nodeType="afterEffect">
                                  <p:stCondLst>
                                    <p:cond delay="0"/>
                                  </p:stCondLst>
                                  <p:childTnLst>
                                    <p:set>
                                      <p:cBhvr>
                                        <p:cTn id="141" dur="1" fill="hold">
                                          <p:stCondLst>
                                            <p:cond delay="0"/>
                                          </p:stCondLst>
                                        </p:cTn>
                                        <p:tgtEl>
                                          <p:spTgt spid="147"/>
                                        </p:tgtEl>
                                        <p:attrNameLst>
                                          <p:attrName>style.visibility</p:attrName>
                                        </p:attrNameLst>
                                      </p:cBhvr>
                                      <p:to>
                                        <p:strVal val="visible"/>
                                      </p:to>
                                    </p:set>
                                    <p:anim calcmode="lin" valueType="num">
                                      <p:cBhvr additive="base">
                                        <p:cTn id="142" dur="7500" fill="hold"/>
                                        <p:tgtEl>
                                          <p:spTgt spid="147"/>
                                        </p:tgtEl>
                                        <p:attrNameLst>
                                          <p:attrName>ppt_x</p:attrName>
                                        </p:attrNameLst>
                                      </p:cBhvr>
                                      <p:tavLst>
                                        <p:tav tm="0">
                                          <p:val>
                                            <p:strVal val="#ppt_x"/>
                                          </p:val>
                                        </p:tav>
                                        <p:tav tm="100000">
                                          <p:val>
                                            <p:strVal val="#ppt_x"/>
                                          </p:val>
                                        </p:tav>
                                      </p:tavLst>
                                    </p:anim>
                                    <p:anim calcmode="lin" valueType="num">
                                      <p:cBhvr additive="base">
                                        <p:cTn id="143" dur="7500" fill="hold"/>
                                        <p:tgtEl>
                                          <p:spTgt spid="147"/>
                                        </p:tgtEl>
                                        <p:attrNameLst>
                                          <p:attrName>ppt_y</p:attrName>
                                        </p:attrNameLst>
                                      </p:cBhvr>
                                      <p:tavLst>
                                        <p:tav tm="0">
                                          <p:val>
                                            <p:strVal val="0-#ppt_h/2"/>
                                          </p:val>
                                        </p:tav>
                                        <p:tav tm="100000">
                                          <p:val>
                                            <p:strVal val="#ppt_y"/>
                                          </p:val>
                                        </p:tav>
                                      </p:tavLst>
                                    </p:anim>
                                  </p:childTnLst>
                                </p:cTn>
                              </p:par>
                            </p:childTnLst>
                          </p:cTn>
                        </p:par>
                        <p:par>
                          <p:cTn id="144" fill="hold">
                            <p:stCondLst>
                              <p:cond delay="210000"/>
                            </p:stCondLst>
                            <p:childTnLst>
                              <p:par>
                                <p:cTn id="145" presetID="2" presetClass="entr" presetSubtype="1" fill="hold" nodeType="afterEffect">
                                  <p:stCondLst>
                                    <p:cond delay="0"/>
                                  </p:stCondLst>
                                  <p:childTnLst>
                                    <p:set>
                                      <p:cBhvr>
                                        <p:cTn id="146" dur="1" fill="hold">
                                          <p:stCondLst>
                                            <p:cond delay="0"/>
                                          </p:stCondLst>
                                        </p:cTn>
                                        <p:tgtEl>
                                          <p:spTgt spid="152"/>
                                        </p:tgtEl>
                                        <p:attrNameLst>
                                          <p:attrName>style.visibility</p:attrName>
                                        </p:attrNameLst>
                                      </p:cBhvr>
                                      <p:to>
                                        <p:strVal val="visible"/>
                                      </p:to>
                                    </p:set>
                                    <p:anim calcmode="lin" valueType="num">
                                      <p:cBhvr additive="base">
                                        <p:cTn id="147" dur="7500" fill="hold"/>
                                        <p:tgtEl>
                                          <p:spTgt spid="152"/>
                                        </p:tgtEl>
                                        <p:attrNameLst>
                                          <p:attrName>ppt_x</p:attrName>
                                        </p:attrNameLst>
                                      </p:cBhvr>
                                      <p:tavLst>
                                        <p:tav tm="0">
                                          <p:val>
                                            <p:strVal val="#ppt_x"/>
                                          </p:val>
                                        </p:tav>
                                        <p:tav tm="100000">
                                          <p:val>
                                            <p:strVal val="#ppt_x"/>
                                          </p:val>
                                        </p:tav>
                                      </p:tavLst>
                                    </p:anim>
                                    <p:anim calcmode="lin" valueType="num">
                                      <p:cBhvr additive="base">
                                        <p:cTn id="148" dur="7500" fill="hold"/>
                                        <p:tgtEl>
                                          <p:spTgt spid="152"/>
                                        </p:tgtEl>
                                        <p:attrNameLst>
                                          <p:attrName>ppt_y</p:attrName>
                                        </p:attrNameLst>
                                      </p:cBhvr>
                                      <p:tavLst>
                                        <p:tav tm="0">
                                          <p:val>
                                            <p:strVal val="0-#ppt_h/2"/>
                                          </p:val>
                                        </p:tav>
                                        <p:tav tm="100000">
                                          <p:val>
                                            <p:strVal val="#ppt_y"/>
                                          </p:val>
                                        </p:tav>
                                      </p:tavLst>
                                    </p:anim>
                                  </p:childTnLst>
                                </p:cTn>
                              </p:par>
                            </p:childTnLst>
                          </p:cTn>
                        </p:par>
                        <p:par>
                          <p:cTn id="149" fill="hold">
                            <p:stCondLst>
                              <p:cond delay="217500"/>
                            </p:stCondLst>
                            <p:childTnLst>
                              <p:par>
                                <p:cTn id="150" presetID="2" presetClass="entr" presetSubtype="1" fill="hold" nodeType="afterEffect">
                                  <p:stCondLst>
                                    <p:cond delay="0"/>
                                  </p:stCondLst>
                                  <p:childTnLst>
                                    <p:set>
                                      <p:cBhvr>
                                        <p:cTn id="151" dur="1" fill="hold">
                                          <p:stCondLst>
                                            <p:cond delay="0"/>
                                          </p:stCondLst>
                                        </p:cTn>
                                        <p:tgtEl>
                                          <p:spTgt spid="157"/>
                                        </p:tgtEl>
                                        <p:attrNameLst>
                                          <p:attrName>style.visibility</p:attrName>
                                        </p:attrNameLst>
                                      </p:cBhvr>
                                      <p:to>
                                        <p:strVal val="visible"/>
                                      </p:to>
                                    </p:set>
                                    <p:anim calcmode="lin" valueType="num">
                                      <p:cBhvr additive="base">
                                        <p:cTn id="152" dur="7500" fill="hold"/>
                                        <p:tgtEl>
                                          <p:spTgt spid="157"/>
                                        </p:tgtEl>
                                        <p:attrNameLst>
                                          <p:attrName>ppt_x</p:attrName>
                                        </p:attrNameLst>
                                      </p:cBhvr>
                                      <p:tavLst>
                                        <p:tav tm="0">
                                          <p:val>
                                            <p:strVal val="#ppt_x"/>
                                          </p:val>
                                        </p:tav>
                                        <p:tav tm="100000">
                                          <p:val>
                                            <p:strVal val="#ppt_x"/>
                                          </p:val>
                                        </p:tav>
                                      </p:tavLst>
                                    </p:anim>
                                    <p:anim calcmode="lin" valueType="num">
                                      <p:cBhvr additive="base">
                                        <p:cTn id="153" dur="7500" fill="hold"/>
                                        <p:tgtEl>
                                          <p:spTgt spid="157"/>
                                        </p:tgtEl>
                                        <p:attrNameLst>
                                          <p:attrName>ppt_y</p:attrName>
                                        </p:attrNameLst>
                                      </p:cBhvr>
                                      <p:tavLst>
                                        <p:tav tm="0">
                                          <p:val>
                                            <p:strVal val="0-#ppt_h/2"/>
                                          </p:val>
                                        </p:tav>
                                        <p:tav tm="100000">
                                          <p:val>
                                            <p:strVal val="#ppt_y"/>
                                          </p:val>
                                        </p:tav>
                                      </p:tavLst>
                                    </p:anim>
                                  </p:childTnLst>
                                </p:cTn>
                              </p:par>
                            </p:childTnLst>
                          </p:cTn>
                        </p:par>
                        <p:par>
                          <p:cTn id="154" fill="hold">
                            <p:stCondLst>
                              <p:cond delay="225000"/>
                            </p:stCondLst>
                            <p:childTnLst>
                              <p:par>
                                <p:cTn id="155" presetID="2" presetClass="entr" presetSubtype="1" fill="hold" nodeType="afterEffect">
                                  <p:stCondLst>
                                    <p:cond delay="0"/>
                                  </p:stCondLst>
                                  <p:childTnLst>
                                    <p:set>
                                      <p:cBhvr>
                                        <p:cTn id="156" dur="1" fill="hold">
                                          <p:stCondLst>
                                            <p:cond delay="0"/>
                                          </p:stCondLst>
                                        </p:cTn>
                                        <p:tgtEl>
                                          <p:spTgt spid="162"/>
                                        </p:tgtEl>
                                        <p:attrNameLst>
                                          <p:attrName>style.visibility</p:attrName>
                                        </p:attrNameLst>
                                      </p:cBhvr>
                                      <p:to>
                                        <p:strVal val="visible"/>
                                      </p:to>
                                    </p:set>
                                    <p:anim calcmode="lin" valueType="num">
                                      <p:cBhvr additive="base">
                                        <p:cTn id="157" dur="7500" fill="hold"/>
                                        <p:tgtEl>
                                          <p:spTgt spid="162"/>
                                        </p:tgtEl>
                                        <p:attrNameLst>
                                          <p:attrName>ppt_x</p:attrName>
                                        </p:attrNameLst>
                                      </p:cBhvr>
                                      <p:tavLst>
                                        <p:tav tm="0">
                                          <p:val>
                                            <p:strVal val="#ppt_x"/>
                                          </p:val>
                                        </p:tav>
                                        <p:tav tm="100000">
                                          <p:val>
                                            <p:strVal val="#ppt_x"/>
                                          </p:val>
                                        </p:tav>
                                      </p:tavLst>
                                    </p:anim>
                                    <p:anim calcmode="lin" valueType="num">
                                      <p:cBhvr additive="base">
                                        <p:cTn id="158" dur="7500" fill="hold"/>
                                        <p:tgtEl>
                                          <p:spTgt spid="162"/>
                                        </p:tgtEl>
                                        <p:attrNameLst>
                                          <p:attrName>ppt_y</p:attrName>
                                        </p:attrNameLst>
                                      </p:cBhvr>
                                      <p:tavLst>
                                        <p:tav tm="0">
                                          <p:val>
                                            <p:strVal val="0-#ppt_h/2"/>
                                          </p:val>
                                        </p:tav>
                                        <p:tav tm="100000">
                                          <p:val>
                                            <p:strVal val="#ppt_y"/>
                                          </p:val>
                                        </p:tav>
                                      </p:tavLst>
                                    </p:anim>
                                  </p:childTnLst>
                                </p:cTn>
                              </p:par>
                            </p:childTnLst>
                          </p:cTn>
                        </p:par>
                        <p:par>
                          <p:cTn id="159" fill="hold">
                            <p:stCondLst>
                              <p:cond delay="232500"/>
                            </p:stCondLst>
                            <p:childTnLst>
                              <p:par>
                                <p:cTn id="160" presetID="2" presetClass="entr" presetSubtype="1" fill="hold" nodeType="afterEffect">
                                  <p:stCondLst>
                                    <p:cond delay="0"/>
                                  </p:stCondLst>
                                  <p:childTnLst>
                                    <p:set>
                                      <p:cBhvr>
                                        <p:cTn id="161" dur="1" fill="hold">
                                          <p:stCondLst>
                                            <p:cond delay="0"/>
                                          </p:stCondLst>
                                        </p:cTn>
                                        <p:tgtEl>
                                          <p:spTgt spid="167"/>
                                        </p:tgtEl>
                                        <p:attrNameLst>
                                          <p:attrName>style.visibility</p:attrName>
                                        </p:attrNameLst>
                                      </p:cBhvr>
                                      <p:to>
                                        <p:strVal val="visible"/>
                                      </p:to>
                                    </p:set>
                                    <p:anim calcmode="lin" valueType="num">
                                      <p:cBhvr additive="base">
                                        <p:cTn id="162" dur="7500" fill="hold"/>
                                        <p:tgtEl>
                                          <p:spTgt spid="167"/>
                                        </p:tgtEl>
                                        <p:attrNameLst>
                                          <p:attrName>ppt_x</p:attrName>
                                        </p:attrNameLst>
                                      </p:cBhvr>
                                      <p:tavLst>
                                        <p:tav tm="0">
                                          <p:val>
                                            <p:strVal val="#ppt_x"/>
                                          </p:val>
                                        </p:tav>
                                        <p:tav tm="100000">
                                          <p:val>
                                            <p:strVal val="#ppt_x"/>
                                          </p:val>
                                        </p:tav>
                                      </p:tavLst>
                                    </p:anim>
                                    <p:anim calcmode="lin" valueType="num">
                                      <p:cBhvr additive="base">
                                        <p:cTn id="163" dur="7500" fill="hold"/>
                                        <p:tgtEl>
                                          <p:spTgt spid="167"/>
                                        </p:tgtEl>
                                        <p:attrNameLst>
                                          <p:attrName>ppt_y</p:attrName>
                                        </p:attrNameLst>
                                      </p:cBhvr>
                                      <p:tavLst>
                                        <p:tav tm="0">
                                          <p:val>
                                            <p:strVal val="0-#ppt_h/2"/>
                                          </p:val>
                                        </p:tav>
                                        <p:tav tm="100000">
                                          <p:val>
                                            <p:strVal val="#ppt_y"/>
                                          </p:val>
                                        </p:tav>
                                      </p:tavLst>
                                    </p:anim>
                                  </p:childTnLst>
                                </p:cTn>
                              </p:par>
                            </p:childTnLst>
                          </p:cTn>
                        </p:par>
                        <p:par>
                          <p:cTn id="164" fill="hold">
                            <p:stCondLst>
                              <p:cond delay="240000"/>
                            </p:stCondLst>
                            <p:childTnLst>
                              <p:par>
                                <p:cTn id="165" presetID="2" presetClass="entr" presetSubtype="1" fill="hold" nodeType="afterEffect">
                                  <p:stCondLst>
                                    <p:cond delay="0"/>
                                  </p:stCondLst>
                                  <p:childTnLst>
                                    <p:set>
                                      <p:cBhvr>
                                        <p:cTn id="166" dur="1" fill="hold">
                                          <p:stCondLst>
                                            <p:cond delay="0"/>
                                          </p:stCondLst>
                                        </p:cTn>
                                        <p:tgtEl>
                                          <p:spTgt spid="172"/>
                                        </p:tgtEl>
                                        <p:attrNameLst>
                                          <p:attrName>style.visibility</p:attrName>
                                        </p:attrNameLst>
                                      </p:cBhvr>
                                      <p:to>
                                        <p:strVal val="visible"/>
                                      </p:to>
                                    </p:set>
                                    <p:anim calcmode="lin" valueType="num">
                                      <p:cBhvr additive="base">
                                        <p:cTn id="167" dur="7500" fill="hold"/>
                                        <p:tgtEl>
                                          <p:spTgt spid="172"/>
                                        </p:tgtEl>
                                        <p:attrNameLst>
                                          <p:attrName>ppt_x</p:attrName>
                                        </p:attrNameLst>
                                      </p:cBhvr>
                                      <p:tavLst>
                                        <p:tav tm="0">
                                          <p:val>
                                            <p:strVal val="#ppt_x"/>
                                          </p:val>
                                        </p:tav>
                                        <p:tav tm="100000">
                                          <p:val>
                                            <p:strVal val="#ppt_x"/>
                                          </p:val>
                                        </p:tav>
                                      </p:tavLst>
                                    </p:anim>
                                    <p:anim calcmode="lin" valueType="num">
                                      <p:cBhvr additive="base">
                                        <p:cTn id="168" dur="7500" fill="hold"/>
                                        <p:tgtEl>
                                          <p:spTgt spid="172"/>
                                        </p:tgtEl>
                                        <p:attrNameLst>
                                          <p:attrName>ppt_y</p:attrName>
                                        </p:attrNameLst>
                                      </p:cBhvr>
                                      <p:tavLst>
                                        <p:tav tm="0">
                                          <p:val>
                                            <p:strVal val="0-#ppt_h/2"/>
                                          </p:val>
                                        </p:tav>
                                        <p:tav tm="100000">
                                          <p:val>
                                            <p:strVal val="#ppt_y"/>
                                          </p:val>
                                        </p:tav>
                                      </p:tavLst>
                                    </p:anim>
                                  </p:childTnLst>
                                </p:cTn>
                              </p:par>
                            </p:childTnLst>
                          </p:cTn>
                        </p:par>
                        <p:par>
                          <p:cTn id="169" fill="hold">
                            <p:stCondLst>
                              <p:cond delay="247500"/>
                            </p:stCondLst>
                            <p:childTnLst>
                              <p:par>
                                <p:cTn id="170" presetID="2" presetClass="entr" presetSubtype="1" fill="hold" nodeType="afterEffect">
                                  <p:stCondLst>
                                    <p:cond delay="0"/>
                                  </p:stCondLst>
                                  <p:childTnLst>
                                    <p:set>
                                      <p:cBhvr>
                                        <p:cTn id="171" dur="1" fill="hold">
                                          <p:stCondLst>
                                            <p:cond delay="0"/>
                                          </p:stCondLst>
                                        </p:cTn>
                                        <p:tgtEl>
                                          <p:spTgt spid="177"/>
                                        </p:tgtEl>
                                        <p:attrNameLst>
                                          <p:attrName>style.visibility</p:attrName>
                                        </p:attrNameLst>
                                      </p:cBhvr>
                                      <p:to>
                                        <p:strVal val="visible"/>
                                      </p:to>
                                    </p:set>
                                    <p:anim calcmode="lin" valueType="num">
                                      <p:cBhvr additive="base">
                                        <p:cTn id="172" dur="7500" fill="hold"/>
                                        <p:tgtEl>
                                          <p:spTgt spid="177"/>
                                        </p:tgtEl>
                                        <p:attrNameLst>
                                          <p:attrName>ppt_x</p:attrName>
                                        </p:attrNameLst>
                                      </p:cBhvr>
                                      <p:tavLst>
                                        <p:tav tm="0">
                                          <p:val>
                                            <p:strVal val="#ppt_x"/>
                                          </p:val>
                                        </p:tav>
                                        <p:tav tm="100000">
                                          <p:val>
                                            <p:strVal val="#ppt_x"/>
                                          </p:val>
                                        </p:tav>
                                      </p:tavLst>
                                    </p:anim>
                                    <p:anim calcmode="lin" valueType="num">
                                      <p:cBhvr additive="base">
                                        <p:cTn id="173" dur="7500" fill="hold"/>
                                        <p:tgtEl>
                                          <p:spTgt spid="177"/>
                                        </p:tgtEl>
                                        <p:attrNameLst>
                                          <p:attrName>ppt_y</p:attrName>
                                        </p:attrNameLst>
                                      </p:cBhvr>
                                      <p:tavLst>
                                        <p:tav tm="0">
                                          <p:val>
                                            <p:strVal val="0-#ppt_h/2"/>
                                          </p:val>
                                        </p:tav>
                                        <p:tav tm="100000">
                                          <p:val>
                                            <p:strVal val="#ppt_y"/>
                                          </p:val>
                                        </p:tav>
                                      </p:tavLst>
                                    </p:anim>
                                  </p:childTnLst>
                                </p:cTn>
                              </p:par>
                            </p:childTnLst>
                          </p:cTn>
                        </p:par>
                        <p:par>
                          <p:cTn id="174" fill="hold">
                            <p:stCondLst>
                              <p:cond delay="255000"/>
                            </p:stCondLst>
                            <p:childTnLst>
                              <p:par>
                                <p:cTn id="175" presetID="2" presetClass="entr" presetSubtype="1" fill="hold" nodeType="afterEffect">
                                  <p:stCondLst>
                                    <p:cond delay="0"/>
                                  </p:stCondLst>
                                  <p:childTnLst>
                                    <p:set>
                                      <p:cBhvr>
                                        <p:cTn id="176" dur="1" fill="hold">
                                          <p:stCondLst>
                                            <p:cond delay="0"/>
                                          </p:stCondLst>
                                        </p:cTn>
                                        <p:tgtEl>
                                          <p:spTgt spid="182"/>
                                        </p:tgtEl>
                                        <p:attrNameLst>
                                          <p:attrName>style.visibility</p:attrName>
                                        </p:attrNameLst>
                                      </p:cBhvr>
                                      <p:to>
                                        <p:strVal val="visible"/>
                                      </p:to>
                                    </p:set>
                                    <p:anim calcmode="lin" valueType="num">
                                      <p:cBhvr additive="base">
                                        <p:cTn id="177" dur="7500" fill="hold"/>
                                        <p:tgtEl>
                                          <p:spTgt spid="182"/>
                                        </p:tgtEl>
                                        <p:attrNameLst>
                                          <p:attrName>ppt_x</p:attrName>
                                        </p:attrNameLst>
                                      </p:cBhvr>
                                      <p:tavLst>
                                        <p:tav tm="0">
                                          <p:val>
                                            <p:strVal val="#ppt_x"/>
                                          </p:val>
                                        </p:tav>
                                        <p:tav tm="100000">
                                          <p:val>
                                            <p:strVal val="#ppt_x"/>
                                          </p:val>
                                        </p:tav>
                                      </p:tavLst>
                                    </p:anim>
                                    <p:anim calcmode="lin" valueType="num">
                                      <p:cBhvr additive="base">
                                        <p:cTn id="178" dur="7500" fill="hold"/>
                                        <p:tgtEl>
                                          <p:spTgt spid="182"/>
                                        </p:tgtEl>
                                        <p:attrNameLst>
                                          <p:attrName>ppt_y</p:attrName>
                                        </p:attrNameLst>
                                      </p:cBhvr>
                                      <p:tavLst>
                                        <p:tav tm="0">
                                          <p:val>
                                            <p:strVal val="0-#ppt_h/2"/>
                                          </p:val>
                                        </p:tav>
                                        <p:tav tm="100000">
                                          <p:val>
                                            <p:strVal val="#ppt_y"/>
                                          </p:val>
                                        </p:tav>
                                      </p:tavLst>
                                    </p:anim>
                                  </p:childTnLst>
                                </p:cTn>
                              </p:par>
                            </p:childTnLst>
                          </p:cTn>
                        </p:par>
                        <p:par>
                          <p:cTn id="179" fill="hold">
                            <p:stCondLst>
                              <p:cond delay="262500"/>
                            </p:stCondLst>
                            <p:childTnLst>
                              <p:par>
                                <p:cTn id="180" presetID="2" presetClass="entr" presetSubtype="1" fill="hold" nodeType="afterEffect">
                                  <p:stCondLst>
                                    <p:cond delay="0"/>
                                  </p:stCondLst>
                                  <p:childTnLst>
                                    <p:set>
                                      <p:cBhvr>
                                        <p:cTn id="181" dur="1" fill="hold">
                                          <p:stCondLst>
                                            <p:cond delay="0"/>
                                          </p:stCondLst>
                                        </p:cTn>
                                        <p:tgtEl>
                                          <p:spTgt spid="187"/>
                                        </p:tgtEl>
                                        <p:attrNameLst>
                                          <p:attrName>style.visibility</p:attrName>
                                        </p:attrNameLst>
                                      </p:cBhvr>
                                      <p:to>
                                        <p:strVal val="visible"/>
                                      </p:to>
                                    </p:set>
                                    <p:anim calcmode="lin" valueType="num">
                                      <p:cBhvr additive="base">
                                        <p:cTn id="182" dur="7500" fill="hold"/>
                                        <p:tgtEl>
                                          <p:spTgt spid="187"/>
                                        </p:tgtEl>
                                        <p:attrNameLst>
                                          <p:attrName>ppt_x</p:attrName>
                                        </p:attrNameLst>
                                      </p:cBhvr>
                                      <p:tavLst>
                                        <p:tav tm="0">
                                          <p:val>
                                            <p:strVal val="#ppt_x"/>
                                          </p:val>
                                        </p:tav>
                                        <p:tav tm="100000">
                                          <p:val>
                                            <p:strVal val="#ppt_x"/>
                                          </p:val>
                                        </p:tav>
                                      </p:tavLst>
                                    </p:anim>
                                    <p:anim calcmode="lin" valueType="num">
                                      <p:cBhvr additive="base">
                                        <p:cTn id="183" dur="7500" fill="hold"/>
                                        <p:tgtEl>
                                          <p:spTgt spid="187"/>
                                        </p:tgtEl>
                                        <p:attrNameLst>
                                          <p:attrName>ppt_y</p:attrName>
                                        </p:attrNameLst>
                                      </p:cBhvr>
                                      <p:tavLst>
                                        <p:tav tm="0">
                                          <p:val>
                                            <p:strVal val="0-#ppt_h/2"/>
                                          </p:val>
                                        </p:tav>
                                        <p:tav tm="100000">
                                          <p:val>
                                            <p:strVal val="#ppt_y"/>
                                          </p:val>
                                        </p:tav>
                                      </p:tavLst>
                                    </p:anim>
                                  </p:childTnLst>
                                </p:cTn>
                              </p:par>
                            </p:childTnLst>
                          </p:cTn>
                        </p:par>
                        <p:par>
                          <p:cTn id="184" fill="hold">
                            <p:stCondLst>
                              <p:cond delay="270000"/>
                            </p:stCondLst>
                            <p:childTnLst>
                              <p:par>
                                <p:cTn id="185" presetID="2" presetClass="entr" presetSubtype="1" fill="hold" nodeType="afterEffect">
                                  <p:stCondLst>
                                    <p:cond delay="0"/>
                                  </p:stCondLst>
                                  <p:childTnLst>
                                    <p:set>
                                      <p:cBhvr>
                                        <p:cTn id="186" dur="1" fill="hold">
                                          <p:stCondLst>
                                            <p:cond delay="0"/>
                                          </p:stCondLst>
                                        </p:cTn>
                                        <p:tgtEl>
                                          <p:spTgt spid="192"/>
                                        </p:tgtEl>
                                        <p:attrNameLst>
                                          <p:attrName>style.visibility</p:attrName>
                                        </p:attrNameLst>
                                      </p:cBhvr>
                                      <p:to>
                                        <p:strVal val="visible"/>
                                      </p:to>
                                    </p:set>
                                    <p:anim calcmode="lin" valueType="num">
                                      <p:cBhvr additive="base">
                                        <p:cTn id="187" dur="7500" fill="hold"/>
                                        <p:tgtEl>
                                          <p:spTgt spid="192"/>
                                        </p:tgtEl>
                                        <p:attrNameLst>
                                          <p:attrName>ppt_x</p:attrName>
                                        </p:attrNameLst>
                                      </p:cBhvr>
                                      <p:tavLst>
                                        <p:tav tm="0">
                                          <p:val>
                                            <p:strVal val="#ppt_x"/>
                                          </p:val>
                                        </p:tav>
                                        <p:tav tm="100000">
                                          <p:val>
                                            <p:strVal val="#ppt_x"/>
                                          </p:val>
                                        </p:tav>
                                      </p:tavLst>
                                    </p:anim>
                                    <p:anim calcmode="lin" valueType="num">
                                      <p:cBhvr additive="base">
                                        <p:cTn id="188" dur="7500" fill="hold"/>
                                        <p:tgtEl>
                                          <p:spTgt spid="192"/>
                                        </p:tgtEl>
                                        <p:attrNameLst>
                                          <p:attrName>ppt_y</p:attrName>
                                        </p:attrNameLst>
                                      </p:cBhvr>
                                      <p:tavLst>
                                        <p:tav tm="0">
                                          <p:val>
                                            <p:strVal val="0-#ppt_h/2"/>
                                          </p:val>
                                        </p:tav>
                                        <p:tav tm="100000">
                                          <p:val>
                                            <p:strVal val="#ppt_y"/>
                                          </p:val>
                                        </p:tav>
                                      </p:tavLst>
                                    </p:anim>
                                  </p:childTnLst>
                                </p:cTn>
                              </p:par>
                            </p:childTnLst>
                          </p:cTn>
                        </p:par>
                        <p:par>
                          <p:cTn id="189" fill="hold">
                            <p:stCondLst>
                              <p:cond delay="277500"/>
                            </p:stCondLst>
                            <p:childTnLst>
                              <p:par>
                                <p:cTn id="190" presetID="2" presetClass="entr" presetSubtype="1" fill="hold" nodeType="afterEffect">
                                  <p:stCondLst>
                                    <p:cond delay="0"/>
                                  </p:stCondLst>
                                  <p:childTnLst>
                                    <p:set>
                                      <p:cBhvr>
                                        <p:cTn id="191" dur="1" fill="hold">
                                          <p:stCondLst>
                                            <p:cond delay="0"/>
                                          </p:stCondLst>
                                        </p:cTn>
                                        <p:tgtEl>
                                          <p:spTgt spid="197"/>
                                        </p:tgtEl>
                                        <p:attrNameLst>
                                          <p:attrName>style.visibility</p:attrName>
                                        </p:attrNameLst>
                                      </p:cBhvr>
                                      <p:to>
                                        <p:strVal val="visible"/>
                                      </p:to>
                                    </p:set>
                                    <p:anim calcmode="lin" valueType="num">
                                      <p:cBhvr additive="base">
                                        <p:cTn id="192" dur="7500" fill="hold"/>
                                        <p:tgtEl>
                                          <p:spTgt spid="197"/>
                                        </p:tgtEl>
                                        <p:attrNameLst>
                                          <p:attrName>ppt_x</p:attrName>
                                        </p:attrNameLst>
                                      </p:cBhvr>
                                      <p:tavLst>
                                        <p:tav tm="0">
                                          <p:val>
                                            <p:strVal val="#ppt_x"/>
                                          </p:val>
                                        </p:tav>
                                        <p:tav tm="100000">
                                          <p:val>
                                            <p:strVal val="#ppt_x"/>
                                          </p:val>
                                        </p:tav>
                                      </p:tavLst>
                                    </p:anim>
                                    <p:anim calcmode="lin" valueType="num">
                                      <p:cBhvr additive="base">
                                        <p:cTn id="193" dur="7500" fill="hold"/>
                                        <p:tgtEl>
                                          <p:spTgt spid="197"/>
                                        </p:tgtEl>
                                        <p:attrNameLst>
                                          <p:attrName>ppt_y</p:attrName>
                                        </p:attrNameLst>
                                      </p:cBhvr>
                                      <p:tavLst>
                                        <p:tav tm="0">
                                          <p:val>
                                            <p:strVal val="0-#ppt_h/2"/>
                                          </p:val>
                                        </p:tav>
                                        <p:tav tm="100000">
                                          <p:val>
                                            <p:strVal val="#ppt_y"/>
                                          </p:val>
                                        </p:tav>
                                      </p:tavLst>
                                    </p:anim>
                                  </p:childTnLst>
                                </p:cTn>
                              </p:par>
                            </p:childTnLst>
                          </p:cTn>
                        </p:par>
                        <p:par>
                          <p:cTn id="194" fill="hold">
                            <p:stCondLst>
                              <p:cond delay="285000"/>
                            </p:stCondLst>
                            <p:childTnLst>
                              <p:par>
                                <p:cTn id="195" presetID="2" presetClass="entr" presetSubtype="1" fill="hold" nodeType="afterEffect">
                                  <p:stCondLst>
                                    <p:cond delay="0"/>
                                  </p:stCondLst>
                                  <p:childTnLst>
                                    <p:set>
                                      <p:cBhvr>
                                        <p:cTn id="196" dur="1" fill="hold">
                                          <p:stCondLst>
                                            <p:cond delay="0"/>
                                          </p:stCondLst>
                                        </p:cTn>
                                        <p:tgtEl>
                                          <p:spTgt spid="202"/>
                                        </p:tgtEl>
                                        <p:attrNameLst>
                                          <p:attrName>style.visibility</p:attrName>
                                        </p:attrNameLst>
                                      </p:cBhvr>
                                      <p:to>
                                        <p:strVal val="visible"/>
                                      </p:to>
                                    </p:set>
                                    <p:anim calcmode="lin" valueType="num">
                                      <p:cBhvr additive="base">
                                        <p:cTn id="197" dur="7500" fill="hold"/>
                                        <p:tgtEl>
                                          <p:spTgt spid="202"/>
                                        </p:tgtEl>
                                        <p:attrNameLst>
                                          <p:attrName>ppt_x</p:attrName>
                                        </p:attrNameLst>
                                      </p:cBhvr>
                                      <p:tavLst>
                                        <p:tav tm="0">
                                          <p:val>
                                            <p:strVal val="#ppt_x"/>
                                          </p:val>
                                        </p:tav>
                                        <p:tav tm="100000">
                                          <p:val>
                                            <p:strVal val="#ppt_x"/>
                                          </p:val>
                                        </p:tav>
                                      </p:tavLst>
                                    </p:anim>
                                    <p:anim calcmode="lin" valueType="num">
                                      <p:cBhvr additive="base">
                                        <p:cTn id="198" dur="7500" fill="hold"/>
                                        <p:tgtEl>
                                          <p:spTgt spid="202"/>
                                        </p:tgtEl>
                                        <p:attrNameLst>
                                          <p:attrName>ppt_y</p:attrName>
                                        </p:attrNameLst>
                                      </p:cBhvr>
                                      <p:tavLst>
                                        <p:tav tm="0">
                                          <p:val>
                                            <p:strVal val="0-#ppt_h/2"/>
                                          </p:val>
                                        </p:tav>
                                        <p:tav tm="100000">
                                          <p:val>
                                            <p:strVal val="#ppt_y"/>
                                          </p:val>
                                        </p:tav>
                                      </p:tavLst>
                                    </p:anim>
                                  </p:childTnLst>
                                </p:cTn>
                              </p:par>
                            </p:childTnLst>
                          </p:cTn>
                        </p:par>
                        <p:par>
                          <p:cTn id="199" fill="hold">
                            <p:stCondLst>
                              <p:cond delay="292500"/>
                            </p:stCondLst>
                            <p:childTnLst>
                              <p:par>
                                <p:cTn id="200" presetID="2" presetClass="entr" presetSubtype="1" fill="hold" nodeType="afterEffect">
                                  <p:stCondLst>
                                    <p:cond delay="0"/>
                                  </p:stCondLst>
                                  <p:childTnLst>
                                    <p:set>
                                      <p:cBhvr>
                                        <p:cTn id="201" dur="1" fill="hold">
                                          <p:stCondLst>
                                            <p:cond delay="0"/>
                                          </p:stCondLst>
                                        </p:cTn>
                                        <p:tgtEl>
                                          <p:spTgt spid="6"/>
                                        </p:tgtEl>
                                        <p:attrNameLst>
                                          <p:attrName>style.visibility</p:attrName>
                                        </p:attrNameLst>
                                      </p:cBhvr>
                                      <p:to>
                                        <p:strVal val="visible"/>
                                      </p:to>
                                    </p:set>
                                    <p:anim calcmode="lin" valueType="num">
                                      <p:cBhvr additive="base">
                                        <p:cTn id="202" dur="7500" fill="hold"/>
                                        <p:tgtEl>
                                          <p:spTgt spid="6"/>
                                        </p:tgtEl>
                                        <p:attrNameLst>
                                          <p:attrName>ppt_x</p:attrName>
                                        </p:attrNameLst>
                                      </p:cBhvr>
                                      <p:tavLst>
                                        <p:tav tm="0">
                                          <p:val>
                                            <p:strVal val="#ppt_x"/>
                                          </p:val>
                                        </p:tav>
                                        <p:tav tm="100000">
                                          <p:val>
                                            <p:strVal val="#ppt_x"/>
                                          </p:val>
                                        </p:tav>
                                      </p:tavLst>
                                    </p:anim>
                                    <p:anim calcmode="lin" valueType="num">
                                      <p:cBhvr additive="base">
                                        <p:cTn id="203" dur="7500" fill="hold"/>
                                        <p:tgtEl>
                                          <p:spTgt spid="6"/>
                                        </p:tgtEl>
                                        <p:attrNameLst>
                                          <p:attrName>ppt_y</p:attrName>
                                        </p:attrNameLst>
                                      </p:cBhvr>
                                      <p:tavLst>
                                        <p:tav tm="0">
                                          <p:val>
                                            <p:strVal val="0-#ppt_h/2"/>
                                          </p:val>
                                        </p:tav>
                                        <p:tav tm="100000">
                                          <p:val>
                                            <p:strVal val="#ppt_y"/>
                                          </p:val>
                                        </p:tav>
                                      </p:tavLst>
                                    </p:anim>
                                  </p:childTnLst>
                                </p:cTn>
                              </p:par>
                            </p:childTnLst>
                          </p:cTn>
                        </p:par>
                        <p:par>
                          <p:cTn id="204" fill="hold">
                            <p:stCondLst>
                              <p:cond delay="300000"/>
                            </p:stCondLst>
                            <p:childTnLst>
                              <p:par>
                                <p:cTn id="205" presetID="2" presetClass="entr" presetSubtype="1" fill="hold" nodeType="afterEffect">
                                  <p:stCondLst>
                                    <p:cond delay="0"/>
                                  </p:stCondLst>
                                  <p:childTnLst>
                                    <p:set>
                                      <p:cBhvr>
                                        <p:cTn id="206" dur="1" fill="hold">
                                          <p:stCondLst>
                                            <p:cond delay="0"/>
                                          </p:stCondLst>
                                        </p:cTn>
                                        <p:tgtEl>
                                          <p:spTgt spid="207"/>
                                        </p:tgtEl>
                                        <p:attrNameLst>
                                          <p:attrName>style.visibility</p:attrName>
                                        </p:attrNameLst>
                                      </p:cBhvr>
                                      <p:to>
                                        <p:strVal val="visible"/>
                                      </p:to>
                                    </p:set>
                                    <p:anim calcmode="lin" valueType="num">
                                      <p:cBhvr additive="base">
                                        <p:cTn id="207" dur="7500" fill="hold"/>
                                        <p:tgtEl>
                                          <p:spTgt spid="207"/>
                                        </p:tgtEl>
                                        <p:attrNameLst>
                                          <p:attrName>ppt_x</p:attrName>
                                        </p:attrNameLst>
                                      </p:cBhvr>
                                      <p:tavLst>
                                        <p:tav tm="0">
                                          <p:val>
                                            <p:strVal val="#ppt_x"/>
                                          </p:val>
                                        </p:tav>
                                        <p:tav tm="100000">
                                          <p:val>
                                            <p:strVal val="#ppt_x"/>
                                          </p:val>
                                        </p:tav>
                                      </p:tavLst>
                                    </p:anim>
                                    <p:anim calcmode="lin" valueType="num">
                                      <p:cBhvr additive="base">
                                        <p:cTn id="208" dur="7500" fill="hold"/>
                                        <p:tgtEl>
                                          <p:spTgt spid="207"/>
                                        </p:tgtEl>
                                        <p:attrNameLst>
                                          <p:attrName>ppt_y</p:attrName>
                                        </p:attrNameLst>
                                      </p:cBhvr>
                                      <p:tavLst>
                                        <p:tav tm="0">
                                          <p:val>
                                            <p:strVal val="0-#ppt_h/2"/>
                                          </p:val>
                                        </p:tav>
                                        <p:tav tm="100000">
                                          <p:val>
                                            <p:strVal val="#ppt_y"/>
                                          </p:val>
                                        </p:tav>
                                      </p:tavLst>
                                    </p:anim>
                                  </p:childTnLst>
                                </p:cTn>
                              </p:par>
                            </p:childTnLst>
                          </p:cTn>
                        </p:par>
                        <p:par>
                          <p:cTn id="209" fill="hold">
                            <p:stCondLst>
                              <p:cond delay="307500"/>
                            </p:stCondLst>
                            <p:childTnLst>
                              <p:par>
                                <p:cTn id="210" presetID="2" presetClass="entr" presetSubtype="1" fill="hold" nodeType="afterEffect">
                                  <p:stCondLst>
                                    <p:cond delay="0"/>
                                  </p:stCondLst>
                                  <p:childTnLst>
                                    <p:set>
                                      <p:cBhvr>
                                        <p:cTn id="211" dur="1" fill="hold">
                                          <p:stCondLst>
                                            <p:cond delay="0"/>
                                          </p:stCondLst>
                                        </p:cTn>
                                        <p:tgtEl>
                                          <p:spTgt spid="212"/>
                                        </p:tgtEl>
                                        <p:attrNameLst>
                                          <p:attrName>style.visibility</p:attrName>
                                        </p:attrNameLst>
                                      </p:cBhvr>
                                      <p:to>
                                        <p:strVal val="visible"/>
                                      </p:to>
                                    </p:set>
                                    <p:anim calcmode="lin" valueType="num">
                                      <p:cBhvr additive="base">
                                        <p:cTn id="212" dur="7500" fill="hold"/>
                                        <p:tgtEl>
                                          <p:spTgt spid="212"/>
                                        </p:tgtEl>
                                        <p:attrNameLst>
                                          <p:attrName>ppt_x</p:attrName>
                                        </p:attrNameLst>
                                      </p:cBhvr>
                                      <p:tavLst>
                                        <p:tav tm="0">
                                          <p:val>
                                            <p:strVal val="#ppt_x"/>
                                          </p:val>
                                        </p:tav>
                                        <p:tav tm="100000">
                                          <p:val>
                                            <p:strVal val="#ppt_x"/>
                                          </p:val>
                                        </p:tav>
                                      </p:tavLst>
                                    </p:anim>
                                    <p:anim calcmode="lin" valueType="num">
                                      <p:cBhvr additive="base">
                                        <p:cTn id="213" dur="7500" fill="hold"/>
                                        <p:tgtEl>
                                          <p:spTgt spid="212"/>
                                        </p:tgtEl>
                                        <p:attrNameLst>
                                          <p:attrName>ppt_y</p:attrName>
                                        </p:attrNameLst>
                                      </p:cBhvr>
                                      <p:tavLst>
                                        <p:tav tm="0">
                                          <p:val>
                                            <p:strVal val="0-#ppt_h/2"/>
                                          </p:val>
                                        </p:tav>
                                        <p:tav tm="100000">
                                          <p:val>
                                            <p:strVal val="#ppt_y"/>
                                          </p:val>
                                        </p:tav>
                                      </p:tavLst>
                                    </p:anim>
                                  </p:childTnLst>
                                </p:cTn>
                              </p:par>
                            </p:childTnLst>
                          </p:cTn>
                        </p:par>
                        <p:par>
                          <p:cTn id="214" fill="hold">
                            <p:stCondLst>
                              <p:cond delay="315000"/>
                            </p:stCondLst>
                            <p:childTnLst>
                              <p:par>
                                <p:cTn id="215" presetID="2" presetClass="entr" presetSubtype="1" fill="hold" nodeType="afterEffect">
                                  <p:stCondLst>
                                    <p:cond delay="0"/>
                                  </p:stCondLst>
                                  <p:childTnLst>
                                    <p:set>
                                      <p:cBhvr>
                                        <p:cTn id="216" dur="1" fill="hold">
                                          <p:stCondLst>
                                            <p:cond delay="0"/>
                                          </p:stCondLst>
                                        </p:cTn>
                                        <p:tgtEl>
                                          <p:spTgt spid="217"/>
                                        </p:tgtEl>
                                        <p:attrNameLst>
                                          <p:attrName>style.visibility</p:attrName>
                                        </p:attrNameLst>
                                      </p:cBhvr>
                                      <p:to>
                                        <p:strVal val="visible"/>
                                      </p:to>
                                    </p:set>
                                    <p:anim calcmode="lin" valueType="num">
                                      <p:cBhvr additive="base">
                                        <p:cTn id="217" dur="7500" fill="hold"/>
                                        <p:tgtEl>
                                          <p:spTgt spid="217"/>
                                        </p:tgtEl>
                                        <p:attrNameLst>
                                          <p:attrName>ppt_x</p:attrName>
                                        </p:attrNameLst>
                                      </p:cBhvr>
                                      <p:tavLst>
                                        <p:tav tm="0">
                                          <p:val>
                                            <p:strVal val="#ppt_x"/>
                                          </p:val>
                                        </p:tav>
                                        <p:tav tm="100000">
                                          <p:val>
                                            <p:strVal val="#ppt_x"/>
                                          </p:val>
                                        </p:tav>
                                      </p:tavLst>
                                    </p:anim>
                                    <p:anim calcmode="lin" valueType="num">
                                      <p:cBhvr additive="base">
                                        <p:cTn id="218" dur="7500" fill="hold"/>
                                        <p:tgtEl>
                                          <p:spTgt spid="217"/>
                                        </p:tgtEl>
                                        <p:attrNameLst>
                                          <p:attrName>ppt_y</p:attrName>
                                        </p:attrNameLst>
                                      </p:cBhvr>
                                      <p:tavLst>
                                        <p:tav tm="0">
                                          <p:val>
                                            <p:strVal val="0-#ppt_h/2"/>
                                          </p:val>
                                        </p:tav>
                                        <p:tav tm="100000">
                                          <p:val>
                                            <p:strVal val="#ppt_y"/>
                                          </p:val>
                                        </p:tav>
                                      </p:tavLst>
                                    </p:anim>
                                  </p:childTnLst>
                                </p:cTn>
                              </p:par>
                            </p:childTnLst>
                          </p:cTn>
                        </p:par>
                        <p:par>
                          <p:cTn id="219" fill="hold">
                            <p:stCondLst>
                              <p:cond delay="322500"/>
                            </p:stCondLst>
                            <p:childTnLst>
                              <p:par>
                                <p:cTn id="220" presetID="2" presetClass="entr" presetSubtype="1" fill="hold" nodeType="afterEffect">
                                  <p:stCondLst>
                                    <p:cond delay="0"/>
                                  </p:stCondLst>
                                  <p:childTnLst>
                                    <p:set>
                                      <p:cBhvr>
                                        <p:cTn id="221" dur="1" fill="hold">
                                          <p:stCondLst>
                                            <p:cond delay="0"/>
                                          </p:stCondLst>
                                        </p:cTn>
                                        <p:tgtEl>
                                          <p:spTgt spid="222"/>
                                        </p:tgtEl>
                                        <p:attrNameLst>
                                          <p:attrName>style.visibility</p:attrName>
                                        </p:attrNameLst>
                                      </p:cBhvr>
                                      <p:to>
                                        <p:strVal val="visible"/>
                                      </p:to>
                                    </p:set>
                                    <p:anim calcmode="lin" valueType="num">
                                      <p:cBhvr additive="base">
                                        <p:cTn id="222" dur="7500" fill="hold"/>
                                        <p:tgtEl>
                                          <p:spTgt spid="222"/>
                                        </p:tgtEl>
                                        <p:attrNameLst>
                                          <p:attrName>ppt_x</p:attrName>
                                        </p:attrNameLst>
                                      </p:cBhvr>
                                      <p:tavLst>
                                        <p:tav tm="0">
                                          <p:val>
                                            <p:strVal val="#ppt_x"/>
                                          </p:val>
                                        </p:tav>
                                        <p:tav tm="100000">
                                          <p:val>
                                            <p:strVal val="#ppt_x"/>
                                          </p:val>
                                        </p:tav>
                                      </p:tavLst>
                                    </p:anim>
                                    <p:anim calcmode="lin" valueType="num">
                                      <p:cBhvr additive="base">
                                        <p:cTn id="223" dur="7500" fill="hold"/>
                                        <p:tgtEl>
                                          <p:spTgt spid="222"/>
                                        </p:tgtEl>
                                        <p:attrNameLst>
                                          <p:attrName>ppt_y</p:attrName>
                                        </p:attrNameLst>
                                      </p:cBhvr>
                                      <p:tavLst>
                                        <p:tav tm="0">
                                          <p:val>
                                            <p:strVal val="0-#ppt_h/2"/>
                                          </p:val>
                                        </p:tav>
                                        <p:tav tm="100000">
                                          <p:val>
                                            <p:strVal val="#ppt_y"/>
                                          </p:val>
                                        </p:tav>
                                      </p:tavLst>
                                    </p:anim>
                                  </p:childTnLst>
                                </p:cTn>
                              </p:par>
                            </p:childTnLst>
                          </p:cTn>
                        </p:par>
                        <p:par>
                          <p:cTn id="224" fill="hold">
                            <p:stCondLst>
                              <p:cond delay="330000"/>
                            </p:stCondLst>
                            <p:childTnLst>
                              <p:par>
                                <p:cTn id="225" presetID="2" presetClass="entr" presetSubtype="1" fill="hold" nodeType="afterEffect">
                                  <p:stCondLst>
                                    <p:cond delay="0"/>
                                  </p:stCondLst>
                                  <p:childTnLst>
                                    <p:set>
                                      <p:cBhvr>
                                        <p:cTn id="226" dur="1" fill="hold">
                                          <p:stCondLst>
                                            <p:cond delay="0"/>
                                          </p:stCondLst>
                                        </p:cTn>
                                        <p:tgtEl>
                                          <p:spTgt spid="227"/>
                                        </p:tgtEl>
                                        <p:attrNameLst>
                                          <p:attrName>style.visibility</p:attrName>
                                        </p:attrNameLst>
                                      </p:cBhvr>
                                      <p:to>
                                        <p:strVal val="visible"/>
                                      </p:to>
                                    </p:set>
                                    <p:anim calcmode="lin" valueType="num">
                                      <p:cBhvr additive="base">
                                        <p:cTn id="227" dur="7500" fill="hold"/>
                                        <p:tgtEl>
                                          <p:spTgt spid="227"/>
                                        </p:tgtEl>
                                        <p:attrNameLst>
                                          <p:attrName>ppt_x</p:attrName>
                                        </p:attrNameLst>
                                      </p:cBhvr>
                                      <p:tavLst>
                                        <p:tav tm="0">
                                          <p:val>
                                            <p:strVal val="#ppt_x"/>
                                          </p:val>
                                        </p:tav>
                                        <p:tav tm="100000">
                                          <p:val>
                                            <p:strVal val="#ppt_x"/>
                                          </p:val>
                                        </p:tav>
                                      </p:tavLst>
                                    </p:anim>
                                    <p:anim calcmode="lin" valueType="num">
                                      <p:cBhvr additive="base">
                                        <p:cTn id="228" dur="7500" fill="hold"/>
                                        <p:tgtEl>
                                          <p:spTgt spid="227"/>
                                        </p:tgtEl>
                                        <p:attrNameLst>
                                          <p:attrName>ppt_y</p:attrName>
                                        </p:attrNameLst>
                                      </p:cBhvr>
                                      <p:tavLst>
                                        <p:tav tm="0">
                                          <p:val>
                                            <p:strVal val="0-#ppt_h/2"/>
                                          </p:val>
                                        </p:tav>
                                        <p:tav tm="100000">
                                          <p:val>
                                            <p:strVal val="#ppt_y"/>
                                          </p:val>
                                        </p:tav>
                                      </p:tavLst>
                                    </p:anim>
                                  </p:childTnLst>
                                </p:cTn>
                              </p:par>
                            </p:childTnLst>
                          </p:cTn>
                        </p:par>
                        <p:par>
                          <p:cTn id="229" fill="hold">
                            <p:stCondLst>
                              <p:cond delay="337500"/>
                            </p:stCondLst>
                            <p:childTnLst>
                              <p:par>
                                <p:cTn id="230" presetID="2" presetClass="entr" presetSubtype="1" fill="hold" nodeType="afterEffect">
                                  <p:stCondLst>
                                    <p:cond delay="0"/>
                                  </p:stCondLst>
                                  <p:childTnLst>
                                    <p:set>
                                      <p:cBhvr>
                                        <p:cTn id="231" dur="1" fill="hold">
                                          <p:stCondLst>
                                            <p:cond delay="0"/>
                                          </p:stCondLst>
                                        </p:cTn>
                                        <p:tgtEl>
                                          <p:spTgt spid="232"/>
                                        </p:tgtEl>
                                        <p:attrNameLst>
                                          <p:attrName>style.visibility</p:attrName>
                                        </p:attrNameLst>
                                      </p:cBhvr>
                                      <p:to>
                                        <p:strVal val="visible"/>
                                      </p:to>
                                    </p:set>
                                    <p:anim calcmode="lin" valueType="num">
                                      <p:cBhvr additive="base">
                                        <p:cTn id="232" dur="7500" fill="hold"/>
                                        <p:tgtEl>
                                          <p:spTgt spid="232"/>
                                        </p:tgtEl>
                                        <p:attrNameLst>
                                          <p:attrName>ppt_x</p:attrName>
                                        </p:attrNameLst>
                                      </p:cBhvr>
                                      <p:tavLst>
                                        <p:tav tm="0">
                                          <p:val>
                                            <p:strVal val="#ppt_x"/>
                                          </p:val>
                                        </p:tav>
                                        <p:tav tm="100000">
                                          <p:val>
                                            <p:strVal val="#ppt_x"/>
                                          </p:val>
                                        </p:tav>
                                      </p:tavLst>
                                    </p:anim>
                                    <p:anim calcmode="lin" valueType="num">
                                      <p:cBhvr additive="base">
                                        <p:cTn id="233" dur="7500" fill="hold"/>
                                        <p:tgtEl>
                                          <p:spTgt spid="232"/>
                                        </p:tgtEl>
                                        <p:attrNameLst>
                                          <p:attrName>ppt_y</p:attrName>
                                        </p:attrNameLst>
                                      </p:cBhvr>
                                      <p:tavLst>
                                        <p:tav tm="0">
                                          <p:val>
                                            <p:strVal val="0-#ppt_h/2"/>
                                          </p:val>
                                        </p:tav>
                                        <p:tav tm="100000">
                                          <p:val>
                                            <p:strVal val="#ppt_y"/>
                                          </p:val>
                                        </p:tav>
                                      </p:tavLst>
                                    </p:anim>
                                  </p:childTnLst>
                                </p:cTn>
                              </p:par>
                            </p:childTnLst>
                          </p:cTn>
                        </p:par>
                        <p:par>
                          <p:cTn id="234" fill="hold">
                            <p:stCondLst>
                              <p:cond delay="345000"/>
                            </p:stCondLst>
                            <p:childTnLst>
                              <p:par>
                                <p:cTn id="235" presetID="2" presetClass="entr" presetSubtype="1" fill="hold" nodeType="afterEffect">
                                  <p:stCondLst>
                                    <p:cond delay="0"/>
                                  </p:stCondLst>
                                  <p:childTnLst>
                                    <p:set>
                                      <p:cBhvr>
                                        <p:cTn id="236" dur="1" fill="hold">
                                          <p:stCondLst>
                                            <p:cond delay="0"/>
                                          </p:stCondLst>
                                        </p:cTn>
                                        <p:tgtEl>
                                          <p:spTgt spid="237"/>
                                        </p:tgtEl>
                                        <p:attrNameLst>
                                          <p:attrName>style.visibility</p:attrName>
                                        </p:attrNameLst>
                                      </p:cBhvr>
                                      <p:to>
                                        <p:strVal val="visible"/>
                                      </p:to>
                                    </p:set>
                                    <p:anim calcmode="lin" valueType="num">
                                      <p:cBhvr additive="base">
                                        <p:cTn id="237" dur="7500" fill="hold"/>
                                        <p:tgtEl>
                                          <p:spTgt spid="237"/>
                                        </p:tgtEl>
                                        <p:attrNameLst>
                                          <p:attrName>ppt_x</p:attrName>
                                        </p:attrNameLst>
                                      </p:cBhvr>
                                      <p:tavLst>
                                        <p:tav tm="0">
                                          <p:val>
                                            <p:strVal val="#ppt_x"/>
                                          </p:val>
                                        </p:tav>
                                        <p:tav tm="100000">
                                          <p:val>
                                            <p:strVal val="#ppt_x"/>
                                          </p:val>
                                        </p:tav>
                                      </p:tavLst>
                                    </p:anim>
                                    <p:anim calcmode="lin" valueType="num">
                                      <p:cBhvr additive="base">
                                        <p:cTn id="238" dur="7500" fill="hold"/>
                                        <p:tgtEl>
                                          <p:spTgt spid="237"/>
                                        </p:tgtEl>
                                        <p:attrNameLst>
                                          <p:attrName>ppt_y</p:attrName>
                                        </p:attrNameLst>
                                      </p:cBhvr>
                                      <p:tavLst>
                                        <p:tav tm="0">
                                          <p:val>
                                            <p:strVal val="0-#ppt_h/2"/>
                                          </p:val>
                                        </p:tav>
                                        <p:tav tm="100000">
                                          <p:val>
                                            <p:strVal val="#ppt_y"/>
                                          </p:val>
                                        </p:tav>
                                      </p:tavLst>
                                    </p:anim>
                                  </p:childTnLst>
                                </p:cTn>
                              </p:par>
                            </p:childTnLst>
                          </p:cTn>
                        </p:par>
                        <p:par>
                          <p:cTn id="239" fill="hold">
                            <p:stCondLst>
                              <p:cond delay="352500"/>
                            </p:stCondLst>
                            <p:childTnLst>
                              <p:par>
                                <p:cTn id="240" presetID="2" presetClass="entr" presetSubtype="1" fill="hold" nodeType="afterEffect">
                                  <p:stCondLst>
                                    <p:cond delay="0"/>
                                  </p:stCondLst>
                                  <p:childTnLst>
                                    <p:set>
                                      <p:cBhvr>
                                        <p:cTn id="241" dur="1" fill="hold">
                                          <p:stCondLst>
                                            <p:cond delay="0"/>
                                          </p:stCondLst>
                                        </p:cTn>
                                        <p:tgtEl>
                                          <p:spTgt spid="242"/>
                                        </p:tgtEl>
                                        <p:attrNameLst>
                                          <p:attrName>style.visibility</p:attrName>
                                        </p:attrNameLst>
                                      </p:cBhvr>
                                      <p:to>
                                        <p:strVal val="visible"/>
                                      </p:to>
                                    </p:set>
                                    <p:anim calcmode="lin" valueType="num">
                                      <p:cBhvr additive="base">
                                        <p:cTn id="242" dur="7500" fill="hold"/>
                                        <p:tgtEl>
                                          <p:spTgt spid="242"/>
                                        </p:tgtEl>
                                        <p:attrNameLst>
                                          <p:attrName>ppt_x</p:attrName>
                                        </p:attrNameLst>
                                      </p:cBhvr>
                                      <p:tavLst>
                                        <p:tav tm="0">
                                          <p:val>
                                            <p:strVal val="#ppt_x"/>
                                          </p:val>
                                        </p:tav>
                                        <p:tav tm="100000">
                                          <p:val>
                                            <p:strVal val="#ppt_x"/>
                                          </p:val>
                                        </p:tav>
                                      </p:tavLst>
                                    </p:anim>
                                    <p:anim calcmode="lin" valueType="num">
                                      <p:cBhvr additive="base">
                                        <p:cTn id="243" dur="7500" fill="hold"/>
                                        <p:tgtEl>
                                          <p:spTgt spid="2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9527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15600" y="247046"/>
            <a:ext cx="1441727" cy="4768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46">
            <a:extLst>
              <a:ext uri="{FF2B5EF4-FFF2-40B4-BE49-F238E27FC236}">
                <a16:creationId xmlns:a16="http://schemas.microsoft.com/office/drawing/2014/main" id="{753D1E8B-2428-48C5-AE34-420CAFD555A7}"/>
              </a:ext>
            </a:extLst>
          </p:cNvPr>
          <p:cNvGraphicFramePr>
            <a:graphicFrameLocks noGrp="1"/>
          </p:cNvGraphicFramePr>
          <p:nvPr/>
        </p:nvGraphicFramePr>
        <p:xfrm>
          <a:off x="4064000" y="647965"/>
          <a:ext cx="4064000" cy="54864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963569290"/>
                    </a:ext>
                  </a:extLst>
                </a:gridCol>
              </a:tblGrid>
              <a:tr h="411001">
                <a:tc>
                  <a:txBody>
                    <a:bodyPr/>
                    <a:lstStyle/>
                    <a:p>
                      <a:pPr algn="l"/>
                      <a:r>
                        <a:rPr lang="en-GB" sz="2400" dirty="0">
                          <a:solidFill>
                            <a:schemeClr val="accent5">
                              <a:lumMod val="50000"/>
                            </a:schemeClr>
                          </a:solidFill>
                        </a:rPr>
                        <a:t>1) </a:t>
                      </a:r>
                      <a:r>
                        <a:rPr lang="en-GB" sz="2400" dirty="0" err="1">
                          <a:solidFill>
                            <a:schemeClr val="accent5">
                              <a:lumMod val="50000"/>
                            </a:schemeClr>
                          </a:solidFill>
                        </a:rPr>
                        <a:t>anziehen</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8041685"/>
                  </a:ext>
                </a:extLst>
              </a:tr>
              <a:tr h="411001">
                <a:tc>
                  <a:txBody>
                    <a:bodyPr/>
                    <a:lstStyle/>
                    <a:p>
                      <a:pPr algn="l"/>
                      <a:r>
                        <a:rPr lang="en-GB" sz="2400" dirty="0">
                          <a:solidFill>
                            <a:schemeClr val="accent5">
                              <a:lumMod val="50000"/>
                            </a:schemeClr>
                          </a:solidFill>
                        </a:rPr>
                        <a:t>2) das Bett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3058804"/>
                  </a:ext>
                </a:extLst>
              </a:tr>
              <a:tr h="411001">
                <a:tc>
                  <a:txBody>
                    <a:bodyPr/>
                    <a:lstStyle/>
                    <a:p>
                      <a:pPr algn="l"/>
                      <a:r>
                        <a:rPr lang="en-GB" sz="2400" dirty="0">
                          <a:solidFill>
                            <a:schemeClr val="accent5">
                              <a:lumMod val="50000"/>
                            </a:schemeClr>
                          </a:solidFill>
                        </a:rPr>
                        <a:t>3) </a:t>
                      </a:r>
                      <a:r>
                        <a:rPr lang="en-GB" sz="2400" dirty="0" err="1">
                          <a:solidFill>
                            <a:schemeClr val="accent5">
                              <a:lumMod val="50000"/>
                            </a:schemeClr>
                          </a:solidFill>
                        </a:rPr>
                        <a:t>sich</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3053230"/>
                  </a:ext>
                </a:extLst>
              </a:tr>
              <a:tr h="411001">
                <a:tc>
                  <a:txBody>
                    <a:bodyPr/>
                    <a:lstStyle/>
                    <a:p>
                      <a:pPr algn="l"/>
                      <a:r>
                        <a:rPr lang="en-GB" sz="2400" dirty="0">
                          <a:solidFill>
                            <a:schemeClr val="accent5">
                              <a:lumMod val="50000"/>
                            </a:schemeClr>
                          </a:solidFill>
                        </a:rPr>
                        <a:t>4) </a:t>
                      </a:r>
                      <a:r>
                        <a:rPr lang="en-GB" sz="2400" dirty="0" err="1">
                          <a:solidFill>
                            <a:schemeClr val="accent5">
                              <a:lumMod val="50000"/>
                            </a:schemeClr>
                          </a:solidFill>
                        </a:rPr>
                        <a:t>waschen</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9768333"/>
                  </a:ext>
                </a:extLst>
              </a:tr>
              <a:tr h="411001">
                <a:tc>
                  <a:txBody>
                    <a:bodyPr/>
                    <a:lstStyle/>
                    <a:p>
                      <a:pPr algn="l"/>
                      <a:r>
                        <a:rPr lang="en-GB" sz="2400" dirty="0">
                          <a:solidFill>
                            <a:schemeClr val="accent5">
                              <a:lumMod val="50000"/>
                            </a:schemeClr>
                          </a:solidFill>
                        </a:rPr>
                        <a:t>5) </a:t>
                      </a:r>
                      <a:r>
                        <a:rPr lang="en-GB" sz="2400" dirty="0" err="1">
                          <a:solidFill>
                            <a:schemeClr val="accent5">
                              <a:lumMod val="50000"/>
                            </a:schemeClr>
                          </a:solidFill>
                        </a:rPr>
                        <a:t>nennen</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89287764"/>
                  </a:ext>
                </a:extLst>
              </a:tr>
              <a:tr h="411001">
                <a:tc>
                  <a:txBody>
                    <a:bodyPr/>
                    <a:lstStyle/>
                    <a:p>
                      <a:pPr algn="l"/>
                      <a:r>
                        <a:rPr lang="en-GB" sz="2400" dirty="0">
                          <a:solidFill>
                            <a:schemeClr val="accent5">
                              <a:lumMod val="50000"/>
                            </a:schemeClr>
                          </a:solidFill>
                        </a:rPr>
                        <a:t>6) </a:t>
                      </a:r>
                      <a:r>
                        <a:rPr lang="en-GB" sz="2400" dirty="0" err="1">
                          <a:solidFill>
                            <a:schemeClr val="accent5">
                              <a:lumMod val="50000"/>
                            </a:schemeClr>
                          </a:solidFill>
                        </a:rPr>
                        <a:t>mich</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88608219"/>
                  </a:ext>
                </a:extLst>
              </a:tr>
              <a:tr h="411001">
                <a:tc>
                  <a:txBody>
                    <a:bodyPr/>
                    <a:lstStyle/>
                    <a:p>
                      <a:pPr algn="l"/>
                      <a:r>
                        <a:rPr lang="en-GB" sz="2400" dirty="0">
                          <a:solidFill>
                            <a:schemeClr val="accent5">
                              <a:lumMod val="50000"/>
                            </a:schemeClr>
                          </a:solidFill>
                        </a:rPr>
                        <a:t>7) </a:t>
                      </a:r>
                      <a:r>
                        <a:rPr lang="en-GB" sz="2400" dirty="0" err="1">
                          <a:solidFill>
                            <a:schemeClr val="accent5">
                              <a:lumMod val="50000"/>
                            </a:schemeClr>
                          </a:solidFill>
                        </a:rPr>
                        <a:t>gerade</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0357802"/>
                  </a:ext>
                </a:extLst>
              </a:tr>
              <a:tr h="411001">
                <a:tc>
                  <a:txBody>
                    <a:bodyPr/>
                    <a:lstStyle/>
                    <a:p>
                      <a:pPr algn="l"/>
                      <a:r>
                        <a:rPr lang="en-GB" sz="2400" dirty="0">
                          <a:solidFill>
                            <a:schemeClr val="accent5">
                              <a:lumMod val="50000"/>
                            </a:schemeClr>
                          </a:solidFill>
                        </a:rPr>
                        <a:t>8) </a:t>
                      </a:r>
                      <a:r>
                        <a:rPr lang="en-GB" sz="2400" dirty="0" err="1">
                          <a:solidFill>
                            <a:schemeClr val="accent5">
                              <a:lumMod val="50000"/>
                            </a:schemeClr>
                          </a:solidFill>
                        </a:rPr>
                        <a:t>fühlen</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2510725"/>
                  </a:ext>
                </a:extLst>
              </a:tr>
              <a:tr h="411001">
                <a:tc>
                  <a:txBody>
                    <a:bodyPr/>
                    <a:lstStyle/>
                    <a:p>
                      <a:pPr algn="l"/>
                      <a:r>
                        <a:rPr lang="en-GB" sz="2400" dirty="0">
                          <a:solidFill>
                            <a:schemeClr val="accent5">
                              <a:lumMod val="50000"/>
                            </a:schemeClr>
                          </a:solidFill>
                        </a:rPr>
                        <a:t>9) </a:t>
                      </a:r>
                      <a:r>
                        <a:rPr lang="en-GB" sz="2400" dirty="0" err="1">
                          <a:solidFill>
                            <a:schemeClr val="accent5">
                              <a:lumMod val="50000"/>
                            </a:schemeClr>
                          </a:solidFill>
                        </a:rPr>
                        <a:t>halten</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0994375"/>
                  </a:ext>
                </a:extLst>
              </a:tr>
              <a:tr h="411001">
                <a:tc>
                  <a:txBody>
                    <a:bodyPr/>
                    <a:lstStyle/>
                    <a:p>
                      <a:pPr algn="l"/>
                      <a:r>
                        <a:rPr lang="en-GB" sz="2400" dirty="0">
                          <a:solidFill>
                            <a:schemeClr val="accent5">
                              <a:lumMod val="50000"/>
                            </a:schemeClr>
                          </a:solidFill>
                        </a:rPr>
                        <a:t>10) der Stuhl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51257519"/>
                  </a:ext>
                </a:extLst>
              </a:tr>
              <a:tr h="411001">
                <a:tc>
                  <a:txBody>
                    <a:bodyPr/>
                    <a:lstStyle/>
                    <a:p>
                      <a:pPr algn="l"/>
                      <a:r>
                        <a:rPr lang="en-GB" sz="2400" dirty="0">
                          <a:solidFill>
                            <a:schemeClr val="accent5">
                              <a:lumMod val="50000"/>
                            </a:schemeClr>
                          </a:solidFill>
                        </a:rPr>
                        <a:t>11) </a:t>
                      </a:r>
                      <a:r>
                        <a:rPr lang="en-GB" sz="2400" dirty="0" err="1">
                          <a:solidFill>
                            <a:schemeClr val="accent5">
                              <a:lumMod val="50000"/>
                            </a:schemeClr>
                          </a:solidFill>
                        </a:rPr>
                        <a:t>verantwortlich</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4368518"/>
                  </a:ext>
                </a:extLst>
              </a:tr>
              <a:tr h="411001">
                <a:tc>
                  <a:txBody>
                    <a:bodyPr/>
                    <a:lstStyle/>
                    <a:p>
                      <a:pPr algn="l"/>
                      <a:r>
                        <a:rPr lang="en-GB" sz="2400" dirty="0">
                          <a:solidFill>
                            <a:schemeClr val="accent5">
                              <a:lumMod val="50000"/>
                            </a:schemeClr>
                          </a:solidFill>
                        </a:rPr>
                        <a:t>12 ) dich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3235753"/>
                  </a:ext>
                </a:extLst>
              </a:tr>
            </a:tbl>
          </a:graphicData>
        </a:graphic>
      </p:graphicFrame>
    </p:spTree>
    <p:extLst>
      <p:ext uri="{BB962C8B-B14F-4D97-AF65-F5344CB8AC3E}">
        <p14:creationId xmlns:p14="http://schemas.microsoft.com/office/powerpoint/2010/main" val="243142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2018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170893"/>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920181" y="291363"/>
            <a:ext cx="80877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1-12 und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Buchstaben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2" name="Table 6">
            <a:extLst>
              <a:ext uri="{FF2B5EF4-FFF2-40B4-BE49-F238E27FC236}">
                <a16:creationId xmlns:a16="http://schemas.microsoft.com/office/drawing/2014/main" id="{0FB5929C-E054-4BF8-9366-7B89EE1FEE16}"/>
              </a:ext>
            </a:extLst>
          </p:cNvPr>
          <p:cNvGraphicFramePr>
            <a:graphicFrameLocks noGrp="1"/>
          </p:cNvGraphicFramePr>
          <p:nvPr/>
        </p:nvGraphicFramePr>
        <p:xfrm>
          <a:off x="142066" y="1193487"/>
          <a:ext cx="1381934" cy="5120640"/>
        </p:xfrm>
        <a:graphic>
          <a:graphicData uri="http://schemas.openxmlformats.org/drawingml/2006/table">
            <a:tbl>
              <a:tblPr firstRow="1" bandRow="1">
                <a:tableStyleId>{5940675A-B579-460E-94D1-54222C63F5DA}</a:tableStyleId>
              </a:tblPr>
              <a:tblGrid>
                <a:gridCol w="690967">
                  <a:extLst>
                    <a:ext uri="{9D8B030D-6E8A-4147-A177-3AD203B41FA5}">
                      <a16:colId xmlns:a16="http://schemas.microsoft.com/office/drawing/2014/main" val="1316868272"/>
                    </a:ext>
                  </a:extLst>
                </a:gridCol>
                <a:gridCol w="690967">
                  <a:extLst>
                    <a:ext uri="{9D8B030D-6E8A-4147-A177-3AD203B41FA5}">
                      <a16:colId xmlns:a16="http://schemas.microsoft.com/office/drawing/2014/main" val="3685865465"/>
                    </a:ext>
                  </a:extLst>
                </a:gridCol>
              </a:tblGrid>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276433099"/>
                  </a:ext>
                </a:extLst>
              </a:tr>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388929078"/>
                  </a:ext>
                </a:extLst>
              </a:tr>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689615802"/>
                  </a:ext>
                </a:extLst>
              </a:tr>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303514066"/>
                  </a:ext>
                </a:extLst>
              </a:tr>
              <a:tr h="390884">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550598668"/>
                  </a:ext>
                </a:extLst>
              </a:tr>
              <a:tr h="390884">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228310"/>
                  </a:ext>
                </a:extLst>
              </a:tr>
              <a:tr h="390884">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640654456"/>
                  </a:ext>
                </a:extLst>
              </a:tr>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1956694952"/>
                  </a:ext>
                </a:extLst>
              </a:tr>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121770942"/>
                  </a:ext>
                </a:extLst>
              </a:tr>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135804181"/>
                  </a:ext>
                </a:extLst>
              </a:tr>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927077960"/>
                  </a:ext>
                </a:extLst>
              </a:tr>
              <a:tr h="390884">
                <a:tc>
                  <a:txBody>
                    <a:bodyPr/>
                    <a:lstStyle/>
                    <a:p>
                      <a:endParaRPr lang="en-GB" sz="220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endParaRPr lang="en-GB" sz="2200"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654500313"/>
                  </a:ext>
                </a:extLst>
              </a:tr>
            </a:tbl>
          </a:graphicData>
        </a:graphic>
      </p:graphicFrame>
      <p:sp>
        <p:nvSpPr>
          <p:cNvPr id="8" name="Action Button: Custom 16">
            <a:hlinkClick r:id="" action="ppaction://noaction" highlightClick="1">
              <a:snd r:embed="rId4" name="9.1.2.6 Slide 3 1.wav"/>
            </a:hlinkClick>
            <a:extLst>
              <a:ext uri="{FF2B5EF4-FFF2-40B4-BE49-F238E27FC236}">
                <a16:creationId xmlns:a16="http://schemas.microsoft.com/office/drawing/2014/main" id="{841FEEC2-9A90-4E9D-8CFC-9BEA4E65FBF2}"/>
              </a:ext>
            </a:extLst>
          </p:cNvPr>
          <p:cNvSpPr/>
          <p:nvPr/>
        </p:nvSpPr>
        <p:spPr>
          <a:xfrm>
            <a:off x="297269" y="12141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9.1.2.6 Slide 3 2.wav"/>
            </a:hlinkClick>
            <a:extLst>
              <a:ext uri="{FF2B5EF4-FFF2-40B4-BE49-F238E27FC236}">
                <a16:creationId xmlns:a16="http://schemas.microsoft.com/office/drawing/2014/main" id="{AEE75152-AA60-4E09-B6D6-33877C57EDD0}"/>
              </a:ext>
            </a:extLst>
          </p:cNvPr>
          <p:cNvSpPr/>
          <p:nvPr/>
        </p:nvSpPr>
        <p:spPr>
          <a:xfrm>
            <a:off x="297269" y="16355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9.1.2.6 Slide 3 3.wav"/>
            </a:hlinkClick>
            <a:extLst>
              <a:ext uri="{FF2B5EF4-FFF2-40B4-BE49-F238E27FC236}">
                <a16:creationId xmlns:a16="http://schemas.microsoft.com/office/drawing/2014/main" id="{F11CB23C-06C9-407F-8110-271FCCEE9771}"/>
              </a:ext>
            </a:extLst>
          </p:cNvPr>
          <p:cNvSpPr/>
          <p:nvPr/>
        </p:nvSpPr>
        <p:spPr>
          <a:xfrm>
            <a:off x="297269" y="205697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7" name="9.1.2.6 Slide 3 4.wav"/>
            </a:hlinkClick>
            <a:extLst>
              <a:ext uri="{FF2B5EF4-FFF2-40B4-BE49-F238E27FC236}">
                <a16:creationId xmlns:a16="http://schemas.microsoft.com/office/drawing/2014/main" id="{8D648A3B-04EE-4D96-BA17-FCECC4730449}"/>
              </a:ext>
            </a:extLst>
          </p:cNvPr>
          <p:cNvSpPr/>
          <p:nvPr/>
        </p:nvSpPr>
        <p:spPr>
          <a:xfrm>
            <a:off x="297269" y="25009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8" name="9.1.2.6 Slide 3 5.wav"/>
            </a:hlinkClick>
            <a:extLst>
              <a:ext uri="{FF2B5EF4-FFF2-40B4-BE49-F238E27FC236}">
                <a16:creationId xmlns:a16="http://schemas.microsoft.com/office/drawing/2014/main" id="{BC100BF6-6BCD-4F82-A73E-43792BD7E33C}"/>
              </a:ext>
            </a:extLst>
          </p:cNvPr>
          <p:cNvSpPr/>
          <p:nvPr/>
        </p:nvSpPr>
        <p:spPr>
          <a:xfrm>
            <a:off x="297269" y="292851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9.1.2.6 Slide 3 6.wav"/>
            </a:hlinkClick>
            <a:extLst>
              <a:ext uri="{FF2B5EF4-FFF2-40B4-BE49-F238E27FC236}">
                <a16:creationId xmlns:a16="http://schemas.microsoft.com/office/drawing/2014/main" id="{D05C92EF-C73E-47AE-889D-032F44B7E661}"/>
              </a:ext>
            </a:extLst>
          </p:cNvPr>
          <p:cNvSpPr/>
          <p:nvPr/>
        </p:nvSpPr>
        <p:spPr>
          <a:xfrm>
            <a:off x="297269" y="335439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9.1.2.6 Slide 3 7.wav"/>
            </a:hlinkClick>
            <a:extLst>
              <a:ext uri="{FF2B5EF4-FFF2-40B4-BE49-F238E27FC236}">
                <a16:creationId xmlns:a16="http://schemas.microsoft.com/office/drawing/2014/main" id="{EDF74690-B443-4B28-919F-04AA4A21E667}"/>
              </a:ext>
            </a:extLst>
          </p:cNvPr>
          <p:cNvSpPr/>
          <p:nvPr/>
        </p:nvSpPr>
        <p:spPr>
          <a:xfrm>
            <a:off x="297269" y="377429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1" name="9.1.2.6 Slide 3 8.wav"/>
            </a:hlinkClick>
            <a:extLst>
              <a:ext uri="{FF2B5EF4-FFF2-40B4-BE49-F238E27FC236}">
                <a16:creationId xmlns:a16="http://schemas.microsoft.com/office/drawing/2014/main" id="{7A700585-1B27-4F35-B267-D05BC8939357}"/>
              </a:ext>
            </a:extLst>
          </p:cNvPr>
          <p:cNvSpPr/>
          <p:nvPr/>
        </p:nvSpPr>
        <p:spPr>
          <a:xfrm>
            <a:off x="297269" y="418859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6" name="Action Button: Custom 16">
            <a:hlinkClick r:id="" action="ppaction://noaction" highlightClick="1">
              <a:snd r:embed="rId12" name="9.1.2.6 Slide 3 9.wav"/>
            </a:hlinkClick>
            <a:extLst>
              <a:ext uri="{FF2B5EF4-FFF2-40B4-BE49-F238E27FC236}">
                <a16:creationId xmlns:a16="http://schemas.microsoft.com/office/drawing/2014/main" id="{122BC05C-F522-4045-A6D7-6F2AE49660C1}"/>
              </a:ext>
            </a:extLst>
          </p:cNvPr>
          <p:cNvSpPr/>
          <p:nvPr/>
        </p:nvSpPr>
        <p:spPr>
          <a:xfrm>
            <a:off x="297269" y="463654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7" name="Action Button: Custom 16">
            <a:hlinkClick r:id="" action="ppaction://noaction" highlightClick="1">
              <a:snd r:embed="rId13" name="9.1.2.6 Slide 3 10.wav"/>
            </a:hlinkClick>
            <a:extLst>
              <a:ext uri="{FF2B5EF4-FFF2-40B4-BE49-F238E27FC236}">
                <a16:creationId xmlns:a16="http://schemas.microsoft.com/office/drawing/2014/main" id="{91461AD8-F930-4E1F-80FB-9679F58FD82C}"/>
              </a:ext>
            </a:extLst>
          </p:cNvPr>
          <p:cNvSpPr/>
          <p:nvPr/>
        </p:nvSpPr>
        <p:spPr>
          <a:xfrm>
            <a:off x="297269" y="506242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8" name="Action Button: Custom 16">
            <a:hlinkClick r:id="" action="ppaction://noaction" highlightClick="1">
              <a:snd r:embed="rId14" name="9.1.2.6 Slide 3 11.wav"/>
            </a:hlinkClick>
            <a:extLst>
              <a:ext uri="{FF2B5EF4-FFF2-40B4-BE49-F238E27FC236}">
                <a16:creationId xmlns:a16="http://schemas.microsoft.com/office/drawing/2014/main" id="{8A21543D-2BF0-450A-B9E4-316121365D25}"/>
              </a:ext>
            </a:extLst>
          </p:cNvPr>
          <p:cNvSpPr/>
          <p:nvPr/>
        </p:nvSpPr>
        <p:spPr>
          <a:xfrm>
            <a:off x="297269" y="54823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19" name="Action Button: Custom 16">
            <a:hlinkClick r:id="" action="ppaction://noaction" highlightClick="1">
              <a:snd r:embed="rId15" name="9.1.2.6 Slide 3 12.wav"/>
            </a:hlinkClick>
            <a:extLst>
              <a:ext uri="{FF2B5EF4-FFF2-40B4-BE49-F238E27FC236}">
                <a16:creationId xmlns:a16="http://schemas.microsoft.com/office/drawing/2014/main" id="{1198CDDD-DFA9-4B33-9E42-48A75521603C}"/>
              </a:ext>
            </a:extLst>
          </p:cNvPr>
          <p:cNvSpPr/>
          <p:nvPr/>
        </p:nvSpPr>
        <p:spPr>
          <a:xfrm>
            <a:off x="297269" y="589662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graphicFrame>
        <p:nvGraphicFramePr>
          <p:cNvPr id="20" name="Table 20">
            <a:extLst>
              <a:ext uri="{FF2B5EF4-FFF2-40B4-BE49-F238E27FC236}">
                <a16:creationId xmlns:a16="http://schemas.microsoft.com/office/drawing/2014/main" id="{25089385-11CC-4176-9DAA-E3FB4742B55E}"/>
              </a:ext>
            </a:extLst>
          </p:cNvPr>
          <p:cNvGraphicFramePr>
            <a:graphicFrameLocks noGrp="1"/>
          </p:cNvGraphicFramePr>
          <p:nvPr/>
        </p:nvGraphicFramePr>
        <p:xfrm>
          <a:off x="2002503" y="1242830"/>
          <a:ext cx="9892228" cy="5011734"/>
        </p:xfrm>
        <a:graphic>
          <a:graphicData uri="http://schemas.openxmlformats.org/drawingml/2006/table">
            <a:tbl>
              <a:tblPr firstRow="1" bandRow="1">
                <a:tableStyleId>{5940675A-B579-460E-94D1-54222C63F5DA}</a:tableStyleId>
              </a:tblPr>
              <a:tblGrid>
                <a:gridCol w="2473057">
                  <a:extLst>
                    <a:ext uri="{9D8B030D-6E8A-4147-A177-3AD203B41FA5}">
                      <a16:colId xmlns:a16="http://schemas.microsoft.com/office/drawing/2014/main" val="3962961014"/>
                    </a:ext>
                  </a:extLst>
                </a:gridCol>
                <a:gridCol w="2473057">
                  <a:extLst>
                    <a:ext uri="{9D8B030D-6E8A-4147-A177-3AD203B41FA5}">
                      <a16:colId xmlns:a16="http://schemas.microsoft.com/office/drawing/2014/main" val="3241751343"/>
                    </a:ext>
                  </a:extLst>
                </a:gridCol>
                <a:gridCol w="2473057">
                  <a:extLst>
                    <a:ext uri="{9D8B030D-6E8A-4147-A177-3AD203B41FA5}">
                      <a16:colId xmlns:a16="http://schemas.microsoft.com/office/drawing/2014/main" val="2831229157"/>
                    </a:ext>
                  </a:extLst>
                </a:gridCol>
                <a:gridCol w="2473057">
                  <a:extLst>
                    <a:ext uri="{9D8B030D-6E8A-4147-A177-3AD203B41FA5}">
                      <a16:colId xmlns:a16="http://schemas.microsoft.com/office/drawing/2014/main" val="2436348925"/>
                    </a:ext>
                  </a:extLst>
                </a:gridCol>
              </a:tblGrid>
              <a:tr h="1670578">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4249951936"/>
                  </a:ext>
                </a:extLst>
              </a:tr>
              <a:tr h="1670578">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3319902369"/>
                  </a:ext>
                </a:extLst>
              </a:tr>
              <a:tr h="1670578">
                <a:tc>
                  <a:txBody>
                    <a:bodyPr/>
                    <a:lstStyle/>
                    <a:p>
                      <a:endParaRPr lang="en-GB"/>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tc>
                  <a:txBody>
                    <a:bodyPr/>
                    <a:lstStyle/>
                    <a:p>
                      <a:endParaRPr lang="en-GB" dirty="0"/>
                    </a:p>
                  </a:txBody>
                  <a:tcPr>
                    <a:lnL w="3175" cap="flat" cmpd="sng" algn="ctr">
                      <a:solidFill>
                        <a:schemeClr val="tx1"/>
                      </a:solidFill>
                      <a:prstDash val="dot"/>
                      <a:round/>
                      <a:headEnd type="none" w="med" len="med"/>
                      <a:tailEnd type="none" w="med" len="med"/>
                    </a:lnL>
                    <a:lnR w="3175" cap="flat" cmpd="sng" algn="ctr">
                      <a:solidFill>
                        <a:schemeClr val="tx1"/>
                      </a:solidFill>
                      <a:prstDash val="dot"/>
                      <a:round/>
                      <a:headEnd type="none" w="med" len="med"/>
                      <a:tailEnd type="none" w="med" len="med"/>
                    </a:lnR>
                    <a:lnT w="3175" cap="flat" cmpd="sng" algn="ctr">
                      <a:solidFill>
                        <a:schemeClr val="tx1"/>
                      </a:solidFill>
                      <a:prstDash val="dot"/>
                      <a:round/>
                      <a:headEnd type="none" w="med" len="med"/>
                      <a:tailEnd type="none" w="med" len="med"/>
                    </a:lnT>
                    <a:lnB w="3175"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1256427795"/>
                  </a:ext>
                </a:extLst>
              </a:tr>
            </a:tbl>
          </a:graphicData>
        </a:graphic>
      </p:graphicFrame>
      <p:sp>
        <p:nvSpPr>
          <p:cNvPr id="22" name="Rectangle 21">
            <a:extLst>
              <a:ext uri="{FF2B5EF4-FFF2-40B4-BE49-F238E27FC236}">
                <a16:creationId xmlns:a16="http://schemas.microsoft.com/office/drawing/2014/main" id="{6D24679B-7A6B-46C5-8812-C0E3A1BA26DE}"/>
              </a:ext>
            </a:extLst>
          </p:cNvPr>
          <p:cNvSpPr/>
          <p:nvPr/>
        </p:nvSpPr>
        <p:spPr>
          <a:xfrm>
            <a:off x="2002503" y="1242830"/>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23" name="Rectangle 22">
            <a:extLst>
              <a:ext uri="{FF2B5EF4-FFF2-40B4-BE49-F238E27FC236}">
                <a16:creationId xmlns:a16="http://schemas.microsoft.com/office/drawing/2014/main" id="{882F555E-7B2D-42D4-95C5-4F24E624B0B1}"/>
              </a:ext>
            </a:extLst>
          </p:cNvPr>
          <p:cNvSpPr/>
          <p:nvPr/>
        </p:nvSpPr>
        <p:spPr>
          <a:xfrm>
            <a:off x="4475316" y="1251145"/>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R</a:t>
            </a:r>
          </a:p>
        </p:txBody>
      </p:sp>
      <p:sp>
        <p:nvSpPr>
          <p:cNvPr id="25" name="Rectangle 24">
            <a:extLst>
              <a:ext uri="{FF2B5EF4-FFF2-40B4-BE49-F238E27FC236}">
                <a16:creationId xmlns:a16="http://schemas.microsoft.com/office/drawing/2014/main" id="{8375CF11-22FC-4E47-9807-6769560EDF72}"/>
              </a:ext>
            </a:extLst>
          </p:cNvPr>
          <p:cNvSpPr/>
          <p:nvPr/>
        </p:nvSpPr>
        <p:spPr>
          <a:xfrm>
            <a:off x="9420942" y="1251145"/>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W</a:t>
            </a:r>
          </a:p>
        </p:txBody>
      </p:sp>
      <p:sp>
        <p:nvSpPr>
          <p:cNvPr id="26" name="Rectangle 25">
            <a:extLst>
              <a:ext uri="{FF2B5EF4-FFF2-40B4-BE49-F238E27FC236}">
                <a16:creationId xmlns:a16="http://schemas.microsoft.com/office/drawing/2014/main" id="{09BAEEEB-441C-4A39-9EFC-00DE72FE1566}"/>
              </a:ext>
            </a:extLst>
          </p:cNvPr>
          <p:cNvSpPr/>
          <p:nvPr/>
        </p:nvSpPr>
        <p:spPr>
          <a:xfrm>
            <a:off x="2002503" y="2918671"/>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
        <p:nvSpPr>
          <p:cNvPr id="27" name="Rectangle 26">
            <a:extLst>
              <a:ext uri="{FF2B5EF4-FFF2-40B4-BE49-F238E27FC236}">
                <a16:creationId xmlns:a16="http://schemas.microsoft.com/office/drawing/2014/main" id="{79291A76-1E74-46BB-B1E6-6E10AB301C3D}"/>
              </a:ext>
            </a:extLst>
          </p:cNvPr>
          <p:cNvSpPr/>
          <p:nvPr/>
        </p:nvSpPr>
        <p:spPr>
          <a:xfrm>
            <a:off x="4475316" y="291111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I</a:t>
            </a:r>
          </a:p>
        </p:txBody>
      </p:sp>
      <p:sp>
        <p:nvSpPr>
          <p:cNvPr id="30" name="Rectangle 29">
            <a:extLst>
              <a:ext uri="{FF2B5EF4-FFF2-40B4-BE49-F238E27FC236}">
                <a16:creationId xmlns:a16="http://schemas.microsoft.com/office/drawing/2014/main" id="{1B9A7EC8-7FEE-41EA-B3E5-2C7AF6D94247}"/>
              </a:ext>
            </a:extLst>
          </p:cNvPr>
          <p:cNvSpPr/>
          <p:nvPr/>
        </p:nvSpPr>
        <p:spPr>
          <a:xfrm>
            <a:off x="2002503" y="4593430"/>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Z</a:t>
            </a:r>
          </a:p>
        </p:txBody>
      </p:sp>
      <p:sp>
        <p:nvSpPr>
          <p:cNvPr id="31" name="Rectangle 30">
            <a:extLst>
              <a:ext uri="{FF2B5EF4-FFF2-40B4-BE49-F238E27FC236}">
                <a16:creationId xmlns:a16="http://schemas.microsoft.com/office/drawing/2014/main" id="{815679C1-3F15-4D03-977A-302618BBB15A}"/>
              </a:ext>
            </a:extLst>
          </p:cNvPr>
          <p:cNvSpPr/>
          <p:nvPr/>
        </p:nvSpPr>
        <p:spPr>
          <a:xfrm>
            <a:off x="4475316" y="4593430"/>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J</a:t>
            </a:r>
          </a:p>
        </p:txBody>
      </p:sp>
      <p:sp>
        <p:nvSpPr>
          <p:cNvPr id="32" name="Rectangle 31">
            <a:extLst>
              <a:ext uri="{FF2B5EF4-FFF2-40B4-BE49-F238E27FC236}">
                <a16:creationId xmlns:a16="http://schemas.microsoft.com/office/drawing/2014/main" id="{2FA912A5-0557-405E-ADB6-14FA4D201237}"/>
              </a:ext>
            </a:extLst>
          </p:cNvPr>
          <p:cNvSpPr/>
          <p:nvPr/>
        </p:nvSpPr>
        <p:spPr>
          <a:xfrm>
            <a:off x="6948129" y="4577661"/>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Q</a:t>
            </a:r>
          </a:p>
        </p:txBody>
      </p:sp>
      <p:sp>
        <p:nvSpPr>
          <p:cNvPr id="34" name="Speech Bubble: Rectangle with Corners Rounded 33">
            <a:extLst>
              <a:ext uri="{FF2B5EF4-FFF2-40B4-BE49-F238E27FC236}">
                <a16:creationId xmlns:a16="http://schemas.microsoft.com/office/drawing/2014/main" id="{A4402434-441F-4114-AF51-50024144C257}"/>
              </a:ext>
            </a:extLst>
          </p:cNvPr>
          <p:cNvSpPr/>
          <p:nvPr/>
        </p:nvSpPr>
        <p:spPr>
          <a:xfrm>
            <a:off x="10043407" y="706861"/>
            <a:ext cx="2065521" cy="621380"/>
          </a:xfrm>
          <a:prstGeom prst="wedgeRoundRectCallout">
            <a:avLst>
              <a:gd name="adj1" fmla="val -65818"/>
              <a:gd name="adj2" fmla="val -2242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Buchstabe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letter</a:t>
            </a:r>
          </a:p>
        </p:txBody>
      </p:sp>
      <p:sp>
        <p:nvSpPr>
          <p:cNvPr id="35" name="TextBox 34">
            <a:extLst>
              <a:ext uri="{FF2B5EF4-FFF2-40B4-BE49-F238E27FC236}">
                <a16:creationId xmlns:a16="http://schemas.microsoft.com/office/drawing/2014/main" id="{3021AB50-94C0-424C-B23F-589ED075FBE0}"/>
              </a:ext>
            </a:extLst>
          </p:cNvPr>
          <p:cNvSpPr txBox="1"/>
          <p:nvPr/>
        </p:nvSpPr>
        <p:spPr>
          <a:xfrm>
            <a:off x="948700" y="1173823"/>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Y</a:t>
            </a:r>
          </a:p>
        </p:txBody>
      </p:sp>
      <p:pic>
        <p:nvPicPr>
          <p:cNvPr id="37" name="Picture 36" descr="A picture containing indoor, person, bird, close&#10;&#10;Description automatically generated">
            <a:extLst>
              <a:ext uri="{FF2B5EF4-FFF2-40B4-BE49-F238E27FC236}">
                <a16:creationId xmlns:a16="http://schemas.microsoft.com/office/drawing/2014/main" id="{F654B522-FE98-4045-83CC-372C936EFC7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79808" y="2984259"/>
            <a:ext cx="1926937" cy="1204336"/>
          </a:xfrm>
          <a:prstGeom prst="rect">
            <a:avLst/>
          </a:prstGeom>
        </p:spPr>
      </p:pic>
      <p:sp>
        <p:nvSpPr>
          <p:cNvPr id="38" name="TextBox 37">
            <a:extLst>
              <a:ext uri="{FF2B5EF4-FFF2-40B4-BE49-F238E27FC236}">
                <a16:creationId xmlns:a16="http://schemas.microsoft.com/office/drawing/2014/main" id="{DD6B7EF7-91B6-4735-BDAF-892F18F17EC9}"/>
              </a:ext>
            </a:extLst>
          </p:cNvPr>
          <p:cNvSpPr txBox="1"/>
          <p:nvPr/>
        </p:nvSpPr>
        <p:spPr>
          <a:xfrm>
            <a:off x="6854250" y="4168174"/>
            <a:ext cx="3012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hold, keep, stop]</a:t>
            </a:r>
          </a:p>
        </p:txBody>
      </p:sp>
      <p:sp>
        <p:nvSpPr>
          <p:cNvPr id="28" name="Rectangle 27">
            <a:extLst>
              <a:ext uri="{FF2B5EF4-FFF2-40B4-BE49-F238E27FC236}">
                <a16:creationId xmlns:a16="http://schemas.microsoft.com/office/drawing/2014/main" id="{E2FD9E8D-2B1B-4427-AEC6-E35A785420C6}"/>
              </a:ext>
            </a:extLst>
          </p:cNvPr>
          <p:cNvSpPr/>
          <p:nvPr/>
        </p:nvSpPr>
        <p:spPr>
          <a:xfrm>
            <a:off x="6948129" y="290075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Y</a:t>
            </a:r>
          </a:p>
        </p:txBody>
      </p:sp>
      <p:pic>
        <p:nvPicPr>
          <p:cNvPr id="39" name="Picture 2" descr="Boy, Dressing, Sweater, Glasses, Wear, Shirt, Child">
            <a:extLst>
              <a:ext uri="{FF2B5EF4-FFF2-40B4-BE49-F238E27FC236}">
                <a16:creationId xmlns:a16="http://schemas.microsoft.com/office/drawing/2014/main" id="{87597A7A-7757-4BEC-A23E-36F6FFDFEC9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60259" y="1297700"/>
            <a:ext cx="998140" cy="129956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BDF1E1FC-7EC6-486E-8181-7F3CA9D61B78}"/>
              </a:ext>
            </a:extLst>
          </p:cNvPr>
          <p:cNvSpPr txBox="1"/>
          <p:nvPr/>
        </p:nvSpPr>
        <p:spPr>
          <a:xfrm>
            <a:off x="4390293" y="2518561"/>
            <a:ext cx="30124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put on]</a:t>
            </a:r>
          </a:p>
        </p:txBody>
      </p:sp>
      <p:pic>
        <p:nvPicPr>
          <p:cNvPr id="41" name="Picture 2" descr="Bed, Furniture, Bedroom, Four Poster, Four-Poster">
            <a:extLst>
              <a:ext uri="{FF2B5EF4-FFF2-40B4-BE49-F238E27FC236}">
                <a16:creationId xmlns:a16="http://schemas.microsoft.com/office/drawing/2014/main" id="{7A090950-9151-46D6-B374-5D7A5604AD9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30284" y="1352254"/>
            <a:ext cx="2181818" cy="12681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Emoji, Smilie, Whatsapp, Emotion, Laugh, Face, Happy">
            <a:extLst>
              <a:ext uri="{FF2B5EF4-FFF2-40B4-BE49-F238E27FC236}">
                <a16:creationId xmlns:a16="http://schemas.microsoft.com/office/drawing/2014/main" id="{061176CA-7BF9-40BF-95A1-F5BC6F42B14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404906" y="4690272"/>
            <a:ext cx="1676739" cy="113179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22670CA6-6BBB-4DE7-802A-0CEEF347A462}"/>
              </a:ext>
            </a:extLst>
          </p:cNvPr>
          <p:cNvSpPr txBox="1"/>
          <p:nvPr/>
        </p:nvSpPr>
        <p:spPr>
          <a:xfrm>
            <a:off x="6948129" y="5830721"/>
            <a:ext cx="24728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feel, feeling]</a:t>
            </a:r>
          </a:p>
        </p:txBody>
      </p:sp>
      <p:pic>
        <p:nvPicPr>
          <p:cNvPr id="44" name="Picture 2" descr="Tap, Water, Hand, Washing, Faucet, Wash, Plumbing">
            <a:extLst>
              <a:ext uri="{FF2B5EF4-FFF2-40B4-BE49-F238E27FC236}">
                <a16:creationId xmlns:a16="http://schemas.microsoft.com/office/drawing/2014/main" id="{D18A6A2D-AB49-4AC4-A970-E35D0C008F7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356436" y="3039141"/>
            <a:ext cx="850866" cy="1225247"/>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8137E8A8-B67C-4BB2-A8A0-96714D4E5582}"/>
              </a:ext>
            </a:extLst>
          </p:cNvPr>
          <p:cNvSpPr txBox="1"/>
          <p:nvPr/>
        </p:nvSpPr>
        <p:spPr>
          <a:xfrm>
            <a:off x="4418003" y="4181111"/>
            <a:ext cx="25578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wash, washing]</a:t>
            </a:r>
          </a:p>
        </p:txBody>
      </p:sp>
      <p:pic>
        <p:nvPicPr>
          <p:cNvPr id="46" name="Picture 2" descr="Chair, Blue, Antique, Furniture, Kitchen, Pub, Wood">
            <a:extLst>
              <a:ext uri="{FF2B5EF4-FFF2-40B4-BE49-F238E27FC236}">
                <a16:creationId xmlns:a16="http://schemas.microsoft.com/office/drawing/2014/main" id="{D02BF376-0B31-4100-A4BA-AE6976F7E93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761077" y="4619424"/>
            <a:ext cx="954451" cy="16018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Finger, Guy, I Want You, Man, Point">
            <a:extLst>
              <a:ext uri="{FF2B5EF4-FFF2-40B4-BE49-F238E27FC236}">
                <a16:creationId xmlns:a16="http://schemas.microsoft.com/office/drawing/2014/main" id="{774045CA-7FE9-4739-8D0C-7DBC2199111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454070" y="2987875"/>
            <a:ext cx="628257" cy="125651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7D8C8587-830A-409B-BBF7-917B3867AF24}"/>
              </a:ext>
            </a:extLst>
          </p:cNvPr>
          <p:cNvSpPr txBox="1"/>
          <p:nvPr/>
        </p:nvSpPr>
        <p:spPr>
          <a:xfrm>
            <a:off x="9401430" y="4181346"/>
            <a:ext cx="25578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yourself]</a:t>
            </a:r>
          </a:p>
        </p:txBody>
      </p:sp>
      <p:pic>
        <p:nvPicPr>
          <p:cNvPr id="49" name="Picture 6" descr="Railway, Rails, Track, Train">
            <a:extLst>
              <a:ext uri="{FF2B5EF4-FFF2-40B4-BE49-F238E27FC236}">
                <a16:creationId xmlns:a16="http://schemas.microsoft.com/office/drawing/2014/main" id="{538D257E-A702-43E4-8A91-4BD9400B38B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961716" y="1404655"/>
            <a:ext cx="1703543" cy="1126857"/>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81F773DD-46BE-4877-9062-893AB1855BC5}"/>
              </a:ext>
            </a:extLst>
          </p:cNvPr>
          <p:cNvSpPr txBox="1"/>
          <p:nvPr/>
        </p:nvSpPr>
        <p:spPr>
          <a:xfrm>
            <a:off x="9390984" y="2489864"/>
            <a:ext cx="25578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[straight]</a:t>
            </a:r>
          </a:p>
        </p:txBody>
      </p:sp>
      <p:pic>
        <p:nvPicPr>
          <p:cNvPr id="51" name="Picture 4" descr="Idea, Pointing, Raise Hand, Raise">
            <a:extLst>
              <a:ext uri="{FF2B5EF4-FFF2-40B4-BE49-F238E27FC236}">
                <a16:creationId xmlns:a16="http://schemas.microsoft.com/office/drawing/2014/main" id="{96FB18CB-FB8E-4EF3-945E-27BA8C0C8633}"/>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981190" y="4614754"/>
            <a:ext cx="1807425" cy="120731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Feedback, Analytics, Public Speaking">
            <a:extLst>
              <a:ext uri="{FF2B5EF4-FFF2-40B4-BE49-F238E27FC236}">
                <a16:creationId xmlns:a16="http://schemas.microsoft.com/office/drawing/2014/main" id="{129031F5-F2EA-4C9E-A405-42BFAABE2921}"/>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276162" y="1312273"/>
            <a:ext cx="1790215" cy="119582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53589FDC-96D1-4333-AAAD-E4027FF12BE8}"/>
              </a:ext>
            </a:extLst>
          </p:cNvPr>
          <p:cNvSpPr txBox="1"/>
          <p:nvPr/>
        </p:nvSpPr>
        <p:spPr>
          <a:xfrm>
            <a:off x="4459563" y="5829808"/>
            <a:ext cx="248856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 myself]</a:t>
            </a:r>
          </a:p>
        </p:txBody>
      </p:sp>
      <p:sp>
        <p:nvSpPr>
          <p:cNvPr id="24" name="Rectangle 23">
            <a:extLst>
              <a:ext uri="{FF2B5EF4-FFF2-40B4-BE49-F238E27FC236}">
                <a16:creationId xmlns:a16="http://schemas.microsoft.com/office/drawing/2014/main" id="{441144CA-3BDA-4784-9FFB-504C2FAAC8F9}"/>
              </a:ext>
            </a:extLst>
          </p:cNvPr>
          <p:cNvSpPr/>
          <p:nvPr/>
        </p:nvSpPr>
        <p:spPr>
          <a:xfrm>
            <a:off x="6948129" y="1251145"/>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V</a:t>
            </a:r>
          </a:p>
        </p:txBody>
      </p:sp>
      <p:sp>
        <p:nvSpPr>
          <p:cNvPr id="54" name="TextBox 53">
            <a:extLst>
              <a:ext uri="{FF2B5EF4-FFF2-40B4-BE49-F238E27FC236}">
                <a16:creationId xmlns:a16="http://schemas.microsoft.com/office/drawing/2014/main" id="{4780940F-57F9-47C6-AA6C-7DA26BA175CC}"/>
              </a:ext>
            </a:extLst>
          </p:cNvPr>
          <p:cNvSpPr txBox="1"/>
          <p:nvPr/>
        </p:nvSpPr>
        <p:spPr>
          <a:xfrm>
            <a:off x="6864998" y="2489771"/>
            <a:ext cx="261459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name, naming]</a:t>
            </a:r>
          </a:p>
        </p:txBody>
      </p:sp>
      <p:pic>
        <p:nvPicPr>
          <p:cNvPr id="55" name="Picture 4" descr="Hands, Love, Hand, Eternity, Peace">
            <a:extLst>
              <a:ext uri="{FF2B5EF4-FFF2-40B4-BE49-F238E27FC236}">
                <a16:creationId xmlns:a16="http://schemas.microsoft.com/office/drawing/2014/main" id="{B44B4140-1E11-4534-947F-8E29B98E81D8}"/>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435709" y="2906407"/>
            <a:ext cx="1657734" cy="120433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B2227829-4FF7-4DCC-83C6-36504E7246A1}"/>
              </a:ext>
            </a:extLst>
          </p:cNvPr>
          <p:cNvSpPr/>
          <p:nvPr/>
        </p:nvSpPr>
        <p:spPr>
          <a:xfrm>
            <a:off x="9420942" y="2918671"/>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a:t>
            </a:r>
          </a:p>
        </p:txBody>
      </p:sp>
      <p:sp>
        <p:nvSpPr>
          <p:cNvPr id="56" name="TextBox 55">
            <a:extLst>
              <a:ext uri="{FF2B5EF4-FFF2-40B4-BE49-F238E27FC236}">
                <a16:creationId xmlns:a16="http://schemas.microsoft.com/office/drawing/2014/main" id="{78A9AF03-38B1-4B37-B88C-EDF430D966B5}"/>
              </a:ext>
            </a:extLst>
          </p:cNvPr>
          <p:cNvSpPr txBox="1"/>
          <p:nvPr/>
        </p:nvSpPr>
        <p:spPr>
          <a:xfrm>
            <a:off x="2025885" y="4139035"/>
            <a:ext cx="24773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[responsible]</a:t>
            </a:r>
          </a:p>
        </p:txBody>
      </p:sp>
      <p:pic>
        <p:nvPicPr>
          <p:cNvPr id="57" name="Picture 2" descr="Girl, Woman, Mirror, Reflection">
            <a:extLst>
              <a:ext uri="{FF2B5EF4-FFF2-40B4-BE49-F238E27FC236}">
                <a16:creationId xmlns:a16="http://schemas.microsoft.com/office/drawing/2014/main" id="{E798623E-3C16-4A50-8811-871C3456C1BD}"/>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760239" y="4593242"/>
            <a:ext cx="1838791" cy="1318964"/>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829D04EB-16F8-4FCB-A9D2-DA342E64B8DB}"/>
              </a:ext>
            </a:extLst>
          </p:cNvPr>
          <p:cNvSpPr/>
          <p:nvPr/>
        </p:nvSpPr>
        <p:spPr>
          <a:xfrm>
            <a:off x="9420942" y="4578751"/>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U</a:t>
            </a:r>
          </a:p>
        </p:txBody>
      </p:sp>
      <p:sp>
        <p:nvSpPr>
          <p:cNvPr id="58" name="TextBox 57">
            <a:extLst>
              <a:ext uri="{FF2B5EF4-FFF2-40B4-BE49-F238E27FC236}">
                <a16:creationId xmlns:a16="http://schemas.microsoft.com/office/drawing/2014/main" id="{7AB5578D-047A-49CE-A3A6-27D676B9421E}"/>
              </a:ext>
            </a:extLst>
          </p:cNvPr>
          <p:cNvSpPr txBox="1"/>
          <p:nvPr/>
        </p:nvSpPr>
        <p:spPr>
          <a:xfrm>
            <a:off x="9462082" y="5860337"/>
            <a:ext cx="24773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[self]</a:t>
            </a:r>
          </a:p>
        </p:txBody>
      </p:sp>
      <p:sp>
        <p:nvSpPr>
          <p:cNvPr id="59" name="TextBox 58">
            <a:extLst>
              <a:ext uri="{FF2B5EF4-FFF2-40B4-BE49-F238E27FC236}">
                <a16:creationId xmlns:a16="http://schemas.microsoft.com/office/drawing/2014/main" id="{8097329A-7A2C-4CAE-928E-7AA8A42D6F30}"/>
              </a:ext>
            </a:extLst>
          </p:cNvPr>
          <p:cNvSpPr txBox="1"/>
          <p:nvPr/>
        </p:nvSpPr>
        <p:spPr>
          <a:xfrm>
            <a:off x="948700" y="1598502"/>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A</a:t>
            </a:r>
          </a:p>
        </p:txBody>
      </p:sp>
      <p:sp>
        <p:nvSpPr>
          <p:cNvPr id="60" name="TextBox 59">
            <a:extLst>
              <a:ext uri="{FF2B5EF4-FFF2-40B4-BE49-F238E27FC236}">
                <a16:creationId xmlns:a16="http://schemas.microsoft.com/office/drawing/2014/main" id="{F00F6C4F-3894-4E85-8D39-1D6D892914B5}"/>
              </a:ext>
            </a:extLst>
          </p:cNvPr>
          <p:cNvSpPr txBox="1"/>
          <p:nvPr/>
        </p:nvSpPr>
        <p:spPr>
          <a:xfrm>
            <a:off x="948700" y="2023181"/>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J</a:t>
            </a:r>
          </a:p>
        </p:txBody>
      </p:sp>
      <p:sp>
        <p:nvSpPr>
          <p:cNvPr id="61" name="TextBox 60">
            <a:extLst>
              <a:ext uri="{FF2B5EF4-FFF2-40B4-BE49-F238E27FC236}">
                <a16:creationId xmlns:a16="http://schemas.microsoft.com/office/drawing/2014/main" id="{36098C5D-4EC7-4A42-9107-CCA75D641245}"/>
              </a:ext>
            </a:extLst>
          </p:cNvPr>
          <p:cNvSpPr txBox="1"/>
          <p:nvPr/>
        </p:nvSpPr>
        <p:spPr>
          <a:xfrm>
            <a:off x="948700" y="2447860"/>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U</a:t>
            </a:r>
          </a:p>
        </p:txBody>
      </p:sp>
      <p:sp>
        <p:nvSpPr>
          <p:cNvPr id="62" name="TextBox 61">
            <a:extLst>
              <a:ext uri="{FF2B5EF4-FFF2-40B4-BE49-F238E27FC236}">
                <a16:creationId xmlns:a16="http://schemas.microsoft.com/office/drawing/2014/main" id="{6F21B18F-C8DE-442D-A00B-C1B22A4C4FA3}"/>
              </a:ext>
            </a:extLst>
          </p:cNvPr>
          <p:cNvSpPr txBox="1"/>
          <p:nvPr/>
        </p:nvSpPr>
        <p:spPr>
          <a:xfrm>
            <a:off x="948700" y="2872539"/>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V</a:t>
            </a:r>
          </a:p>
        </p:txBody>
      </p:sp>
      <p:sp>
        <p:nvSpPr>
          <p:cNvPr id="63" name="TextBox 62">
            <a:extLst>
              <a:ext uri="{FF2B5EF4-FFF2-40B4-BE49-F238E27FC236}">
                <a16:creationId xmlns:a16="http://schemas.microsoft.com/office/drawing/2014/main" id="{CFCBA68F-99D3-45D7-97C6-C417160FC4D5}"/>
              </a:ext>
            </a:extLst>
          </p:cNvPr>
          <p:cNvSpPr txBox="1"/>
          <p:nvPr/>
        </p:nvSpPr>
        <p:spPr>
          <a:xfrm>
            <a:off x="948700" y="3297218"/>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I</a:t>
            </a:r>
          </a:p>
        </p:txBody>
      </p:sp>
      <p:sp>
        <p:nvSpPr>
          <p:cNvPr id="64" name="TextBox 63">
            <a:extLst>
              <a:ext uri="{FF2B5EF4-FFF2-40B4-BE49-F238E27FC236}">
                <a16:creationId xmlns:a16="http://schemas.microsoft.com/office/drawing/2014/main" id="{9297DBB0-2639-42EC-92CC-9AC381E0D6AC}"/>
              </a:ext>
            </a:extLst>
          </p:cNvPr>
          <p:cNvSpPr txBox="1"/>
          <p:nvPr/>
        </p:nvSpPr>
        <p:spPr>
          <a:xfrm>
            <a:off x="948700" y="3721897"/>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Z</a:t>
            </a:r>
          </a:p>
        </p:txBody>
      </p:sp>
      <p:sp>
        <p:nvSpPr>
          <p:cNvPr id="65" name="TextBox 64">
            <a:extLst>
              <a:ext uri="{FF2B5EF4-FFF2-40B4-BE49-F238E27FC236}">
                <a16:creationId xmlns:a16="http://schemas.microsoft.com/office/drawing/2014/main" id="{A6C53F16-ABA0-416E-89FC-872DD7690FFC}"/>
              </a:ext>
            </a:extLst>
          </p:cNvPr>
          <p:cNvSpPr txBox="1"/>
          <p:nvPr/>
        </p:nvSpPr>
        <p:spPr>
          <a:xfrm>
            <a:off x="948700" y="4146576"/>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C</a:t>
            </a:r>
          </a:p>
        </p:txBody>
      </p:sp>
      <p:sp>
        <p:nvSpPr>
          <p:cNvPr id="66" name="TextBox 65">
            <a:extLst>
              <a:ext uri="{FF2B5EF4-FFF2-40B4-BE49-F238E27FC236}">
                <a16:creationId xmlns:a16="http://schemas.microsoft.com/office/drawing/2014/main" id="{E47F4BA5-19B6-47DA-A4A3-D725DB9034A4}"/>
              </a:ext>
            </a:extLst>
          </p:cNvPr>
          <p:cNvSpPr txBox="1"/>
          <p:nvPr/>
        </p:nvSpPr>
        <p:spPr>
          <a:xfrm>
            <a:off x="948700" y="4571255"/>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R</a:t>
            </a:r>
          </a:p>
        </p:txBody>
      </p:sp>
      <p:sp>
        <p:nvSpPr>
          <p:cNvPr id="67" name="TextBox 66">
            <a:extLst>
              <a:ext uri="{FF2B5EF4-FFF2-40B4-BE49-F238E27FC236}">
                <a16:creationId xmlns:a16="http://schemas.microsoft.com/office/drawing/2014/main" id="{DBE67B51-1F30-45F4-B68C-E1F0DDD01F9F}"/>
              </a:ext>
            </a:extLst>
          </p:cNvPr>
          <p:cNvSpPr txBox="1"/>
          <p:nvPr/>
        </p:nvSpPr>
        <p:spPr>
          <a:xfrm>
            <a:off x="948700" y="4995934"/>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Q</a:t>
            </a:r>
          </a:p>
        </p:txBody>
      </p:sp>
      <p:sp>
        <p:nvSpPr>
          <p:cNvPr id="68" name="TextBox 67">
            <a:extLst>
              <a:ext uri="{FF2B5EF4-FFF2-40B4-BE49-F238E27FC236}">
                <a16:creationId xmlns:a16="http://schemas.microsoft.com/office/drawing/2014/main" id="{FECA0EB3-11A2-485C-B028-775E4AC29E22}"/>
              </a:ext>
            </a:extLst>
          </p:cNvPr>
          <p:cNvSpPr txBox="1"/>
          <p:nvPr/>
        </p:nvSpPr>
        <p:spPr>
          <a:xfrm>
            <a:off x="948700" y="5420613"/>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E</a:t>
            </a:r>
          </a:p>
        </p:txBody>
      </p:sp>
      <p:sp>
        <p:nvSpPr>
          <p:cNvPr id="69" name="TextBox 68">
            <a:extLst>
              <a:ext uri="{FF2B5EF4-FFF2-40B4-BE49-F238E27FC236}">
                <a16:creationId xmlns:a16="http://schemas.microsoft.com/office/drawing/2014/main" id="{CE9438AA-CF6D-4F2F-A92B-E5AC4D26FD13}"/>
              </a:ext>
            </a:extLst>
          </p:cNvPr>
          <p:cNvSpPr txBox="1"/>
          <p:nvPr/>
        </p:nvSpPr>
        <p:spPr>
          <a:xfrm>
            <a:off x="948700" y="5845295"/>
            <a:ext cx="3939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W</a:t>
            </a:r>
          </a:p>
        </p:txBody>
      </p:sp>
    </p:spTree>
    <p:extLst>
      <p:ext uri="{BB962C8B-B14F-4D97-AF65-F5344CB8AC3E}">
        <p14:creationId xmlns:p14="http://schemas.microsoft.com/office/powerpoint/2010/main" val="7499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9" grpId="0"/>
      <p:bldP spid="60" grpId="0"/>
      <p:bldP spid="61" grpId="0"/>
      <p:bldP spid="62" grpId="0"/>
      <p:bldP spid="63" grpId="0"/>
      <p:bldP spid="64" grpId="0"/>
      <p:bldP spid="65" grpId="0"/>
      <p:bldP spid="66" grpId="0"/>
      <p:bldP spid="67" grpId="0"/>
      <p:bldP spid="68" grpId="0"/>
      <p:bldP spid="69"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Everyday actions and routines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Using verbs reflexively</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all SSC</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Week 6 -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24</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19.05.21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32680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0083D7-2047-494B-8AD6-67A28B529712}"/>
              </a:ext>
            </a:extLst>
          </p:cNvPr>
          <p:cNvPicPr>
            <a:picLocks noChangeAspect="1"/>
          </p:cNvPicPr>
          <p:nvPr/>
        </p:nvPicPr>
        <p:blipFill>
          <a:blip r:embed="rId3"/>
          <a:stretch>
            <a:fillRect/>
          </a:stretch>
        </p:blipFill>
        <p:spPr>
          <a:xfrm>
            <a:off x="198303" y="54463"/>
            <a:ext cx="11833651" cy="6267747"/>
          </a:xfrm>
          <a:prstGeom prst="rect">
            <a:avLst/>
          </a:prstGeom>
        </p:spPr>
      </p:pic>
      <p:pic>
        <p:nvPicPr>
          <p:cNvPr id="3" name="Picture 2">
            <a:hlinkClick r:id="" action="ppaction://noaction">
              <a:snd r:embed="rId4" name="3. frei.wav"/>
            </a:hlinkClick>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91484" y="111629"/>
            <a:ext cx="1082353" cy="953314"/>
          </a:xfrm>
          <a:prstGeom prst="rect">
            <a:avLst/>
          </a:prstGeom>
        </p:spPr>
      </p:pic>
      <p:sp>
        <p:nvSpPr>
          <p:cNvPr id="5" name="TextBox 4">
            <a:hlinkClick r:id="" action="ppaction://noaction">
              <a:snd r:embed="rId6" name="1. sagen.wav"/>
            </a:hlinkClick>
          </p:cNvPr>
          <p:cNvSpPr txBox="1"/>
          <p:nvPr/>
        </p:nvSpPr>
        <p:spPr>
          <a:xfrm rot="10800000" flipV="1">
            <a:off x="290629" y="936000"/>
            <a:ext cx="13432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gen</a:t>
            </a:r>
          </a:p>
        </p:txBody>
      </p:sp>
      <p:sp>
        <p:nvSpPr>
          <p:cNvPr id="6" name="TextBox 5">
            <a:hlinkClick r:id="" action="ppaction://noaction">
              <a:snd r:embed="rId7" name="1. a like sagen.wav"/>
            </a:hlinkClick>
            <a:extLst>
              <a:ext uri="{FF2B5EF4-FFF2-40B4-BE49-F238E27FC236}">
                <a16:creationId xmlns:a16="http://schemas.microsoft.com/office/drawing/2014/main" id="{27545A5E-73DA-49E9-BB52-FBAA40BA9B21}"/>
              </a:ext>
            </a:extLst>
          </p:cNvPr>
          <p:cNvSpPr txBox="1"/>
          <p:nvPr/>
        </p:nvSpPr>
        <p:spPr>
          <a:xfrm>
            <a:off x="205631" y="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sp>
        <p:nvSpPr>
          <p:cNvPr id="7" name="TextBox 6">
            <a:hlinkClick r:id="" action="ppaction://noaction">
              <a:snd r:embed="rId8" name="2. e like geben.wav"/>
            </a:hlinkClick>
            <a:extLst>
              <a:ext uri="{FF2B5EF4-FFF2-40B4-BE49-F238E27FC236}">
                <a16:creationId xmlns:a16="http://schemas.microsoft.com/office/drawing/2014/main" id="{39F0888F-A463-4264-913D-6587DF2B0911}"/>
              </a:ext>
            </a:extLst>
          </p:cNvPr>
          <p:cNvSpPr txBox="1"/>
          <p:nvPr/>
        </p:nvSpPr>
        <p:spPr>
          <a:xfrm>
            <a:off x="2488821" y="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a:t>
            </a:r>
          </a:p>
        </p:txBody>
      </p:sp>
      <p:sp>
        <p:nvSpPr>
          <p:cNvPr id="8" name="TextBox 7">
            <a:hlinkClick r:id="" action="ppaction://noaction">
              <a:snd r:embed="rId9" name="2. geben.wav"/>
            </a:hlinkClick>
            <a:extLst>
              <a:ext uri="{FF2B5EF4-FFF2-40B4-BE49-F238E27FC236}">
                <a16:creationId xmlns:a16="http://schemas.microsoft.com/office/drawing/2014/main" id="{996F03CA-4393-4B59-82AE-47D2DDCE7FC2}"/>
              </a:ext>
            </a:extLst>
          </p:cNvPr>
          <p:cNvSpPr txBox="1"/>
          <p:nvPr/>
        </p:nvSpPr>
        <p:spPr>
          <a:xfrm rot="10800000" flipV="1">
            <a:off x="2600156" y="936000"/>
            <a:ext cx="1116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ben</a:t>
            </a:r>
            <a:endParaRPr kumimoji="0" lang="en-GB"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9" name="TextBox 8">
            <a:hlinkClick r:id="" action="ppaction://noaction">
              <a:snd r:embed="rId10" name="3. ei like frei.wav"/>
            </a:hlinkClick>
            <a:extLst>
              <a:ext uri="{FF2B5EF4-FFF2-40B4-BE49-F238E27FC236}">
                <a16:creationId xmlns:a16="http://schemas.microsoft.com/office/drawing/2014/main" id="{E03C17A7-4D3C-4F7A-A902-2FFD30051486}"/>
              </a:ext>
            </a:extLst>
          </p:cNvPr>
          <p:cNvSpPr txBox="1"/>
          <p:nvPr/>
        </p:nvSpPr>
        <p:spPr>
          <a:xfrm>
            <a:off x="4919708" y="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a:hlinkClick r:id="" action="ppaction://noaction">
              <a:snd r:embed="rId4" name="3. frei.wav"/>
            </a:hlinkClick>
            <a:extLst>
              <a:ext uri="{FF2B5EF4-FFF2-40B4-BE49-F238E27FC236}">
                <a16:creationId xmlns:a16="http://schemas.microsoft.com/office/drawing/2014/main" id="{21965192-8A44-404D-A8A2-7FE4D3B6FB7A}"/>
              </a:ext>
            </a:extLst>
          </p:cNvPr>
          <p:cNvSpPr txBox="1"/>
          <p:nvPr/>
        </p:nvSpPr>
        <p:spPr>
          <a:xfrm rot="10800000" flipV="1">
            <a:off x="5536027" y="864000"/>
            <a:ext cx="1159307" cy="508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fr</a:t>
            </a:r>
            <a:r>
              <a:rPr kumimoji="0" lang="en-GB" sz="2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a:t>
            </a:r>
          </a:p>
        </p:txBody>
      </p:sp>
      <p:sp>
        <p:nvSpPr>
          <p:cNvPr id="11" name="TextBox 10">
            <a:hlinkClick r:id="" action="ppaction://noaction">
              <a:snd r:embed="rId11" name="4. w like welt.wav"/>
            </a:hlinkClick>
            <a:extLst>
              <a:ext uri="{FF2B5EF4-FFF2-40B4-BE49-F238E27FC236}">
                <a16:creationId xmlns:a16="http://schemas.microsoft.com/office/drawing/2014/main" id="{56062E12-3005-440B-9F4D-0DE861F6A42E}"/>
              </a:ext>
            </a:extLst>
          </p:cNvPr>
          <p:cNvSpPr txBox="1"/>
          <p:nvPr/>
        </p:nvSpPr>
        <p:spPr>
          <a:xfrm>
            <a:off x="7299378" y="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a:t>
            </a:r>
          </a:p>
        </p:txBody>
      </p:sp>
      <p:sp>
        <p:nvSpPr>
          <p:cNvPr id="12" name="TextBox 11">
            <a:hlinkClick r:id="" action="ppaction://noaction">
              <a:snd r:embed="rId12" name="5. z like zug.wav"/>
            </a:hlinkClick>
            <a:extLst>
              <a:ext uri="{FF2B5EF4-FFF2-40B4-BE49-F238E27FC236}">
                <a16:creationId xmlns:a16="http://schemas.microsoft.com/office/drawing/2014/main" id="{C9F86A72-63E1-4A58-8244-EBCBEBDC45B4}"/>
              </a:ext>
            </a:extLst>
          </p:cNvPr>
          <p:cNvSpPr txBox="1"/>
          <p:nvPr/>
        </p:nvSpPr>
        <p:spPr>
          <a:xfrm>
            <a:off x="9653286" y="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t>
            </a:r>
          </a:p>
        </p:txBody>
      </p:sp>
      <p:sp>
        <p:nvSpPr>
          <p:cNvPr id="13" name="TextBox 12">
            <a:hlinkClick r:id="" action="ppaction://noaction">
              <a:snd r:embed="rId13" name="4. welt.wav"/>
            </a:hlinkClick>
            <a:extLst>
              <a:ext uri="{FF2B5EF4-FFF2-40B4-BE49-F238E27FC236}">
                <a16:creationId xmlns:a16="http://schemas.microsoft.com/office/drawing/2014/main" id="{21E497C2-6813-45CF-9B5F-EA40A2480F0D}"/>
              </a:ext>
            </a:extLst>
          </p:cNvPr>
          <p:cNvSpPr txBox="1"/>
          <p:nvPr/>
        </p:nvSpPr>
        <p:spPr>
          <a:xfrm rot="10800000" flipV="1">
            <a:off x="7785170" y="864000"/>
            <a:ext cx="1159307" cy="508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W</a:t>
            </a:r>
            <a:r>
              <a:rPr kumimoji="0" lang="en-GB"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elt</a:t>
            </a:r>
            <a:endParaRPr kumimoji="0" lang="en-GB" sz="2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4" name="TextBox 13">
            <a:hlinkClick r:id="" action="ppaction://noaction">
              <a:snd r:embed="rId14" name="5. zug.wav"/>
            </a:hlinkClick>
            <a:extLst>
              <a:ext uri="{FF2B5EF4-FFF2-40B4-BE49-F238E27FC236}">
                <a16:creationId xmlns:a16="http://schemas.microsoft.com/office/drawing/2014/main" id="{8F5AD61F-FF38-4B02-B6A5-FD573E6CA9AA}"/>
              </a:ext>
            </a:extLst>
          </p:cNvPr>
          <p:cNvSpPr txBox="1"/>
          <p:nvPr/>
        </p:nvSpPr>
        <p:spPr>
          <a:xfrm rot="10800000" flipV="1">
            <a:off x="9652489" y="864000"/>
            <a:ext cx="2362263" cy="508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Z</a:t>
            </a:r>
            <a:r>
              <a:rPr kumimoji="0" lang="en-GB"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ug</a:t>
            </a:r>
          </a:p>
        </p:txBody>
      </p:sp>
      <p:sp>
        <p:nvSpPr>
          <p:cNvPr id="15" name="TextBox 14">
            <a:hlinkClick r:id="" action="ppaction://noaction">
              <a:snd r:embed="rId15" name="6. i like wir.wav"/>
            </a:hlinkClick>
            <a:extLst>
              <a:ext uri="{FF2B5EF4-FFF2-40B4-BE49-F238E27FC236}">
                <a16:creationId xmlns:a16="http://schemas.microsoft.com/office/drawing/2014/main" id="{27545A5E-73DA-49E9-BB52-FBAA40BA9B21}"/>
              </a:ext>
            </a:extLst>
          </p:cNvPr>
          <p:cNvSpPr txBox="1"/>
          <p:nvPr/>
        </p:nvSpPr>
        <p:spPr>
          <a:xfrm>
            <a:off x="281659" y="1332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 name="TextBox 15">
            <a:hlinkClick r:id="" action="ppaction://noaction">
              <a:snd r:embed="rId16" name="7. ie like lieber.wav"/>
            </a:hlinkClick>
            <a:extLst>
              <a:ext uri="{FF2B5EF4-FFF2-40B4-BE49-F238E27FC236}">
                <a16:creationId xmlns:a16="http://schemas.microsoft.com/office/drawing/2014/main" id="{39F0888F-A463-4264-913D-6587DF2B0911}"/>
              </a:ext>
            </a:extLst>
          </p:cNvPr>
          <p:cNvSpPr txBox="1"/>
          <p:nvPr/>
        </p:nvSpPr>
        <p:spPr>
          <a:xfrm>
            <a:off x="3117827" y="1332000"/>
            <a:ext cx="526957"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7" name="TextBox 16">
            <a:hlinkClick r:id="" action="ppaction://noaction">
              <a:snd r:embed="rId17" name="8. ch like ich.wav"/>
            </a:hlinkClick>
            <a:extLst>
              <a:ext uri="{FF2B5EF4-FFF2-40B4-BE49-F238E27FC236}">
                <a16:creationId xmlns:a16="http://schemas.microsoft.com/office/drawing/2014/main" id="{E03C17A7-4D3C-4F7A-A902-2FFD30051486}"/>
              </a:ext>
            </a:extLst>
          </p:cNvPr>
          <p:cNvSpPr txBox="1"/>
          <p:nvPr/>
        </p:nvSpPr>
        <p:spPr>
          <a:xfrm>
            <a:off x="6119430" y="1332000"/>
            <a:ext cx="702248"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 name="TextBox 17">
            <a:hlinkClick r:id="" action="ppaction://noaction">
              <a:snd r:embed="rId18" name="10. sch like schreiben.wav"/>
            </a:hlinkClick>
            <a:extLst>
              <a:ext uri="{FF2B5EF4-FFF2-40B4-BE49-F238E27FC236}">
                <a16:creationId xmlns:a16="http://schemas.microsoft.com/office/drawing/2014/main" id="{56062E12-3005-440B-9F4D-0DE861F6A42E}"/>
              </a:ext>
            </a:extLst>
          </p:cNvPr>
          <p:cNvSpPr txBox="1"/>
          <p:nvPr/>
        </p:nvSpPr>
        <p:spPr>
          <a:xfrm>
            <a:off x="9071720" y="1332000"/>
            <a:ext cx="694478"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 name="TextBox 18">
            <a:hlinkClick r:id="" action="ppaction://noaction">
              <a:snd r:embed="rId19" name="11. o like wo.wav"/>
            </a:hlinkClick>
            <a:extLst>
              <a:ext uri="{FF2B5EF4-FFF2-40B4-BE49-F238E27FC236}">
                <a16:creationId xmlns:a16="http://schemas.microsoft.com/office/drawing/2014/main" id="{27545A5E-73DA-49E9-BB52-FBAA40BA9B21}"/>
              </a:ext>
            </a:extLst>
          </p:cNvPr>
          <p:cNvSpPr txBox="1"/>
          <p:nvPr/>
        </p:nvSpPr>
        <p:spPr>
          <a:xfrm>
            <a:off x="201709"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
        <p:nvSpPr>
          <p:cNvPr id="20" name="TextBox 19">
            <a:hlinkClick r:id="" action="ppaction://noaction">
              <a:snd r:embed="rId20" name="12. u like du.wav"/>
            </a:hlinkClick>
            <a:extLst>
              <a:ext uri="{FF2B5EF4-FFF2-40B4-BE49-F238E27FC236}">
                <a16:creationId xmlns:a16="http://schemas.microsoft.com/office/drawing/2014/main" id="{39F0888F-A463-4264-913D-6587DF2B0911}"/>
              </a:ext>
            </a:extLst>
          </p:cNvPr>
          <p:cNvSpPr txBox="1"/>
          <p:nvPr/>
        </p:nvSpPr>
        <p:spPr>
          <a:xfrm>
            <a:off x="2097842"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a:t>
            </a:r>
          </a:p>
        </p:txBody>
      </p:sp>
      <p:sp>
        <p:nvSpPr>
          <p:cNvPr id="21" name="TextBox 20">
            <a:hlinkClick r:id="" action="ppaction://noaction">
              <a:snd r:embed="rId21" name="13. er like er.wav"/>
            </a:hlinkClick>
            <a:extLst>
              <a:ext uri="{FF2B5EF4-FFF2-40B4-BE49-F238E27FC236}">
                <a16:creationId xmlns:a16="http://schemas.microsoft.com/office/drawing/2014/main" id="{E03C17A7-4D3C-4F7A-A902-2FFD30051486}"/>
              </a:ext>
            </a:extLst>
          </p:cNvPr>
          <p:cNvSpPr txBox="1"/>
          <p:nvPr/>
        </p:nvSpPr>
        <p:spPr>
          <a:xfrm>
            <a:off x="4158095"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er</a:t>
            </a:r>
          </a:p>
        </p:txBody>
      </p:sp>
      <p:sp>
        <p:nvSpPr>
          <p:cNvPr id="22" name="TextBox 21">
            <a:hlinkClick r:id="" action="ppaction://noaction">
              <a:snd r:embed="rId22" name="14. r like reden.wav"/>
            </a:hlinkClick>
            <a:extLst>
              <a:ext uri="{FF2B5EF4-FFF2-40B4-BE49-F238E27FC236}">
                <a16:creationId xmlns:a16="http://schemas.microsoft.com/office/drawing/2014/main" id="{56062E12-3005-440B-9F4D-0DE861F6A42E}"/>
              </a:ext>
            </a:extLst>
          </p:cNvPr>
          <p:cNvSpPr txBox="1"/>
          <p:nvPr/>
        </p:nvSpPr>
        <p:spPr>
          <a:xfrm>
            <a:off x="6129441"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a:t>
            </a:r>
          </a:p>
        </p:txBody>
      </p:sp>
      <p:sp>
        <p:nvSpPr>
          <p:cNvPr id="23" name="TextBox 22">
            <a:hlinkClick r:id="" action="ppaction://noaction">
              <a:snd r:embed="rId23" name="16. s like sollen.wav"/>
            </a:hlinkClick>
            <a:extLst>
              <a:ext uri="{FF2B5EF4-FFF2-40B4-BE49-F238E27FC236}">
                <a16:creationId xmlns:a16="http://schemas.microsoft.com/office/drawing/2014/main" id="{C9F86A72-63E1-4A58-8244-EBCBEBDC45B4}"/>
              </a:ext>
            </a:extLst>
          </p:cNvPr>
          <p:cNvSpPr txBox="1"/>
          <p:nvPr/>
        </p:nvSpPr>
        <p:spPr>
          <a:xfrm>
            <a:off x="10061756"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a:t>
            </a:r>
          </a:p>
        </p:txBody>
      </p:sp>
      <p:sp>
        <p:nvSpPr>
          <p:cNvPr id="24" name="TextBox 23">
            <a:hlinkClick r:id="" action="ppaction://noaction">
              <a:snd r:embed="rId24" name="15. v like vor.wav"/>
            </a:hlinkClick>
            <a:extLst>
              <a:ext uri="{FF2B5EF4-FFF2-40B4-BE49-F238E27FC236}">
                <a16:creationId xmlns:a16="http://schemas.microsoft.com/office/drawing/2014/main" id="{C9F86A72-63E1-4A58-8244-EBCBEBDC45B4}"/>
              </a:ext>
            </a:extLst>
          </p:cNvPr>
          <p:cNvSpPr txBox="1"/>
          <p:nvPr/>
        </p:nvSpPr>
        <p:spPr>
          <a:xfrm>
            <a:off x="8095191"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a:t>
            </a:r>
          </a:p>
        </p:txBody>
      </p:sp>
      <p:sp>
        <p:nvSpPr>
          <p:cNvPr id="25" name="TextBox 24">
            <a:hlinkClick r:id="" action="ppaction://noaction">
              <a:snd r:embed="rId25" name="17. ß.wav"/>
            </a:hlinkClick>
            <a:extLst>
              <a:ext uri="{FF2B5EF4-FFF2-40B4-BE49-F238E27FC236}">
                <a16:creationId xmlns:a16="http://schemas.microsoft.com/office/drawing/2014/main" id="{C9F86A72-63E1-4A58-8244-EBCBEBDC45B4}"/>
              </a:ext>
            </a:extLst>
          </p:cNvPr>
          <p:cNvSpPr txBox="1"/>
          <p:nvPr/>
        </p:nvSpPr>
        <p:spPr>
          <a:xfrm>
            <a:off x="10985000"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ß</a:t>
            </a:r>
          </a:p>
        </p:txBody>
      </p:sp>
      <p:sp>
        <p:nvSpPr>
          <p:cNvPr id="26" name="TextBox 25">
            <a:hlinkClick r:id="" action="ppaction://noaction">
              <a:snd r:embed="rId26" name="18. ü like Tür.wav"/>
            </a:hlinkClick>
            <a:extLst>
              <a:ext uri="{FF2B5EF4-FFF2-40B4-BE49-F238E27FC236}">
                <a16:creationId xmlns:a16="http://schemas.microsoft.com/office/drawing/2014/main" id="{27545A5E-73DA-49E9-BB52-FBAA40BA9B21}"/>
              </a:ext>
            </a:extLst>
          </p:cNvPr>
          <p:cNvSpPr txBox="1"/>
          <p:nvPr/>
        </p:nvSpPr>
        <p:spPr>
          <a:xfrm>
            <a:off x="197857" y="3807296"/>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ü</a:t>
            </a:r>
          </a:p>
        </p:txBody>
      </p:sp>
      <p:sp>
        <p:nvSpPr>
          <p:cNvPr id="27" name="TextBox 26">
            <a:hlinkClick r:id="" action="ppaction://noaction">
              <a:snd r:embed="rId27" name="19. ö like schön3.wav"/>
            </a:hlinkClick>
            <a:extLst>
              <a:ext uri="{FF2B5EF4-FFF2-40B4-BE49-F238E27FC236}">
                <a16:creationId xmlns:a16="http://schemas.microsoft.com/office/drawing/2014/main" id="{39F0888F-A463-4264-913D-6587DF2B0911}"/>
              </a:ext>
            </a:extLst>
          </p:cNvPr>
          <p:cNvSpPr txBox="1"/>
          <p:nvPr/>
        </p:nvSpPr>
        <p:spPr>
          <a:xfrm>
            <a:off x="2111417" y="3807296"/>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ö</a:t>
            </a:r>
          </a:p>
        </p:txBody>
      </p:sp>
      <p:sp>
        <p:nvSpPr>
          <p:cNvPr id="28" name="TextBox 27">
            <a:hlinkClick r:id="" action="ppaction://noaction">
              <a:snd r:embed="rId28" name="20. ä like spät2.wav"/>
            </a:hlinkClick>
            <a:extLst>
              <a:ext uri="{FF2B5EF4-FFF2-40B4-BE49-F238E27FC236}">
                <a16:creationId xmlns:a16="http://schemas.microsoft.com/office/drawing/2014/main" id="{E03C17A7-4D3C-4F7A-A902-2FFD30051486}"/>
              </a:ext>
            </a:extLst>
          </p:cNvPr>
          <p:cNvSpPr txBox="1"/>
          <p:nvPr/>
        </p:nvSpPr>
        <p:spPr>
          <a:xfrm>
            <a:off x="4162773" y="3807296"/>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ä</a:t>
            </a:r>
          </a:p>
        </p:txBody>
      </p:sp>
      <p:sp>
        <p:nvSpPr>
          <p:cNvPr id="29" name="TextBox 28">
            <a:hlinkClick r:id="" action="ppaction://noaction">
              <a:snd r:embed="rId29" name="21. au like haus.wav"/>
            </a:hlinkClick>
            <a:extLst>
              <a:ext uri="{FF2B5EF4-FFF2-40B4-BE49-F238E27FC236}">
                <a16:creationId xmlns:a16="http://schemas.microsoft.com/office/drawing/2014/main" id="{56062E12-3005-440B-9F4D-0DE861F6A42E}"/>
              </a:ext>
            </a:extLst>
          </p:cNvPr>
          <p:cNvSpPr txBox="1"/>
          <p:nvPr/>
        </p:nvSpPr>
        <p:spPr>
          <a:xfrm>
            <a:off x="6126492" y="3807296"/>
            <a:ext cx="657113"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au</a:t>
            </a:r>
          </a:p>
        </p:txBody>
      </p:sp>
      <p:sp>
        <p:nvSpPr>
          <p:cNvPr id="30" name="TextBox 29">
            <a:hlinkClick r:id="" action="ppaction://noaction">
              <a:snd r:embed="rId30" name="23. äu.wav"/>
            </a:hlinkClick>
            <a:extLst>
              <a:ext uri="{FF2B5EF4-FFF2-40B4-BE49-F238E27FC236}">
                <a16:creationId xmlns:a16="http://schemas.microsoft.com/office/drawing/2014/main" id="{C9F86A72-63E1-4A58-8244-EBCBEBDC45B4}"/>
              </a:ext>
            </a:extLst>
          </p:cNvPr>
          <p:cNvSpPr txBox="1"/>
          <p:nvPr/>
        </p:nvSpPr>
        <p:spPr>
          <a:xfrm>
            <a:off x="10052687" y="3780000"/>
            <a:ext cx="560864"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äu</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TextBox 30">
            <a:hlinkClick r:id="" action="ppaction://noaction">
              <a:snd r:embed="rId31" name="22. eu like Deutschland.wav"/>
            </a:hlinkClick>
            <a:extLst>
              <a:ext uri="{FF2B5EF4-FFF2-40B4-BE49-F238E27FC236}">
                <a16:creationId xmlns:a16="http://schemas.microsoft.com/office/drawing/2014/main" id="{C9F86A72-63E1-4A58-8244-EBCBEBDC45B4}"/>
              </a:ext>
            </a:extLst>
          </p:cNvPr>
          <p:cNvSpPr txBox="1"/>
          <p:nvPr/>
        </p:nvSpPr>
        <p:spPr>
          <a:xfrm>
            <a:off x="8093135" y="3780000"/>
            <a:ext cx="543206"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eu</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2" name="TextBox 31">
            <a:hlinkClick r:id="" action="ppaction://noaction">
              <a:snd r:embed="rId32" name="24. d like und maybe.wav"/>
            </a:hlinkClick>
            <a:extLst>
              <a:ext uri="{FF2B5EF4-FFF2-40B4-BE49-F238E27FC236}">
                <a16:creationId xmlns:a16="http://schemas.microsoft.com/office/drawing/2014/main" id="{27545A5E-73DA-49E9-BB52-FBAA40BA9B21}"/>
              </a:ext>
            </a:extLst>
          </p:cNvPr>
          <p:cNvSpPr txBox="1"/>
          <p:nvPr/>
        </p:nvSpPr>
        <p:spPr>
          <a:xfrm>
            <a:off x="179727" y="5040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t>
            </a:r>
          </a:p>
        </p:txBody>
      </p:sp>
      <p:sp>
        <p:nvSpPr>
          <p:cNvPr id="33" name="TextBox 32">
            <a:hlinkClick r:id="" action="ppaction://noaction">
              <a:snd r:embed="rId33" name="25. g like richtig.wav"/>
            </a:hlinkClick>
            <a:extLst>
              <a:ext uri="{FF2B5EF4-FFF2-40B4-BE49-F238E27FC236}">
                <a16:creationId xmlns:a16="http://schemas.microsoft.com/office/drawing/2014/main" id="{39F0888F-A463-4264-913D-6587DF2B0911}"/>
              </a:ext>
            </a:extLst>
          </p:cNvPr>
          <p:cNvSpPr txBox="1"/>
          <p:nvPr/>
        </p:nvSpPr>
        <p:spPr>
          <a:xfrm>
            <a:off x="2157719" y="5040000"/>
            <a:ext cx="638650"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ig</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TextBox 33">
            <a:hlinkClick r:id="" action="ppaction://noaction">
              <a:snd r:embed="rId34" name="26. st like stark.wav"/>
            </a:hlinkClick>
            <a:extLst>
              <a:ext uri="{FF2B5EF4-FFF2-40B4-BE49-F238E27FC236}">
                <a16:creationId xmlns:a16="http://schemas.microsoft.com/office/drawing/2014/main" id="{E03C17A7-4D3C-4F7A-A902-2FFD30051486}"/>
              </a:ext>
            </a:extLst>
          </p:cNvPr>
          <p:cNvSpPr txBox="1"/>
          <p:nvPr/>
        </p:nvSpPr>
        <p:spPr>
          <a:xfrm>
            <a:off x="4144175" y="5040000"/>
            <a:ext cx="526957"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st</a:t>
            </a: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35" name="TextBox 34">
            <a:hlinkClick r:id="" action="ppaction://noaction">
              <a:snd r:embed="rId35" name="27. sp like spielen.wav"/>
            </a:hlinkClick>
            <a:extLst>
              <a:ext uri="{FF2B5EF4-FFF2-40B4-BE49-F238E27FC236}">
                <a16:creationId xmlns:a16="http://schemas.microsoft.com/office/drawing/2014/main" id="{56062E12-3005-440B-9F4D-0DE861F6A42E}"/>
              </a:ext>
            </a:extLst>
          </p:cNvPr>
          <p:cNvSpPr txBox="1"/>
          <p:nvPr/>
        </p:nvSpPr>
        <p:spPr>
          <a:xfrm>
            <a:off x="6113739" y="5040000"/>
            <a:ext cx="640864"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sp</a:t>
            </a: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36" name="TextBox 35">
            <a:hlinkClick r:id="" action="ppaction://noaction">
              <a:snd r:embed="rId36" name="29. th like theater.wav"/>
            </a:hlinkClick>
            <a:extLst>
              <a:ext uri="{FF2B5EF4-FFF2-40B4-BE49-F238E27FC236}">
                <a16:creationId xmlns:a16="http://schemas.microsoft.com/office/drawing/2014/main" id="{C9F86A72-63E1-4A58-8244-EBCBEBDC45B4}"/>
              </a:ext>
            </a:extLst>
          </p:cNvPr>
          <p:cNvSpPr txBox="1"/>
          <p:nvPr/>
        </p:nvSpPr>
        <p:spPr>
          <a:xfrm>
            <a:off x="10104592" y="5040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th</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7" name="TextBox 36">
            <a:hlinkClick r:id="" action="ppaction://noaction">
              <a:snd r:embed="rId37" name="28. j like ja.wav"/>
            </a:hlinkClick>
            <a:extLst>
              <a:ext uri="{FF2B5EF4-FFF2-40B4-BE49-F238E27FC236}">
                <a16:creationId xmlns:a16="http://schemas.microsoft.com/office/drawing/2014/main" id="{C9F86A72-63E1-4A58-8244-EBCBEBDC45B4}"/>
              </a:ext>
            </a:extLst>
          </p:cNvPr>
          <p:cNvSpPr txBox="1"/>
          <p:nvPr/>
        </p:nvSpPr>
        <p:spPr>
          <a:xfrm>
            <a:off x="8139642" y="5040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a:t>
            </a:r>
          </a:p>
        </p:txBody>
      </p:sp>
      <p:pic>
        <p:nvPicPr>
          <p:cNvPr id="38" name="Picture 37">
            <a:hlinkClick r:id="" action="ppaction://noaction">
              <a:snd r:embed="rId6" name="1. sagen.wav"/>
            </a:hlinkClick>
          </p:cNvPr>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40" y="415854"/>
            <a:ext cx="1120270" cy="648292"/>
          </a:xfrm>
          <a:prstGeom prst="rect">
            <a:avLst/>
          </a:prstGeom>
        </p:spPr>
      </p:pic>
      <p:pic>
        <p:nvPicPr>
          <p:cNvPr id="39" name="Picture 38">
            <a:hlinkClick r:id="" action="ppaction://noaction">
              <a:snd r:embed="rId9" name="2. geben.wav"/>
            </a:hlinkClick>
          </p:cNvPr>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05241" y="307942"/>
            <a:ext cx="745444" cy="726579"/>
          </a:xfrm>
          <a:prstGeom prst="rect">
            <a:avLst/>
          </a:prstGeom>
        </p:spPr>
      </p:pic>
      <p:pic>
        <p:nvPicPr>
          <p:cNvPr id="40" name="Picture 39">
            <a:hlinkClick r:id="" action="ppaction://noaction">
              <a:snd r:embed="rId13" name="4. welt.wav"/>
            </a:hlinkClick>
          </p:cNvPr>
          <p:cNvPicPr>
            <a:picLocks noChangeAspect="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21197" y="171289"/>
            <a:ext cx="1073704" cy="828378"/>
          </a:xfrm>
          <a:prstGeom prst="rect">
            <a:avLst/>
          </a:prstGeom>
        </p:spPr>
      </p:pic>
      <p:pic>
        <p:nvPicPr>
          <p:cNvPr id="41" name="Picture 40">
            <a:hlinkClick r:id="" action="ppaction://noaction">
              <a:snd r:embed="rId14" name="5. zug.wav"/>
            </a:hlinkClick>
          </p:cNvPr>
          <p:cNvPicPr>
            <a:picLocks noChangeAspect="1"/>
          </p:cNvPicPr>
          <p:nvPr/>
        </p:nvPicPr>
        <p:blipFill>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59248" y="248981"/>
            <a:ext cx="1256845" cy="696617"/>
          </a:xfrm>
          <a:prstGeom prst="rect">
            <a:avLst/>
          </a:prstGeom>
        </p:spPr>
      </p:pic>
      <p:pic>
        <p:nvPicPr>
          <p:cNvPr id="42" name="Picture 41">
            <a:hlinkClick r:id="" action="ppaction://noaction">
              <a:snd r:embed="rId42" name="6. wir.wav"/>
            </a:hlinkClick>
          </p:cNvPr>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011" y="1499341"/>
            <a:ext cx="1240108" cy="837397"/>
          </a:xfrm>
          <a:prstGeom prst="rect">
            <a:avLst/>
          </a:prstGeom>
        </p:spPr>
      </p:pic>
      <p:sp>
        <p:nvSpPr>
          <p:cNvPr id="43" name="TextBox 42">
            <a:hlinkClick r:id="" action="ppaction://noaction">
              <a:snd r:embed="rId42" name="6. wir.wav"/>
            </a:hlinkClick>
            <a:extLst>
              <a:ext uri="{FF2B5EF4-FFF2-40B4-BE49-F238E27FC236}">
                <a16:creationId xmlns:a16="http://schemas.microsoft.com/office/drawing/2014/main" id="{21E497C2-6813-45CF-9B5F-EA40A2480F0D}"/>
              </a:ext>
            </a:extLst>
          </p:cNvPr>
          <p:cNvSpPr txBox="1"/>
          <p:nvPr/>
        </p:nvSpPr>
        <p:spPr>
          <a:xfrm rot="10800000" flipV="1">
            <a:off x="560748" y="2196000"/>
            <a:ext cx="11593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w</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r</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44" name="Picture 43">
            <a:hlinkClick r:id="" action="ppaction://noaction">
              <a:snd r:embed="rId44" name="7. lieber.wav"/>
            </a:hlinkClick>
          </p:cNvPr>
          <p:cNvPicPr>
            <a:picLocks noChangeAspect="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1693" y="1423865"/>
            <a:ext cx="849275" cy="756499"/>
          </a:xfrm>
          <a:prstGeom prst="rect">
            <a:avLst/>
          </a:prstGeom>
        </p:spPr>
      </p:pic>
      <p:sp>
        <p:nvSpPr>
          <p:cNvPr id="45" name="TextBox 44">
            <a:hlinkClick r:id="" action="ppaction://noaction">
              <a:snd r:embed="rId44" name="7. lieber.wav"/>
            </a:hlinkClick>
            <a:extLst>
              <a:ext uri="{FF2B5EF4-FFF2-40B4-BE49-F238E27FC236}">
                <a16:creationId xmlns:a16="http://schemas.microsoft.com/office/drawing/2014/main" id="{21E497C2-6813-45CF-9B5F-EA40A2480F0D}"/>
              </a:ext>
            </a:extLst>
          </p:cNvPr>
          <p:cNvSpPr txBox="1"/>
          <p:nvPr/>
        </p:nvSpPr>
        <p:spPr>
          <a:xfrm rot="10800000" flipV="1">
            <a:off x="3905978" y="2124000"/>
            <a:ext cx="1159307" cy="508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L</a:t>
            </a:r>
            <a:r>
              <a:rPr kumimoji="0" lang="en-GB" sz="2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a:t>
            </a:r>
            <a:r>
              <a:rPr kumimoji="0" lang="en-GB"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be</a:t>
            </a:r>
            <a:endParaRPr kumimoji="0" lang="en-GB" sz="2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46" name="Picture 45">
            <a:hlinkClick r:id="" action="ppaction://noaction">
              <a:snd r:embed="rId46" name="8. ich.wav"/>
            </a:hlinkClick>
          </p:cNvPr>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6280" y="1686624"/>
            <a:ext cx="930880" cy="628587"/>
          </a:xfrm>
          <a:prstGeom prst="rect">
            <a:avLst/>
          </a:prstGeom>
        </p:spPr>
      </p:pic>
      <p:sp>
        <p:nvSpPr>
          <p:cNvPr id="47" name="TextBox 46">
            <a:hlinkClick r:id="" action="ppaction://noaction">
              <a:snd r:embed="rId46" name="8. ich.wav"/>
            </a:hlinkClick>
            <a:extLst>
              <a:ext uri="{FF2B5EF4-FFF2-40B4-BE49-F238E27FC236}">
                <a16:creationId xmlns:a16="http://schemas.microsoft.com/office/drawing/2014/main" id="{21E497C2-6813-45CF-9B5F-EA40A2480F0D}"/>
              </a:ext>
            </a:extLst>
          </p:cNvPr>
          <p:cNvSpPr txBox="1"/>
          <p:nvPr/>
        </p:nvSpPr>
        <p:spPr>
          <a:xfrm rot="10800000" flipV="1">
            <a:off x="6214925" y="2200482"/>
            <a:ext cx="11593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i</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p>
        </p:txBody>
      </p:sp>
      <p:pic>
        <p:nvPicPr>
          <p:cNvPr id="48" name="Picture 47">
            <a:hlinkClick r:id="" action="ppaction://noaction">
              <a:snd r:embed="rId48" name="9. buch.wav"/>
            </a:hlinkClick>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8067502" y="1679171"/>
            <a:ext cx="603980" cy="554489"/>
          </a:xfrm>
          <a:prstGeom prst="rect">
            <a:avLst/>
          </a:prstGeom>
        </p:spPr>
      </p:pic>
      <p:sp>
        <p:nvSpPr>
          <p:cNvPr id="49" name="TextBox 48">
            <a:hlinkClick r:id="" action="ppaction://noaction">
              <a:snd r:embed="rId48" name="9. buch.wav"/>
            </a:hlinkClick>
            <a:extLst>
              <a:ext uri="{FF2B5EF4-FFF2-40B4-BE49-F238E27FC236}">
                <a16:creationId xmlns:a16="http://schemas.microsoft.com/office/drawing/2014/main" id="{21E497C2-6813-45CF-9B5F-EA40A2480F0D}"/>
              </a:ext>
            </a:extLst>
          </p:cNvPr>
          <p:cNvSpPr txBox="1"/>
          <p:nvPr/>
        </p:nvSpPr>
        <p:spPr>
          <a:xfrm rot="10800000" flipV="1">
            <a:off x="7739556" y="2200482"/>
            <a:ext cx="11593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Bu</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p>
        </p:txBody>
      </p:sp>
      <p:pic>
        <p:nvPicPr>
          <p:cNvPr id="50" name="Picture 49">
            <a:hlinkClick r:id="" action="ppaction://noaction">
              <a:snd r:embed="rId50" name="10. schreiben.wav"/>
            </a:hlinkClick>
          </p:cNvPr>
          <p:cNvPicPr>
            <a:picLocks noChangeAspect="1"/>
          </p:cNvPicPr>
          <p:nvPr/>
        </p:nvPicPr>
        <p:blipFill>
          <a:blip r:embed="rId5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3530" y="1380737"/>
            <a:ext cx="742183" cy="774091"/>
          </a:xfrm>
          <a:prstGeom prst="rect">
            <a:avLst/>
          </a:prstGeom>
        </p:spPr>
      </p:pic>
      <p:sp>
        <p:nvSpPr>
          <p:cNvPr id="51" name="TextBox 50">
            <a:hlinkClick r:id="" action="ppaction://noaction">
              <a:snd r:embed="rId50" name="10. schreiben.wav"/>
            </a:hlinkClick>
            <a:extLst>
              <a:ext uri="{FF2B5EF4-FFF2-40B4-BE49-F238E27FC236}">
                <a16:creationId xmlns:a16="http://schemas.microsoft.com/office/drawing/2014/main" id="{21E497C2-6813-45CF-9B5F-EA40A2480F0D}"/>
              </a:ext>
            </a:extLst>
          </p:cNvPr>
          <p:cNvSpPr txBox="1"/>
          <p:nvPr/>
        </p:nvSpPr>
        <p:spPr>
          <a:xfrm rot="10800000" flipV="1">
            <a:off x="9616860" y="2124000"/>
            <a:ext cx="1871413" cy="508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sch</a:t>
            </a:r>
            <a:r>
              <a:rPr kumimoji="0" lang="en-GB"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reiben</a:t>
            </a:r>
            <a:endParaRPr kumimoji="0" lang="en-GB" sz="2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2" name="TextBox 51">
            <a:hlinkClick r:id="" action="ppaction://noaction">
              <a:snd r:embed="rId52" name="11. wo.wav"/>
            </a:hlinkClick>
            <a:extLst>
              <a:ext uri="{FF2B5EF4-FFF2-40B4-BE49-F238E27FC236}">
                <a16:creationId xmlns:a16="http://schemas.microsoft.com/office/drawing/2014/main" id="{21E497C2-6813-45CF-9B5F-EA40A2480F0D}"/>
              </a:ext>
            </a:extLst>
          </p:cNvPr>
          <p:cNvSpPr txBox="1"/>
          <p:nvPr/>
        </p:nvSpPr>
        <p:spPr>
          <a:xfrm rot="10800000" flipV="1">
            <a:off x="245455" y="3434400"/>
            <a:ext cx="915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w</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3" name="Picture 52">
            <a:hlinkClick r:id="" action="ppaction://noaction">
              <a:snd r:embed="rId53" name="12. du.wav"/>
            </a:hlinkClick>
          </p:cNvPr>
          <p:cNvPicPr>
            <a:picLocks noChangeAspect="1"/>
          </p:cNvPicPr>
          <p:nvPr/>
        </p:nvPicPr>
        <p:blipFill>
          <a:blip r:embed="rId5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2992" y="2959879"/>
            <a:ext cx="790050" cy="533489"/>
          </a:xfrm>
          <a:prstGeom prst="rect">
            <a:avLst/>
          </a:prstGeom>
        </p:spPr>
      </p:pic>
      <p:sp>
        <p:nvSpPr>
          <p:cNvPr id="54" name="TextBox 53">
            <a:hlinkClick r:id="" action="ppaction://noaction">
              <a:snd r:embed="rId53" name="12. du.wav"/>
            </a:hlinkClick>
            <a:extLst>
              <a:ext uri="{FF2B5EF4-FFF2-40B4-BE49-F238E27FC236}">
                <a16:creationId xmlns:a16="http://schemas.microsoft.com/office/drawing/2014/main" id="{21E497C2-6813-45CF-9B5F-EA40A2480F0D}"/>
              </a:ext>
            </a:extLst>
          </p:cNvPr>
          <p:cNvSpPr txBox="1"/>
          <p:nvPr/>
        </p:nvSpPr>
        <p:spPr>
          <a:xfrm rot="10800000" flipV="1">
            <a:off x="2191429" y="3434400"/>
            <a:ext cx="915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d</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p>
        </p:txBody>
      </p:sp>
      <p:pic>
        <p:nvPicPr>
          <p:cNvPr id="55" name="Picture 54">
            <a:hlinkClick r:id="" action="ppaction://noaction">
              <a:snd r:embed="rId55" name="13. er.wav"/>
            </a:hlinkClick>
          </p:cNvPr>
          <p:cNvPicPr>
            <a:picLocks noChangeAspect="1"/>
          </p:cNvPicPr>
          <p:nvPr/>
        </p:nvPicPr>
        <p:blipFill>
          <a:blip r:embed="rId5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95507" y="2900625"/>
            <a:ext cx="801900" cy="541492"/>
          </a:xfrm>
          <a:prstGeom prst="rect">
            <a:avLst/>
          </a:prstGeom>
        </p:spPr>
      </p:pic>
      <p:sp>
        <p:nvSpPr>
          <p:cNvPr id="56" name="TextBox 55">
            <a:hlinkClick r:id="" action="ppaction://noaction">
              <a:snd r:embed="rId55" name="13. er.wav"/>
            </a:hlinkClick>
            <a:extLst>
              <a:ext uri="{FF2B5EF4-FFF2-40B4-BE49-F238E27FC236}">
                <a16:creationId xmlns:a16="http://schemas.microsoft.com/office/drawing/2014/main" id="{21E497C2-6813-45CF-9B5F-EA40A2480F0D}"/>
              </a:ext>
            </a:extLst>
          </p:cNvPr>
          <p:cNvSpPr txBox="1"/>
          <p:nvPr/>
        </p:nvSpPr>
        <p:spPr>
          <a:xfrm rot="10800000" flipV="1">
            <a:off x="4173800" y="3434400"/>
            <a:ext cx="915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er</a:t>
            </a:r>
          </a:p>
        </p:txBody>
      </p:sp>
      <p:grpSp>
        <p:nvGrpSpPr>
          <p:cNvPr id="2" name="Group 1"/>
          <p:cNvGrpSpPr/>
          <p:nvPr/>
        </p:nvGrpSpPr>
        <p:grpSpPr>
          <a:xfrm>
            <a:off x="6278207" y="2873741"/>
            <a:ext cx="805016" cy="545423"/>
            <a:chOff x="6278207" y="2873741"/>
            <a:chExt cx="805016" cy="545423"/>
          </a:xfrm>
        </p:grpSpPr>
        <p:pic>
          <p:nvPicPr>
            <p:cNvPr id="57" name="Picture 56">
              <a:hlinkClick r:id="" action="ppaction://noaction">
                <a:snd r:embed="rId57" name="14. reden.wav"/>
              </a:hlinkClick>
            </p:cNvPr>
            <p:cNvPicPr>
              <a:picLocks noChangeAspect="1"/>
            </p:cNvPicPr>
            <p:nvPr/>
          </p:nvPicPr>
          <p:blipFill>
            <a:blip r:embed="rId5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78207" y="2873741"/>
              <a:ext cx="641667" cy="452878"/>
            </a:xfrm>
            <a:prstGeom prst="rect">
              <a:avLst/>
            </a:prstGeom>
          </p:spPr>
        </p:pic>
        <p:pic>
          <p:nvPicPr>
            <p:cNvPr id="58" name="Picture 57">
              <a:hlinkClick r:id="" action="ppaction://noaction">
                <a:snd r:embed="rId57" name="14. reden.wav"/>
              </a:hlinkClick>
            </p:cNvPr>
            <p:cNvPicPr>
              <a:picLocks noChangeAspect="1"/>
            </p:cNvPicPr>
            <p:nvPr/>
          </p:nvPicPr>
          <p:blipFill>
            <a:blip r:embed="rId5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611857" y="3147981"/>
              <a:ext cx="471366" cy="271183"/>
            </a:xfrm>
            <a:prstGeom prst="rect">
              <a:avLst/>
            </a:prstGeom>
          </p:spPr>
        </p:pic>
      </p:grpSp>
      <p:sp>
        <p:nvSpPr>
          <p:cNvPr id="59" name="TextBox 58">
            <a:hlinkClick r:id="" action="ppaction://noaction">
              <a:snd r:embed="rId57" name="14. reden.wav"/>
            </a:hlinkClick>
            <a:extLst>
              <a:ext uri="{FF2B5EF4-FFF2-40B4-BE49-F238E27FC236}">
                <a16:creationId xmlns:a16="http://schemas.microsoft.com/office/drawing/2014/main" id="{996F03CA-4393-4B59-82AE-47D2DDCE7FC2}"/>
              </a:ext>
            </a:extLst>
          </p:cNvPr>
          <p:cNvSpPr txBox="1"/>
          <p:nvPr/>
        </p:nvSpPr>
        <p:spPr>
          <a:xfrm rot="10800000" flipV="1">
            <a:off x="6073089" y="3434400"/>
            <a:ext cx="11859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ed</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60" name="Picture 59">
            <a:hlinkClick r:id="" action="ppaction://noaction">
              <a:snd r:embed="rId60" name="15. vor.wav"/>
            </a:hlinkClick>
          </p:cNvPr>
          <p:cNvPicPr>
            <a:picLocks noChangeAspect="1"/>
          </p:cNvPicPr>
          <p:nvPr/>
        </p:nvPicPr>
        <p:blipFill>
          <a:blip r:embed="rId6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97173" y="2806556"/>
            <a:ext cx="786124" cy="700957"/>
          </a:xfrm>
          <a:prstGeom prst="rect">
            <a:avLst/>
          </a:prstGeom>
        </p:spPr>
      </p:pic>
      <p:pic>
        <p:nvPicPr>
          <p:cNvPr id="61" name="Picture 60">
            <a:hlinkClick r:id="" action="ppaction://noaction">
              <a:snd r:embed="rId62" name="16. sollen.wav"/>
            </a:hlinkClick>
          </p:cNvPr>
          <p:cNvPicPr>
            <a:picLocks noChangeAspect="1"/>
          </p:cNvPicPr>
          <p:nvPr/>
        </p:nvPicPr>
        <p:blipFill rotWithShape="1">
          <a:blip r:embed="rId6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10197934" y="2867881"/>
            <a:ext cx="589736" cy="663716"/>
          </a:xfrm>
          <a:prstGeom prst="rect">
            <a:avLst/>
          </a:prstGeom>
        </p:spPr>
      </p:pic>
      <p:sp>
        <p:nvSpPr>
          <p:cNvPr id="62" name="TextBox 61">
            <a:hlinkClick r:id="" action="ppaction://noaction">
              <a:snd r:embed="rId62" name="16. sollen.wav"/>
            </a:hlinkClick>
            <a:extLst>
              <a:ext uri="{FF2B5EF4-FFF2-40B4-BE49-F238E27FC236}">
                <a16:creationId xmlns:a16="http://schemas.microsoft.com/office/drawing/2014/main" id="{996F03CA-4393-4B59-82AE-47D2DDCE7FC2}"/>
              </a:ext>
            </a:extLst>
          </p:cNvPr>
          <p:cNvSpPr txBox="1"/>
          <p:nvPr/>
        </p:nvSpPr>
        <p:spPr>
          <a:xfrm rot="10800000" flipV="1">
            <a:off x="9900798" y="3434400"/>
            <a:ext cx="11859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ollen</a:t>
            </a:r>
          </a:p>
        </p:txBody>
      </p:sp>
      <p:pic>
        <p:nvPicPr>
          <p:cNvPr id="63" name="Picture 62">
            <a:hlinkClick r:id="" action="ppaction://noaction">
              <a:snd r:embed="rId64" name="17. groß.wav"/>
            </a:hlinkClick>
          </p:cNvPr>
          <p:cNvPicPr>
            <a:picLocks noChangeAspect="1"/>
          </p:cNvPicPr>
          <p:nvPr/>
        </p:nvPicPr>
        <p:blipFill>
          <a:blip r:embed="rId6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1274442" y="2608019"/>
            <a:ext cx="379387" cy="930974"/>
          </a:xfrm>
          <a:prstGeom prst="rect">
            <a:avLst/>
          </a:prstGeom>
        </p:spPr>
      </p:pic>
      <p:sp>
        <p:nvSpPr>
          <p:cNvPr id="64" name="TextBox 63">
            <a:hlinkClick r:id="" action="ppaction://noaction">
              <a:snd r:embed="rId64" name="17. groß.wav"/>
            </a:hlinkClick>
            <a:extLst>
              <a:ext uri="{FF2B5EF4-FFF2-40B4-BE49-F238E27FC236}">
                <a16:creationId xmlns:a16="http://schemas.microsoft.com/office/drawing/2014/main" id="{21E497C2-6813-45CF-9B5F-EA40A2480F0D}"/>
              </a:ext>
            </a:extLst>
          </p:cNvPr>
          <p:cNvSpPr txBox="1"/>
          <p:nvPr/>
        </p:nvSpPr>
        <p:spPr>
          <a:xfrm rot="10800000" flipV="1">
            <a:off x="10830285" y="3434400"/>
            <a:ext cx="1298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gro</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ß</a:t>
            </a:r>
          </a:p>
        </p:txBody>
      </p:sp>
      <p:pic>
        <p:nvPicPr>
          <p:cNvPr id="65" name="Picture 64">
            <a:hlinkClick r:id="" action="ppaction://noaction">
              <a:snd r:embed="rId66" name="18. Tür.wav"/>
            </a:hlinkClick>
          </p:cNvPr>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516014" y="4056619"/>
            <a:ext cx="413757" cy="663037"/>
          </a:xfrm>
          <a:prstGeom prst="rect">
            <a:avLst/>
          </a:prstGeom>
        </p:spPr>
      </p:pic>
      <p:sp>
        <p:nvSpPr>
          <p:cNvPr id="66" name="TextBox 65">
            <a:hlinkClick r:id="" action="ppaction://noaction">
              <a:snd r:embed="rId66" name="18. Tür.wav"/>
            </a:hlinkClick>
            <a:extLst>
              <a:ext uri="{FF2B5EF4-FFF2-40B4-BE49-F238E27FC236}">
                <a16:creationId xmlns:a16="http://schemas.microsoft.com/office/drawing/2014/main" id="{21E497C2-6813-45CF-9B5F-EA40A2480F0D}"/>
              </a:ext>
            </a:extLst>
          </p:cNvPr>
          <p:cNvSpPr txBox="1"/>
          <p:nvPr/>
        </p:nvSpPr>
        <p:spPr>
          <a:xfrm rot="10800000" flipV="1">
            <a:off x="85027" y="4680000"/>
            <a:ext cx="12288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T</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ü</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r</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67" name="Picture 66">
            <a:hlinkClick r:id="" action="ppaction://noaction">
              <a:snd r:embed="rId68" name="19. schön.wav"/>
            </a:hlinkClick>
          </p:cNvPr>
          <p:cNvPicPr>
            <a:picLocks noChangeAspect="1"/>
          </p:cNvPicPr>
          <p:nvPr/>
        </p:nvPicPr>
        <p:blipFill>
          <a:blip r:embed="rId6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1492" y="4002079"/>
            <a:ext cx="481655" cy="714195"/>
          </a:xfrm>
          <a:prstGeom prst="rect">
            <a:avLst/>
          </a:prstGeom>
        </p:spPr>
      </p:pic>
      <p:sp>
        <p:nvSpPr>
          <p:cNvPr id="68" name="TextBox 67">
            <a:hlinkClick r:id="" action="ppaction://noaction">
              <a:snd r:embed="rId68" name="19. schön.wav"/>
            </a:hlinkClick>
            <a:extLst>
              <a:ext uri="{FF2B5EF4-FFF2-40B4-BE49-F238E27FC236}">
                <a16:creationId xmlns:a16="http://schemas.microsoft.com/office/drawing/2014/main" id="{21E497C2-6813-45CF-9B5F-EA40A2480F0D}"/>
              </a:ext>
            </a:extLst>
          </p:cNvPr>
          <p:cNvSpPr txBox="1"/>
          <p:nvPr/>
        </p:nvSpPr>
        <p:spPr>
          <a:xfrm rot="10800000" flipV="1">
            <a:off x="1797642" y="4680000"/>
            <a:ext cx="17450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sch</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ö</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n</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69" name="Picture 68">
            <a:hlinkClick r:id="" action="ppaction://noaction">
              <a:snd r:embed="rId70" name="20. spät.wav"/>
            </a:hlinkClick>
          </p:cNvPr>
          <p:cNvPicPr>
            <a:picLocks noChangeAspect="1"/>
          </p:cNvPicPr>
          <p:nvPr/>
        </p:nvPicPr>
        <p:blipFill>
          <a:blip r:embed="rId7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2666" y="4008682"/>
            <a:ext cx="681387" cy="720420"/>
          </a:xfrm>
          <a:prstGeom prst="rect">
            <a:avLst/>
          </a:prstGeom>
        </p:spPr>
      </p:pic>
      <p:sp>
        <p:nvSpPr>
          <p:cNvPr id="70" name="TextBox 69">
            <a:hlinkClick r:id="" action="ppaction://noaction">
              <a:snd r:embed="rId70" name="20. spät.wav"/>
            </a:hlinkClick>
            <a:extLst>
              <a:ext uri="{FF2B5EF4-FFF2-40B4-BE49-F238E27FC236}">
                <a16:creationId xmlns:a16="http://schemas.microsoft.com/office/drawing/2014/main" id="{21E497C2-6813-45CF-9B5F-EA40A2480F0D}"/>
              </a:ext>
            </a:extLst>
          </p:cNvPr>
          <p:cNvSpPr txBox="1"/>
          <p:nvPr/>
        </p:nvSpPr>
        <p:spPr>
          <a:xfrm rot="10800000" flipV="1">
            <a:off x="3929209" y="4680000"/>
            <a:ext cx="13629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sp</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ä</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t</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71" name="Picture 70">
            <a:hlinkClick r:id="" action="ppaction://noaction">
              <a:snd r:embed="rId72" name="21. haus.wav"/>
            </a:hlinkClick>
          </p:cNvPr>
          <p:cNvPicPr>
            <a:picLocks noChangeAspect="1"/>
          </p:cNvPicPr>
          <p:nvPr/>
        </p:nvPicPr>
        <p:blipFill>
          <a:blip r:embed="rId7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20743" y="4010288"/>
            <a:ext cx="955501" cy="618897"/>
          </a:xfrm>
          <a:prstGeom prst="rect">
            <a:avLst/>
          </a:prstGeom>
        </p:spPr>
      </p:pic>
      <p:sp>
        <p:nvSpPr>
          <p:cNvPr id="72" name="TextBox 71">
            <a:hlinkClick r:id="" action="ppaction://noaction">
              <a:snd r:embed="rId72" name="21. haus.wav"/>
            </a:hlinkClick>
            <a:extLst>
              <a:ext uri="{FF2B5EF4-FFF2-40B4-BE49-F238E27FC236}">
                <a16:creationId xmlns:a16="http://schemas.microsoft.com/office/drawing/2014/main" id="{21E497C2-6813-45CF-9B5F-EA40A2480F0D}"/>
              </a:ext>
            </a:extLst>
          </p:cNvPr>
          <p:cNvSpPr txBox="1"/>
          <p:nvPr/>
        </p:nvSpPr>
        <p:spPr>
          <a:xfrm rot="10800000" flipV="1">
            <a:off x="6320645" y="4578342"/>
            <a:ext cx="155619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H</a:t>
            </a: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au</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s</a:t>
            </a:r>
            <a:endPar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73" name="Picture 72">
            <a:hlinkClick r:id="" action="ppaction://noaction">
              <a:snd r:embed="rId74" name="22. Deutschland.wav"/>
            </a:hlinkClick>
          </p:cNvPr>
          <p:cNvPicPr>
            <a:picLocks noChangeAspect="1"/>
          </p:cNvPicPr>
          <p:nvPr/>
        </p:nvPicPr>
        <p:blipFill>
          <a:blip r:embed="rId7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3915" y="3992424"/>
            <a:ext cx="782148" cy="769349"/>
          </a:xfrm>
          <a:prstGeom prst="rect">
            <a:avLst/>
          </a:prstGeom>
        </p:spPr>
      </p:pic>
      <p:sp>
        <p:nvSpPr>
          <p:cNvPr id="74" name="TextBox 73">
            <a:hlinkClick r:id="" action="ppaction://noaction">
              <a:snd r:embed="rId74" name="22. Deutschland.wav"/>
            </a:hlinkClick>
            <a:extLst>
              <a:ext uri="{FF2B5EF4-FFF2-40B4-BE49-F238E27FC236}">
                <a16:creationId xmlns:a16="http://schemas.microsoft.com/office/drawing/2014/main" id="{21E497C2-6813-45CF-9B5F-EA40A2480F0D}"/>
              </a:ext>
            </a:extLst>
          </p:cNvPr>
          <p:cNvSpPr txBox="1"/>
          <p:nvPr/>
        </p:nvSpPr>
        <p:spPr>
          <a:xfrm rot="10800000" flipV="1">
            <a:off x="7882173" y="4688676"/>
            <a:ext cx="236802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D</a:t>
            </a:r>
            <a:r>
              <a:rPr kumimoji="0" lang="en-GB" sz="2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tschland</a:t>
            </a:r>
            <a:endParaRPr kumimoji="0" lang="en-GB" sz="2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75" name="Picture 74">
            <a:hlinkClick r:id="" action="ppaction://noaction">
              <a:snd r:embed="rId76" name="23. mäuser.wav"/>
            </a:hlinkClick>
          </p:cNvPr>
          <p:cNvPicPr>
            <a:picLocks noChangeAspect="1"/>
          </p:cNvPicPr>
          <p:nvPr/>
        </p:nvPicPr>
        <p:blipFill>
          <a:blip r:embed="rId7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45925" y="4034058"/>
            <a:ext cx="931918" cy="647837"/>
          </a:xfrm>
          <a:prstGeom prst="rect">
            <a:avLst/>
          </a:prstGeom>
        </p:spPr>
      </p:pic>
      <p:sp>
        <p:nvSpPr>
          <p:cNvPr id="76" name="TextBox 75">
            <a:hlinkClick r:id="" action="ppaction://noaction">
              <a:snd r:embed="rId76" name="23. mäuser.wav"/>
            </a:hlinkClick>
            <a:extLst>
              <a:ext uri="{FF2B5EF4-FFF2-40B4-BE49-F238E27FC236}">
                <a16:creationId xmlns:a16="http://schemas.microsoft.com/office/drawing/2014/main" id="{21E497C2-6813-45CF-9B5F-EA40A2480F0D}"/>
              </a:ext>
            </a:extLst>
          </p:cNvPr>
          <p:cNvSpPr txBox="1"/>
          <p:nvPr/>
        </p:nvSpPr>
        <p:spPr>
          <a:xfrm rot="10800000" flipV="1">
            <a:off x="10140379" y="4594384"/>
            <a:ext cx="17902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M</a:t>
            </a: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äu</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se</a:t>
            </a:r>
            <a:endPar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77" name="Picture 76">
            <a:hlinkClick r:id="" action="ppaction://noaction">
              <a:snd r:embed="rId78" name="24. und.wav"/>
            </a:hlinkClick>
          </p:cNvPr>
          <p:cNvPicPr>
            <a:picLocks noChangeAspect="1"/>
          </p:cNvPicPr>
          <p:nvPr/>
        </p:nvPicPr>
        <p:blipFill>
          <a:blip r:embed="rId79"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05911" y="5090676"/>
            <a:ext cx="881432" cy="867007"/>
          </a:xfrm>
          <a:prstGeom prst="rect">
            <a:avLst/>
          </a:prstGeom>
        </p:spPr>
      </p:pic>
      <p:sp>
        <p:nvSpPr>
          <p:cNvPr id="78" name="TextBox 77">
            <a:hlinkClick r:id="" action="ppaction://noaction">
              <a:snd r:embed="rId78" name="24. und.wav"/>
            </a:hlinkClick>
            <a:extLst>
              <a:ext uri="{FF2B5EF4-FFF2-40B4-BE49-F238E27FC236}">
                <a16:creationId xmlns:a16="http://schemas.microsoft.com/office/drawing/2014/main" id="{21E497C2-6813-45CF-9B5F-EA40A2480F0D}"/>
              </a:ext>
            </a:extLst>
          </p:cNvPr>
          <p:cNvSpPr txBox="1"/>
          <p:nvPr/>
        </p:nvSpPr>
        <p:spPr>
          <a:xfrm rot="10800000" flipV="1">
            <a:off x="578417" y="5804668"/>
            <a:ext cx="11593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un</a:t>
            </a: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pic>
        <p:nvPicPr>
          <p:cNvPr id="79" name="Picture 78">
            <a:hlinkClick r:id="" action="ppaction://noaction">
              <a:snd r:embed="rId80" name="25. richtig.wav"/>
            </a:hlinkClick>
          </p:cNvPr>
          <p:cNvPicPr>
            <a:picLocks noChangeAspect="1"/>
          </p:cNvPicPr>
          <p:nvPr/>
        </p:nvPicPr>
        <p:blipFill>
          <a:blip r:embed="rId8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2803" y="5064309"/>
            <a:ext cx="825758" cy="812244"/>
          </a:xfrm>
          <a:prstGeom prst="rect">
            <a:avLst/>
          </a:prstGeom>
        </p:spPr>
      </p:pic>
      <p:sp>
        <p:nvSpPr>
          <p:cNvPr id="80" name="TextBox 79">
            <a:hlinkClick r:id="" action="ppaction://noaction">
              <a:snd r:embed="rId80" name="25. richtig.wav"/>
            </a:hlinkClick>
            <a:extLst>
              <a:ext uri="{FF2B5EF4-FFF2-40B4-BE49-F238E27FC236}">
                <a16:creationId xmlns:a16="http://schemas.microsoft.com/office/drawing/2014/main" id="{21E497C2-6813-45CF-9B5F-EA40A2480F0D}"/>
              </a:ext>
            </a:extLst>
          </p:cNvPr>
          <p:cNvSpPr txBox="1"/>
          <p:nvPr/>
        </p:nvSpPr>
        <p:spPr>
          <a:xfrm rot="10800000" flipV="1">
            <a:off x="2411762" y="5804668"/>
            <a:ext cx="14318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richt</a:t>
            </a: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ig</a:t>
            </a:r>
          </a:p>
        </p:txBody>
      </p:sp>
      <p:pic>
        <p:nvPicPr>
          <p:cNvPr id="81" name="Picture 80">
            <a:hlinkClick r:id="" action="ppaction://noaction">
              <a:snd r:embed="rId82" name="26. stark.wav"/>
            </a:hlinkClick>
          </p:cNvPr>
          <p:cNvPicPr>
            <a:picLocks noChangeAspect="1"/>
          </p:cNvPicPr>
          <p:nvPr/>
        </p:nvPicPr>
        <p:blipFill>
          <a:blip r:embed="rId8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54326" y="5121416"/>
            <a:ext cx="624865" cy="729884"/>
          </a:xfrm>
          <a:prstGeom prst="rect">
            <a:avLst/>
          </a:prstGeom>
        </p:spPr>
      </p:pic>
      <p:sp>
        <p:nvSpPr>
          <p:cNvPr id="82" name="TextBox 81">
            <a:hlinkClick r:id="" action="ppaction://noaction">
              <a:snd r:embed="rId82" name="26. stark.wav"/>
            </a:hlinkClick>
            <a:extLst>
              <a:ext uri="{FF2B5EF4-FFF2-40B4-BE49-F238E27FC236}">
                <a16:creationId xmlns:a16="http://schemas.microsoft.com/office/drawing/2014/main" id="{21E497C2-6813-45CF-9B5F-EA40A2480F0D}"/>
              </a:ext>
            </a:extLst>
          </p:cNvPr>
          <p:cNvSpPr txBox="1"/>
          <p:nvPr/>
        </p:nvSpPr>
        <p:spPr>
          <a:xfrm rot="10800000" flipV="1">
            <a:off x="4422447" y="5804668"/>
            <a:ext cx="14318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st</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ark</a:t>
            </a:r>
            <a:endPar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3" name="TextBox 82">
            <a:hlinkClick r:id="" action="ppaction://noaction">
              <a:snd r:embed="rId84" name="27. spielen.wav"/>
            </a:hlinkClick>
            <a:extLst>
              <a:ext uri="{FF2B5EF4-FFF2-40B4-BE49-F238E27FC236}">
                <a16:creationId xmlns:a16="http://schemas.microsoft.com/office/drawing/2014/main" id="{21E497C2-6813-45CF-9B5F-EA40A2480F0D}"/>
              </a:ext>
            </a:extLst>
          </p:cNvPr>
          <p:cNvSpPr txBox="1"/>
          <p:nvPr/>
        </p:nvSpPr>
        <p:spPr>
          <a:xfrm rot="10800000" flipV="1">
            <a:off x="6361365" y="5804668"/>
            <a:ext cx="14318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sp</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ielen</a:t>
            </a:r>
            <a:endPar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84" name="Picture 83">
            <a:hlinkClick r:id="" action="ppaction://noaction">
              <a:snd r:embed="rId84" name="27. spielen.wav"/>
            </a:hlinkClick>
          </p:cNvPr>
          <p:cNvPicPr>
            <a:picLocks noChangeAspect="1"/>
          </p:cNvPicPr>
          <p:nvPr/>
        </p:nvPicPr>
        <p:blipFill>
          <a:blip r:embed="rId8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7274" y="5148319"/>
            <a:ext cx="824733" cy="697201"/>
          </a:xfrm>
          <a:prstGeom prst="rect">
            <a:avLst/>
          </a:prstGeom>
        </p:spPr>
      </p:pic>
      <p:pic>
        <p:nvPicPr>
          <p:cNvPr id="85" name="Picture 84">
            <a:hlinkClick r:id="" action="ppaction://noaction">
              <a:snd r:embed="rId86" name="28. ja.wav"/>
            </a:hlinkClick>
          </p:cNvPr>
          <p:cNvPicPr>
            <a:picLocks noChangeAspect="1"/>
          </p:cNvPicPr>
          <p:nvPr/>
        </p:nvPicPr>
        <p:blipFill>
          <a:blip r:embed="rId8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5035" y="5119479"/>
            <a:ext cx="891360" cy="750627"/>
          </a:xfrm>
          <a:prstGeom prst="rect">
            <a:avLst/>
          </a:prstGeom>
        </p:spPr>
      </p:pic>
      <p:sp>
        <p:nvSpPr>
          <p:cNvPr id="86" name="TextBox 85">
            <a:hlinkClick r:id="" action="ppaction://noaction">
              <a:snd r:embed="rId86" name="28. ja.wav"/>
            </a:hlinkClick>
            <a:extLst>
              <a:ext uri="{FF2B5EF4-FFF2-40B4-BE49-F238E27FC236}">
                <a16:creationId xmlns:a16="http://schemas.microsoft.com/office/drawing/2014/main" id="{21E497C2-6813-45CF-9B5F-EA40A2480F0D}"/>
              </a:ext>
            </a:extLst>
          </p:cNvPr>
          <p:cNvSpPr txBox="1"/>
          <p:nvPr/>
        </p:nvSpPr>
        <p:spPr>
          <a:xfrm rot="10800000" flipV="1">
            <a:off x="8749636" y="5804668"/>
            <a:ext cx="565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a</a:t>
            </a:r>
            <a:endPar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87" name="Picture 86">
            <a:hlinkClick r:id="" action="ppaction://noaction">
              <a:snd r:embed="rId88" name="29. theater.wav"/>
            </a:hlinkClick>
          </p:cNvPr>
          <p:cNvPicPr>
            <a:picLocks noChangeAspect="1"/>
          </p:cNvPicPr>
          <p:nvPr/>
        </p:nvPicPr>
        <p:blipFill>
          <a:blip r:embed="rId8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4402" y="5214850"/>
            <a:ext cx="860242" cy="670888"/>
          </a:xfrm>
          <a:prstGeom prst="rect">
            <a:avLst/>
          </a:prstGeom>
        </p:spPr>
      </p:pic>
      <p:sp>
        <p:nvSpPr>
          <p:cNvPr id="88" name="TextBox 87">
            <a:hlinkClick r:id="" action="ppaction://noaction">
              <a:snd r:embed="rId88" name="29. theater.wav"/>
            </a:hlinkClick>
            <a:extLst>
              <a:ext uri="{FF2B5EF4-FFF2-40B4-BE49-F238E27FC236}">
                <a16:creationId xmlns:a16="http://schemas.microsoft.com/office/drawing/2014/main" id="{21E497C2-6813-45CF-9B5F-EA40A2480F0D}"/>
              </a:ext>
            </a:extLst>
          </p:cNvPr>
          <p:cNvSpPr txBox="1"/>
          <p:nvPr/>
        </p:nvSpPr>
        <p:spPr>
          <a:xfrm rot="10800000" flipV="1">
            <a:off x="9989411" y="5804668"/>
            <a:ext cx="20785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eater</a:t>
            </a:r>
            <a:endPar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9" name="TextBox 88">
            <a:hlinkClick r:id="" action="ppaction://noaction">
              <a:snd r:embed="rId60" name="15. vor.wav"/>
            </a:hlinkClick>
            <a:extLst>
              <a:ext uri="{FF2B5EF4-FFF2-40B4-BE49-F238E27FC236}">
                <a16:creationId xmlns:a16="http://schemas.microsoft.com/office/drawing/2014/main" id="{996F03CA-4393-4B59-82AE-47D2DDCE7FC2}"/>
              </a:ext>
            </a:extLst>
          </p:cNvPr>
          <p:cNvSpPr txBox="1"/>
          <p:nvPr/>
        </p:nvSpPr>
        <p:spPr>
          <a:xfrm rot="10800000" flipV="1">
            <a:off x="8582977" y="3357774"/>
            <a:ext cx="8900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vo</a:t>
            </a: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90" name="TextBox 89">
            <a:hlinkClick r:id="" action="ppaction://noaction">
              <a:snd r:embed="rId90" name="9. ch like buch.wav"/>
            </a:hlinkClick>
            <a:extLst>
              <a:ext uri="{FF2B5EF4-FFF2-40B4-BE49-F238E27FC236}">
                <a16:creationId xmlns:a16="http://schemas.microsoft.com/office/drawing/2014/main" id="{E03C17A7-4D3C-4F7A-A902-2FFD30051486}"/>
              </a:ext>
            </a:extLst>
          </p:cNvPr>
          <p:cNvSpPr txBox="1"/>
          <p:nvPr/>
        </p:nvSpPr>
        <p:spPr>
          <a:xfrm>
            <a:off x="7564450" y="1332000"/>
            <a:ext cx="702248"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91" name="Picture 90">
            <a:hlinkClick r:id="" action="ppaction://noaction">
              <a:snd r:embed="rId52" name="11. wo.wav"/>
            </a:hlinkClick>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320561" y="2923944"/>
            <a:ext cx="707000" cy="600925"/>
          </a:xfrm>
          <a:prstGeom prst="rect">
            <a:avLst/>
          </a:prstGeom>
        </p:spPr>
      </p:pic>
      <p:pic>
        <p:nvPicPr>
          <p:cNvPr id="92" name="Picture 91">
            <a:hlinkClick r:id="" action="ppaction://noaction">
              <a:snd r:embed="rId92" name="30. kalt.wav"/>
            </a:hlinkClick>
          </p:cNvPr>
          <p:cNvPicPr>
            <a:picLocks noChangeAspect="1"/>
          </p:cNvPicPr>
          <p:nvPr/>
        </p:nvPicPr>
        <p:blipFill>
          <a:blip r:embed="rId9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1465" y="321183"/>
            <a:ext cx="455690" cy="726919"/>
          </a:xfrm>
          <a:prstGeom prst="rect">
            <a:avLst/>
          </a:prstGeom>
        </p:spPr>
      </p:pic>
      <p:sp>
        <p:nvSpPr>
          <p:cNvPr id="93" name="TextBox 92">
            <a:hlinkClick r:id="" action="ppaction://noaction">
              <a:snd r:embed="rId92" name="30. kalt.wav"/>
            </a:hlinkClick>
          </p:cNvPr>
          <p:cNvSpPr txBox="1"/>
          <p:nvPr/>
        </p:nvSpPr>
        <p:spPr>
          <a:xfrm rot="10800000" flipV="1">
            <a:off x="1742129" y="936000"/>
            <a:ext cx="8856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k</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lt</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94" name="TextBox 93">
            <a:hlinkClick r:id="" action="ppaction://noaction">
              <a:snd r:embed="rId94" name="30. a like kalt.wav"/>
            </a:hlinkClick>
            <a:extLst>
              <a:ext uri="{FF2B5EF4-FFF2-40B4-BE49-F238E27FC236}">
                <a16:creationId xmlns:a16="http://schemas.microsoft.com/office/drawing/2014/main" id="{27545A5E-73DA-49E9-BB52-FBAA40BA9B21}"/>
              </a:ext>
            </a:extLst>
          </p:cNvPr>
          <p:cNvSpPr txBox="1"/>
          <p:nvPr/>
        </p:nvSpPr>
        <p:spPr>
          <a:xfrm>
            <a:off x="1741083" y="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pic>
        <p:nvPicPr>
          <p:cNvPr id="95" name="Picture 94">
            <a:hlinkClick r:id="" action="ppaction://noaction">
              <a:snd r:embed="rId95" name="31. denken.wav"/>
            </a:hlinkClick>
          </p:cNvPr>
          <p:cNvPicPr>
            <a:picLocks noChangeAspect="1"/>
          </p:cNvPicPr>
          <p:nvPr/>
        </p:nvPicPr>
        <p:blipFill>
          <a:blip r:embed="rId9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76983" y="185271"/>
            <a:ext cx="646065" cy="872684"/>
          </a:xfrm>
          <a:prstGeom prst="rect">
            <a:avLst/>
          </a:prstGeom>
        </p:spPr>
      </p:pic>
      <p:sp>
        <p:nvSpPr>
          <p:cNvPr id="96" name="TextBox 95">
            <a:hlinkClick r:id="" action="ppaction://noaction">
              <a:snd r:embed="rId95" name="31. denken.wav"/>
            </a:hlinkClick>
            <a:extLst>
              <a:ext uri="{FF2B5EF4-FFF2-40B4-BE49-F238E27FC236}">
                <a16:creationId xmlns:a16="http://schemas.microsoft.com/office/drawing/2014/main" id="{996F03CA-4393-4B59-82AE-47D2DDCE7FC2}"/>
              </a:ext>
            </a:extLst>
          </p:cNvPr>
          <p:cNvSpPr txBox="1"/>
          <p:nvPr/>
        </p:nvSpPr>
        <p:spPr>
          <a:xfrm rot="10800000" flipV="1">
            <a:off x="3751380" y="936000"/>
            <a:ext cx="12280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nken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97" name="TextBox 96">
            <a:hlinkClick r:id="" action="ppaction://noaction">
              <a:snd r:embed="rId97" name="31. e like denken.wav"/>
            </a:hlinkClick>
            <a:extLst>
              <a:ext uri="{FF2B5EF4-FFF2-40B4-BE49-F238E27FC236}">
                <a16:creationId xmlns:a16="http://schemas.microsoft.com/office/drawing/2014/main" id="{39F0888F-A463-4264-913D-6587DF2B0911}"/>
              </a:ext>
            </a:extLst>
          </p:cNvPr>
          <p:cNvSpPr txBox="1"/>
          <p:nvPr/>
        </p:nvSpPr>
        <p:spPr>
          <a:xfrm>
            <a:off x="3674692" y="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a:t>
            </a:r>
          </a:p>
        </p:txBody>
      </p:sp>
      <p:pic>
        <p:nvPicPr>
          <p:cNvPr id="98" name="Picture 97">
            <a:hlinkClick r:id="" action="ppaction://noaction">
              <a:snd r:embed="rId98" name="32. finden.wav"/>
            </a:hlinkClick>
          </p:cNvPr>
          <p:cNvPicPr>
            <a:picLocks noChangeAspect="1"/>
          </p:cNvPicPr>
          <p:nvPr/>
        </p:nvPicPr>
        <p:blipFill>
          <a:blip r:embed="rId9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5324" y="1500736"/>
            <a:ext cx="578243" cy="782111"/>
          </a:xfrm>
          <a:prstGeom prst="rect">
            <a:avLst/>
          </a:prstGeom>
        </p:spPr>
      </p:pic>
      <p:sp>
        <p:nvSpPr>
          <p:cNvPr id="99" name="TextBox 98">
            <a:hlinkClick r:id="" action="ppaction://noaction">
              <a:snd r:embed="rId98" name="32. finden.wav"/>
            </a:hlinkClick>
            <a:extLst>
              <a:ext uri="{FF2B5EF4-FFF2-40B4-BE49-F238E27FC236}">
                <a16:creationId xmlns:a16="http://schemas.microsoft.com/office/drawing/2014/main" id="{996F03CA-4393-4B59-82AE-47D2DDCE7FC2}"/>
              </a:ext>
            </a:extLst>
          </p:cNvPr>
          <p:cNvSpPr txBox="1"/>
          <p:nvPr/>
        </p:nvSpPr>
        <p:spPr>
          <a:xfrm rot="10800000" flipV="1">
            <a:off x="1943806" y="2196000"/>
            <a:ext cx="12280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nden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00" name="TextBox 99">
            <a:hlinkClick r:id="" action="ppaction://noaction">
              <a:snd r:embed="rId100" name="32. i like finden.wav"/>
            </a:hlinkClick>
            <a:extLst>
              <a:ext uri="{FF2B5EF4-FFF2-40B4-BE49-F238E27FC236}">
                <a16:creationId xmlns:a16="http://schemas.microsoft.com/office/drawing/2014/main" id="{27545A5E-73DA-49E9-BB52-FBAA40BA9B21}"/>
              </a:ext>
            </a:extLst>
          </p:cNvPr>
          <p:cNvSpPr txBox="1"/>
          <p:nvPr/>
        </p:nvSpPr>
        <p:spPr>
          <a:xfrm>
            <a:off x="1964547" y="133200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01" name="Picture 100">
            <a:hlinkClick r:id="" action="ppaction://noaction">
              <a:snd r:embed="rId101" name="33. kopf.wav"/>
            </a:hlinkClick>
          </p:cNvPr>
          <p:cNvPicPr>
            <a:picLocks noChangeAspect="1"/>
          </p:cNvPicPr>
          <p:nvPr/>
        </p:nvPicPr>
        <p:blipFill>
          <a:blip r:embed="rId10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65057" y="2835421"/>
            <a:ext cx="590610" cy="667921"/>
          </a:xfrm>
          <a:prstGeom prst="rect">
            <a:avLst/>
          </a:prstGeom>
        </p:spPr>
      </p:pic>
      <p:sp>
        <p:nvSpPr>
          <p:cNvPr id="102" name="TextBox 101">
            <a:hlinkClick r:id="" action="ppaction://noaction">
              <a:snd r:embed="rId101" name="33. kopf.wav"/>
            </a:hlinkClick>
            <a:extLst>
              <a:ext uri="{FF2B5EF4-FFF2-40B4-BE49-F238E27FC236}">
                <a16:creationId xmlns:a16="http://schemas.microsoft.com/office/drawing/2014/main" id="{21E497C2-6813-45CF-9B5F-EA40A2480F0D}"/>
              </a:ext>
            </a:extLst>
          </p:cNvPr>
          <p:cNvSpPr txBox="1"/>
          <p:nvPr/>
        </p:nvSpPr>
        <p:spPr>
          <a:xfrm rot="10800000" flipV="1">
            <a:off x="1085682" y="3434400"/>
            <a:ext cx="1200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K</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pf</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3" name="TextBox 102">
            <a:hlinkClick r:id="" action="ppaction://noaction">
              <a:snd r:embed="rId103" name="33. o like kopf.wav"/>
            </a:hlinkClick>
            <a:extLst>
              <a:ext uri="{FF2B5EF4-FFF2-40B4-BE49-F238E27FC236}">
                <a16:creationId xmlns:a16="http://schemas.microsoft.com/office/drawing/2014/main" id="{27545A5E-73DA-49E9-BB52-FBAA40BA9B21}"/>
              </a:ext>
            </a:extLst>
          </p:cNvPr>
          <p:cNvSpPr txBox="1"/>
          <p:nvPr/>
        </p:nvSpPr>
        <p:spPr>
          <a:xfrm>
            <a:off x="1212681" y="255600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pic>
        <p:nvPicPr>
          <p:cNvPr id="104" name="Picture 103">
            <a:hlinkClick r:id="" action="ppaction://noaction">
              <a:snd r:embed="rId104" name="34. punkt.wav"/>
            </a:hlinkClick>
          </p:cNvPr>
          <p:cNvPicPr>
            <a:picLocks noChangeAspect="1"/>
          </p:cNvPicPr>
          <p:nvPr/>
        </p:nvPicPr>
        <p:blipFill>
          <a:blip r:embed="rId105" cstate="print">
            <a:extLst>
              <a:ext uri="{28A0092B-C50C-407E-A947-70E740481C1C}">
                <a14:useLocalDpi xmlns:a14="http://schemas.microsoft.com/office/drawing/2010/main" val="0"/>
              </a:ext>
            </a:extLst>
          </a:blip>
          <a:stretch>
            <a:fillRect/>
          </a:stretch>
        </p:blipFill>
        <p:spPr>
          <a:xfrm>
            <a:off x="3515273" y="3077546"/>
            <a:ext cx="257311" cy="262582"/>
          </a:xfrm>
          <a:prstGeom prst="rect">
            <a:avLst/>
          </a:prstGeom>
        </p:spPr>
      </p:pic>
      <p:sp>
        <p:nvSpPr>
          <p:cNvPr id="105" name="TextBox 104">
            <a:hlinkClick r:id="" action="ppaction://noaction">
              <a:snd r:embed="rId104" name="34. punkt.wav"/>
            </a:hlinkClick>
            <a:extLst>
              <a:ext uri="{FF2B5EF4-FFF2-40B4-BE49-F238E27FC236}">
                <a16:creationId xmlns:a16="http://schemas.microsoft.com/office/drawing/2014/main" id="{21E497C2-6813-45CF-9B5F-EA40A2480F0D}"/>
              </a:ext>
            </a:extLst>
          </p:cNvPr>
          <p:cNvSpPr txBox="1"/>
          <p:nvPr/>
        </p:nvSpPr>
        <p:spPr>
          <a:xfrm rot="10800000" flipV="1">
            <a:off x="3067971" y="3434400"/>
            <a:ext cx="11261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P</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nkt</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6" name="Picture 105">
            <a:hlinkClick r:id="" action="ppaction://noaction">
              <a:snd r:embed="rId106" name="35. wieder.wav"/>
            </a:hlinkClick>
          </p:cNvPr>
          <p:cNvPicPr>
            <a:picLocks noChangeAspect="1"/>
          </p:cNvPicPr>
          <p:nvPr/>
        </p:nvPicPr>
        <p:blipFill>
          <a:blip r:embed="rId10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7129" y="2852599"/>
            <a:ext cx="664630" cy="675969"/>
          </a:xfrm>
          <a:prstGeom prst="rect">
            <a:avLst/>
          </a:prstGeom>
        </p:spPr>
      </p:pic>
      <p:sp>
        <p:nvSpPr>
          <p:cNvPr id="107" name="TextBox 106">
            <a:hlinkClick r:id="" action="ppaction://noaction">
              <a:snd r:embed="rId106" name="35. wieder.wav"/>
            </a:hlinkClick>
            <a:extLst>
              <a:ext uri="{FF2B5EF4-FFF2-40B4-BE49-F238E27FC236}">
                <a16:creationId xmlns:a16="http://schemas.microsoft.com/office/drawing/2014/main" id="{21E497C2-6813-45CF-9B5F-EA40A2480F0D}"/>
              </a:ext>
            </a:extLst>
          </p:cNvPr>
          <p:cNvSpPr txBox="1"/>
          <p:nvPr/>
        </p:nvSpPr>
        <p:spPr>
          <a:xfrm rot="10800000" flipV="1">
            <a:off x="4934228" y="3434400"/>
            <a:ext cx="134452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wied</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er</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8" name="Picture 107">
            <a:hlinkClick r:id="" action="ppaction://noaction">
              <a:snd r:embed="rId108" name="36. uhr.wav"/>
            </a:hlinkClick>
          </p:cNvPr>
          <p:cNvPicPr>
            <a:picLocks noChangeAspect="1"/>
          </p:cNvPicPr>
          <p:nvPr/>
        </p:nvPicPr>
        <p:blipFill>
          <a:blip r:embed="rId10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60551" y="2770199"/>
            <a:ext cx="762560" cy="741404"/>
          </a:xfrm>
          <a:prstGeom prst="rect">
            <a:avLst/>
          </a:prstGeom>
        </p:spPr>
      </p:pic>
      <p:sp>
        <p:nvSpPr>
          <p:cNvPr id="109" name="TextBox 108">
            <a:hlinkClick r:id="" action="ppaction://noaction">
              <a:snd r:embed="rId108" name="36. uhr.wav"/>
            </a:hlinkClick>
            <a:extLst>
              <a:ext uri="{FF2B5EF4-FFF2-40B4-BE49-F238E27FC236}">
                <a16:creationId xmlns:a16="http://schemas.microsoft.com/office/drawing/2014/main" id="{996F03CA-4393-4B59-82AE-47D2DDCE7FC2}"/>
              </a:ext>
            </a:extLst>
          </p:cNvPr>
          <p:cNvSpPr txBox="1"/>
          <p:nvPr/>
        </p:nvSpPr>
        <p:spPr>
          <a:xfrm rot="10800000" flipV="1">
            <a:off x="7238059" y="3434400"/>
            <a:ext cx="8143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Uh</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110" name="Picture 109">
            <a:hlinkClick r:id="" action="ppaction://noaction">
              <a:snd r:embed="rId110" name="37. fünf.wav"/>
            </a:hlinkClick>
          </p:cNvPr>
          <p:cNvPicPr>
            <a:picLocks noChangeAspect="1"/>
          </p:cNvPicPr>
          <p:nvPr/>
        </p:nvPicPr>
        <p:blipFill>
          <a:blip r:embed="rId1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40636" y="4037925"/>
            <a:ext cx="558838" cy="678349"/>
          </a:xfrm>
          <a:prstGeom prst="rect">
            <a:avLst/>
          </a:prstGeom>
        </p:spPr>
      </p:pic>
      <p:sp>
        <p:nvSpPr>
          <p:cNvPr id="111" name="TextBox 110">
            <a:hlinkClick r:id="" action="ppaction://noaction">
              <a:snd r:embed="rId110" name="37. fünf.wav"/>
            </a:hlinkClick>
            <a:extLst>
              <a:ext uri="{FF2B5EF4-FFF2-40B4-BE49-F238E27FC236}">
                <a16:creationId xmlns:a16="http://schemas.microsoft.com/office/drawing/2014/main" id="{21E497C2-6813-45CF-9B5F-EA40A2480F0D}"/>
              </a:ext>
            </a:extLst>
          </p:cNvPr>
          <p:cNvSpPr txBox="1"/>
          <p:nvPr/>
        </p:nvSpPr>
        <p:spPr>
          <a:xfrm rot="10800000" flipV="1">
            <a:off x="1069900" y="4680000"/>
            <a:ext cx="12724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f</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ü</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nf</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12" name="Picture 111">
            <a:hlinkClick r:id="" action="ppaction://noaction">
              <a:snd r:embed="rId112" name="38. plötzlich.wav"/>
            </a:hlinkClick>
          </p:cNvPr>
          <p:cNvPicPr>
            <a:picLocks noChangeAspect="1"/>
          </p:cNvPicPr>
          <p:nvPr/>
        </p:nvPicPr>
        <p:blipFill>
          <a:blip r:embed="rId1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1915" y="3888490"/>
            <a:ext cx="630755" cy="938971"/>
          </a:xfrm>
          <a:prstGeom prst="rect">
            <a:avLst/>
          </a:prstGeom>
        </p:spPr>
      </p:pic>
      <p:sp>
        <p:nvSpPr>
          <p:cNvPr id="113" name="TextBox 112">
            <a:hlinkClick r:id="" action="ppaction://noaction">
              <a:snd r:embed="rId112" name="38. plötzlich.wav"/>
            </a:hlinkClick>
            <a:extLst>
              <a:ext uri="{FF2B5EF4-FFF2-40B4-BE49-F238E27FC236}">
                <a16:creationId xmlns:a16="http://schemas.microsoft.com/office/drawing/2014/main" id="{21E497C2-6813-45CF-9B5F-EA40A2480F0D}"/>
              </a:ext>
            </a:extLst>
          </p:cNvPr>
          <p:cNvSpPr txBox="1"/>
          <p:nvPr/>
        </p:nvSpPr>
        <p:spPr>
          <a:xfrm rot="10800000" flipV="1">
            <a:off x="2997972" y="4715115"/>
            <a:ext cx="1294925"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pl</a:t>
            </a:r>
            <a:r>
              <a:rPr kumimoji="0" lang="en-GB" sz="17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ö</a:t>
            </a:r>
            <a:r>
              <a:rPr kumimoji="0" lang="en-GB" sz="17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tzlich</a:t>
            </a:r>
            <a:endParaRPr kumimoji="0" lang="en-GB" sz="17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14" name="Picture 113"/>
          <p:cNvPicPr>
            <a:picLocks noChangeAspect="1"/>
          </p:cNvPicPr>
          <p:nvPr/>
        </p:nvPicPr>
        <p:blipFill>
          <a:blip r:embed="rId1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7129" y="4048531"/>
            <a:ext cx="667501" cy="678890"/>
          </a:xfrm>
          <a:prstGeom prst="rect">
            <a:avLst/>
          </a:prstGeom>
        </p:spPr>
      </p:pic>
      <p:sp>
        <p:nvSpPr>
          <p:cNvPr id="115" name="TextBox 114">
            <a:hlinkClick r:id="" action="ppaction://noaction">
              <a:snd r:embed="rId115" name="39. lächeln.wav"/>
            </a:hlinkClick>
            <a:extLst>
              <a:ext uri="{FF2B5EF4-FFF2-40B4-BE49-F238E27FC236}">
                <a16:creationId xmlns:a16="http://schemas.microsoft.com/office/drawing/2014/main" id="{21E497C2-6813-45CF-9B5F-EA40A2480F0D}"/>
              </a:ext>
            </a:extLst>
          </p:cNvPr>
          <p:cNvSpPr txBox="1"/>
          <p:nvPr/>
        </p:nvSpPr>
        <p:spPr>
          <a:xfrm rot="10800000" flipV="1">
            <a:off x="4963763" y="4707420"/>
            <a:ext cx="13455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l</a:t>
            </a:r>
            <a:r>
              <a:rPr kumimoji="0" lang="en-GB" sz="18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ä</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cheln</a:t>
            </a:r>
            <a:endParaRPr kumimoji="0" lang="en-GB" sz="1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16" name="TextBox 115">
            <a:hlinkClick r:id="" action="ppaction://noaction">
              <a:snd r:embed="rId116" name="34. u like punkt.wav"/>
            </a:hlinkClick>
            <a:extLst>
              <a:ext uri="{FF2B5EF4-FFF2-40B4-BE49-F238E27FC236}">
                <a16:creationId xmlns:a16="http://schemas.microsoft.com/office/drawing/2014/main" id="{39F0888F-A463-4264-913D-6587DF2B0911}"/>
              </a:ext>
            </a:extLst>
          </p:cNvPr>
          <p:cNvSpPr txBox="1"/>
          <p:nvPr/>
        </p:nvSpPr>
        <p:spPr>
          <a:xfrm>
            <a:off x="3061637" y="255600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a:t>
            </a:r>
          </a:p>
        </p:txBody>
      </p:sp>
      <p:sp>
        <p:nvSpPr>
          <p:cNvPr id="117" name="TextBox 116">
            <a:hlinkClick r:id="" action="ppaction://noaction">
              <a:snd r:embed="rId117" name="35. er like wieder.wav"/>
            </a:hlinkClick>
            <a:extLst>
              <a:ext uri="{FF2B5EF4-FFF2-40B4-BE49-F238E27FC236}">
                <a16:creationId xmlns:a16="http://schemas.microsoft.com/office/drawing/2014/main" id="{E03C17A7-4D3C-4F7A-A902-2FFD30051486}"/>
              </a:ext>
            </a:extLst>
          </p:cNvPr>
          <p:cNvSpPr txBox="1"/>
          <p:nvPr/>
        </p:nvSpPr>
        <p:spPr>
          <a:xfrm>
            <a:off x="5148157" y="255600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er</a:t>
            </a:r>
          </a:p>
        </p:txBody>
      </p:sp>
      <p:sp>
        <p:nvSpPr>
          <p:cNvPr id="118" name="TextBox 117">
            <a:hlinkClick r:id="" action="ppaction://noaction">
              <a:snd r:embed="rId118" name="36. r like uhr.wav"/>
            </a:hlinkClick>
            <a:extLst>
              <a:ext uri="{FF2B5EF4-FFF2-40B4-BE49-F238E27FC236}">
                <a16:creationId xmlns:a16="http://schemas.microsoft.com/office/drawing/2014/main" id="{56062E12-3005-440B-9F4D-0DE861F6A42E}"/>
              </a:ext>
            </a:extLst>
          </p:cNvPr>
          <p:cNvSpPr txBox="1"/>
          <p:nvPr/>
        </p:nvSpPr>
        <p:spPr>
          <a:xfrm>
            <a:off x="7233657" y="255600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a:t>
            </a:r>
          </a:p>
        </p:txBody>
      </p:sp>
      <p:sp>
        <p:nvSpPr>
          <p:cNvPr id="119" name="TextBox 118">
            <a:hlinkClick r:id="" action="ppaction://noaction">
              <a:snd r:embed="rId119" name="37. ü like fünf.wav"/>
            </a:hlinkClick>
            <a:extLst>
              <a:ext uri="{FF2B5EF4-FFF2-40B4-BE49-F238E27FC236}">
                <a16:creationId xmlns:a16="http://schemas.microsoft.com/office/drawing/2014/main" id="{27545A5E-73DA-49E9-BB52-FBAA40BA9B21}"/>
              </a:ext>
            </a:extLst>
          </p:cNvPr>
          <p:cNvSpPr txBox="1"/>
          <p:nvPr/>
        </p:nvSpPr>
        <p:spPr>
          <a:xfrm>
            <a:off x="1193705" y="3807296"/>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ü</a:t>
            </a:r>
          </a:p>
        </p:txBody>
      </p:sp>
      <p:sp>
        <p:nvSpPr>
          <p:cNvPr id="120" name="TextBox 119">
            <a:hlinkClick r:id="" action="ppaction://noaction">
              <a:snd r:embed="rId120" name="38. ö like plötzlich.wav"/>
            </a:hlinkClick>
            <a:extLst>
              <a:ext uri="{FF2B5EF4-FFF2-40B4-BE49-F238E27FC236}">
                <a16:creationId xmlns:a16="http://schemas.microsoft.com/office/drawing/2014/main" id="{39F0888F-A463-4264-913D-6587DF2B0911}"/>
              </a:ext>
            </a:extLst>
          </p:cNvPr>
          <p:cNvSpPr txBox="1"/>
          <p:nvPr/>
        </p:nvSpPr>
        <p:spPr>
          <a:xfrm>
            <a:off x="3054097" y="3807296"/>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ö</a:t>
            </a:r>
          </a:p>
        </p:txBody>
      </p:sp>
      <p:sp>
        <p:nvSpPr>
          <p:cNvPr id="121" name="TextBox 120">
            <a:hlinkClick r:id="" action="ppaction://noaction">
              <a:snd r:embed="rId121" name="39. ä like lächeln.wav"/>
            </a:hlinkClick>
            <a:extLst>
              <a:ext uri="{FF2B5EF4-FFF2-40B4-BE49-F238E27FC236}">
                <a16:creationId xmlns:a16="http://schemas.microsoft.com/office/drawing/2014/main" id="{E03C17A7-4D3C-4F7A-A902-2FFD30051486}"/>
              </a:ext>
            </a:extLst>
          </p:cNvPr>
          <p:cNvSpPr txBox="1"/>
          <p:nvPr/>
        </p:nvSpPr>
        <p:spPr>
          <a:xfrm>
            <a:off x="5145655" y="3807296"/>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ä</a:t>
            </a:r>
          </a:p>
        </p:txBody>
      </p:sp>
      <p:cxnSp>
        <p:nvCxnSpPr>
          <p:cNvPr id="122" name="Straight Connector 121"/>
          <p:cNvCxnSpPr/>
          <p:nvPr/>
        </p:nvCxnSpPr>
        <p:spPr>
          <a:xfrm>
            <a:off x="7555035" y="1340819"/>
            <a:ext cx="6362" cy="1267200"/>
          </a:xfrm>
          <a:prstGeom prst="line">
            <a:avLst/>
          </a:prstGeom>
        </p:spPr>
        <p:style>
          <a:lnRef idx="1">
            <a:schemeClr val="accent1"/>
          </a:lnRef>
          <a:fillRef idx="0">
            <a:schemeClr val="accent1"/>
          </a:fillRef>
          <a:effectRef idx="0">
            <a:schemeClr val="accent1"/>
          </a:effectRef>
          <a:fontRef idx="minor">
            <a:schemeClr val="tx1"/>
          </a:fontRef>
        </p:style>
      </p:cxnSp>
      <p:sp>
        <p:nvSpPr>
          <p:cNvPr id="123" name="Title 122">
            <a:extLst>
              <a:ext uri="{FF2B5EF4-FFF2-40B4-BE49-F238E27FC236}">
                <a16:creationId xmlns:a16="http://schemas.microsoft.com/office/drawing/2014/main" id="{F276984A-4136-1B4D-8662-562369BCA1C6}"/>
              </a:ext>
            </a:extLst>
          </p:cNvPr>
          <p:cNvSpPr>
            <a:spLocks noGrp="1"/>
          </p:cNvSpPr>
          <p:nvPr>
            <p:ph type="title"/>
          </p:nvPr>
        </p:nvSpPr>
        <p:spPr>
          <a:xfrm>
            <a:off x="815288" y="-2454756"/>
            <a:ext cx="10515600" cy="1325563"/>
          </a:xfrm>
        </p:spPr>
        <p:txBody>
          <a:bodyPr/>
          <a:lstStyle/>
          <a:p>
            <a:r>
              <a:rPr lang="en-US" dirty="0"/>
              <a:t>Overview of SSCs and  source words </a:t>
            </a:r>
          </a:p>
        </p:txBody>
      </p:sp>
    </p:spTree>
    <p:extLst>
      <p:ext uri="{BB962C8B-B14F-4D97-AF65-F5344CB8AC3E}">
        <p14:creationId xmlns:p14="http://schemas.microsoft.com/office/powerpoint/2010/main" val="3029364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0083D7-2047-494B-8AD6-67A28B529712}"/>
              </a:ext>
            </a:extLst>
          </p:cNvPr>
          <p:cNvPicPr>
            <a:picLocks noChangeAspect="1"/>
          </p:cNvPicPr>
          <p:nvPr/>
        </p:nvPicPr>
        <p:blipFill>
          <a:blip r:embed="rId3"/>
          <a:stretch>
            <a:fillRect/>
          </a:stretch>
        </p:blipFill>
        <p:spPr>
          <a:xfrm>
            <a:off x="198303" y="54463"/>
            <a:ext cx="11833651" cy="6267747"/>
          </a:xfrm>
          <a:prstGeom prst="rect">
            <a:avLst/>
          </a:prstGeom>
        </p:spPr>
      </p:pic>
      <p:pic>
        <p:nvPicPr>
          <p:cNvPr id="3" name="Picture 2">
            <a:hlinkClick r:id="" action="ppaction://noaction">
              <a:snd r:embed="rId4" name="3. frei.wav"/>
            </a:hlinkClick>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91484" y="111629"/>
            <a:ext cx="1082353" cy="953314"/>
          </a:xfrm>
          <a:prstGeom prst="rect">
            <a:avLst/>
          </a:prstGeom>
        </p:spPr>
      </p:pic>
      <p:sp>
        <p:nvSpPr>
          <p:cNvPr id="6" name="TextBox 5">
            <a:hlinkClick r:id="" action="ppaction://noaction">
              <a:snd r:embed="rId6" name="1. a like sagen.wav"/>
            </a:hlinkClick>
            <a:extLst>
              <a:ext uri="{FF2B5EF4-FFF2-40B4-BE49-F238E27FC236}">
                <a16:creationId xmlns:a16="http://schemas.microsoft.com/office/drawing/2014/main" id="{27545A5E-73DA-49E9-BB52-FBAA40BA9B21}"/>
              </a:ext>
            </a:extLst>
          </p:cNvPr>
          <p:cNvSpPr txBox="1"/>
          <p:nvPr/>
        </p:nvSpPr>
        <p:spPr>
          <a:xfrm>
            <a:off x="205631" y="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sp>
        <p:nvSpPr>
          <p:cNvPr id="7" name="TextBox 6">
            <a:hlinkClick r:id="" action="ppaction://noaction">
              <a:snd r:embed="rId7" name="2. e like geben.wav"/>
            </a:hlinkClick>
            <a:extLst>
              <a:ext uri="{FF2B5EF4-FFF2-40B4-BE49-F238E27FC236}">
                <a16:creationId xmlns:a16="http://schemas.microsoft.com/office/drawing/2014/main" id="{39F0888F-A463-4264-913D-6587DF2B0911}"/>
              </a:ext>
            </a:extLst>
          </p:cNvPr>
          <p:cNvSpPr txBox="1"/>
          <p:nvPr/>
        </p:nvSpPr>
        <p:spPr>
          <a:xfrm>
            <a:off x="2488821" y="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a:t>
            </a:r>
          </a:p>
        </p:txBody>
      </p:sp>
      <p:sp>
        <p:nvSpPr>
          <p:cNvPr id="9" name="TextBox 8">
            <a:hlinkClick r:id="" action="ppaction://noaction">
              <a:snd r:embed="rId8" name="3. ei like frei.wav"/>
            </a:hlinkClick>
            <a:extLst>
              <a:ext uri="{FF2B5EF4-FFF2-40B4-BE49-F238E27FC236}">
                <a16:creationId xmlns:a16="http://schemas.microsoft.com/office/drawing/2014/main" id="{E03C17A7-4D3C-4F7A-A902-2FFD30051486}"/>
              </a:ext>
            </a:extLst>
          </p:cNvPr>
          <p:cNvSpPr txBox="1"/>
          <p:nvPr/>
        </p:nvSpPr>
        <p:spPr>
          <a:xfrm>
            <a:off x="4919708" y="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Box 10">
            <a:hlinkClick r:id="" action="ppaction://noaction">
              <a:snd r:embed="rId9" name="4. w like welt.wav"/>
            </a:hlinkClick>
            <a:extLst>
              <a:ext uri="{FF2B5EF4-FFF2-40B4-BE49-F238E27FC236}">
                <a16:creationId xmlns:a16="http://schemas.microsoft.com/office/drawing/2014/main" id="{56062E12-3005-440B-9F4D-0DE861F6A42E}"/>
              </a:ext>
            </a:extLst>
          </p:cNvPr>
          <p:cNvSpPr txBox="1"/>
          <p:nvPr/>
        </p:nvSpPr>
        <p:spPr>
          <a:xfrm>
            <a:off x="7299378" y="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a:t>
            </a:r>
          </a:p>
        </p:txBody>
      </p:sp>
      <p:sp>
        <p:nvSpPr>
          <p:cNvPr id="12" name="TextBox 11">
            <a:hlinkClick r:id="" action="ppaction://noaction">
              <a:snd r:embed="rId10" name="5. z like zug.wav"/>
            </a:hlinkClick>
            <a:extLst>
              <a:ext uri="{FF2B5EF4-FFF2-40B4-BE49-F238E27FC236}">
                <a16:creationId xmlns:a16="http://schemas.microsoft.com/office/drawing/2014/main" id="{C9F86A72-63E1-4A58-8244-EBCBEBDC45B4}"/>
              </a:ext>
            </a:extLst>
          </p:cNvPr>
          <p:cNvSpPr txBox="1"/>
          <p:nvPr/>
        </p:nvSpPr>
        <p:spPr>
          <a:xfrm>
            <a:off x="9653286" y="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t>
            </a:r>
          </a:p>
        </p:txBody>
      </p:sp>
      <p:sp>
        <p:nvSpPr>
          <p:cNvPr id="15" name="TextBox 14">
            <a:hlinkClick r:id="" action="ppaction://noaction">
              <a:snd r:embed="rId11" name="6. i like wir.wav"/>
            </a:hlinkClick>
            <a:extLst>
              <a:ext uri="{FF2B5EF4-FFF2-40B4-BE49-F238E27FC236}">
                <a16:creationId xmlns:a16="http://schemas.microsoft.com/office/drawing/2014/main" id="{27545A5E-73DA-49E9-BB52-FBAA40BA9B21}"/>
              </a:ext>
            </a:extLst>
          </p:cNvPr>
          <p:cNvSpPr txBox="1"/>
          <p:nvPr/>
        </p:nvSpPr>
        <p:spPr>
          <a:xfrm>
            <a:off x="281659" y="1332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 name="TextBox 15">
            <a:hlinkClick r:id="" action="ppaction://noaction">
              <a:snd r:embed="rId12" name="7. ie like lieber.wav"/>
            </a:hlinkClick>
            <a:extLst>
              <a:ext uri="{FF2B5EF4-FFF2-40B4-BE49-F238E27FC236}">
                <a16:creationId xmlns:a16="http://schemas.microsoft.com/office/drawing/2014/main" id="{39F0888F-A463-4264-913D-6587DF2B0911}"/>
              </a:ext>
            </a:extLst>
          </p:cNvPr>
          <p:cNvSpPr txBox="1"/>
          <p:nvPr/>
        </p:nvSpPr>
        <p:spPr>
          <a:xfrm>
            <a:off x="3117827" y="1332000"/>
            <a:ext cx="526957"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7" name="TextBox 16">
            <a:hlinkClick r:id="" action="ppaction://noaction">
              <a:snd r:embed="rId13" name="8. ch like ich.wav"/>
            </a:hlinkClick>
            <a:extLst>
              <a:ext uri="{FF2B5EF4-FFF2-40B4-BE49-F238E27FC236}">
                <a16:creationId xmlns:a16="http://schemas.microsoft.com/office/drawing/2014/main" id="{E03C17A7-4D3C-4F7A-A902-2FFD30051486}"/>
              </a:ext>
            </a:extLst>
          </p:cNvPr>
          <p:cNvSpPr txBox="1"/>
          <p:nvPr/>
        </p:nvSpPr>
        <p:spPr>
          <a:xfrm>
            <a:off x="6119430" y="1332000"/>
            <a:ext cx="702248"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 name="TextBox 17">
            <a:hlinkClick r:id="" action="ppaction://noaction">
              <a:snd r:embed="rId14" name="10. sch like schreiben.wav"/>
            </a:hlinkClick>
            <a:extLst>
              <a:ext uri="{FF2B5EF4-FFF2-40B4-BE49-F238E27FC236}">
                <a16:creationId xmlns:a16="http://schemas.microsoft.com/office/drawing/2014/main" id="{56062E12-3005-440B-9F4D-0DE861F6A42E}"/>
              </a:ext>
            </a:extLst>
          </p:cNvPr>
          <p:cNvSpPr txBox="1"/>
          <p:nvPr/>
        </p:nvSpPr>
        <p:spPr>
          <a:xfrm>
            <a:off x="9071720" y="1332000"/>
            <a:ext cx="694478"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 name="TextBox 18">
            <a:hlinkClick r:id="" action="ppaction://noaction">
              <a:snd r:embed="rId15" name="11. o like wo.wav"/>
            </a:hlinkClick>
            <a:extLst>
              <a:ext uri="{FF2B5EF4-FFF2-40B4-BE49-F238E27FC236}">
                <a16:creationId xmlns:a16="http://schemas.microsoft.com/office/drawing/2014/main" id="{27545A5E-73DA-49E9-BB52-FBAA40BA9B21}"/>
              </a:ext>
            </a:extLst>
          </p:cNvPr>
          <p:cNvSpPr txBox="1"/>
          <p:nvPr/>
        </p:nvSpPr>
        <p:spPr>
          <a:xfrm>
            <a:off x="201709"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
        <p:nvSpPr>
          <p:cNvPr id="20" name="TextBox 19">
            <a:hlinkClick r:id="" action="ppaction://noaction">
              <a:snd r:embed="rId16" name="12. u like du.wav"/>
            </a:hlinkClick>
            <a:extLst>
              <a:ext uri="{FF2B5EF4-FFF2-40B4-BE49-F238E27FC236}">
                <a16:creationId xmlns:a16="http://schemas.microsoft.com/office/drawing/2014/main" id="{39F0888F-A463-4264-913D-6587DF2B0911}"/>
              </a:ext>
            </a:extLst>
          </p:cNvPr>
          <p:cNvSpPr txBox="1"/>
          <p:nvPr/>
        </p:nvSpPr>
        <p:spPr>
          <a:xfrm>
            <a:off x="2097842"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a:t>
            </a:r>
          </a:p>
        </p:txBody>
      </p:sp>
      <p:sp>
        <p:nvSpPr>
          <p:cNvPr id="21" name="TextBox 20">
            <a:hlinkClick r:id="" action="ppaction://noaction">
              <a:snd r:embed="rId17" name="13. er like er.wav"/>
            </a:hlinkClick>
            <a:extLst>
              <a:ext uri="{FF2B5EF4-FFF2-40B4-BE49-F238E27FC236}">
                <a16:creationId xmlns:a16="http://schemas.microsoft.com/office/drawing/2014/main" id="{E03C17A7-4D3C-4F7A-A902-2FFD30051486}"/>
              </a:ext>
            </a:extLst>
          </p:cNvPr>
          <p:cNvSpPr txBox="1"/>
          <p:nvPr/>
        </p:nvSpPr>
        <p:spPr>
          <a:xfrm>
            <a:off x="4158095"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er</a:t>
            </a:r>
          </a:p>
        </p:txBody>
      </p:sp>
      <p:sp>
        <p:nvSpPr>
          <p:cNvPr id="22" name="TextBox 21">
            <a:hlinkClick r:id="" action="ppaction://noaction">
              <a:snd r:embed="rId18" name="14. r like reden.wav"/>
            </a:hlinkClick>
            <a:extLst>
              <a:ext uri="{FF2B5EF4-FFF2-40B4-BE49-F238E27FC236}">
                <a16:creationId xmlns:a16="http://schemas.microsoft.com/office/drawing/2014/main" id="{56062E12-3005-440B-9F4D-0DE861F6A42E}"/>
              </a:ext>
            </a:extLst>
          </p:cNvPr>
          <p:cNvSpPr txBox="1"/>
          <p:nvPr/>
        </p:nvSpPr>
        <p:spPr>
          <a:xfrm>
            <a:off x="6129441"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a:t>
            </a:r>
          </a:p>
        </p:txBody>
      </p:sp>
      <p:sp>
        <p:nvSpPr>
          <p:cNvPr id="23" name="TextBox 22">
            <a:hlinkClick r:id="" action="ppaction://noaction">
              <a:snd r:embed="rId19" name="16. s like sollen.wav"/>
            </a:hlinkClick>
            <a:extLst>
              <a:ext uri="{FF2B5EF4-FFF2-40B4-BE49-F238E27FC236}">
                <a16:creationId xmlns:a16="http://schemas.microsoft.com/office/drawing/2014/main" id="{C9F86A72-63E1-4A58-8244-EBCBEBDC45B4}"/>
              </a:ext>
            </a:extLst>
          </p:cNvPr>
          <p:cNvSpPr txBox="1"/>
          <p:nvPr/>
        </p:nvSpPr>
        <p:spPr>
          <a:xfrm>
            <a:off x="10061756"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a:t>
            </a:r>
          </a:p>
        </p:txBody>
      </p:sp>
      <p:sp>
        <p:nvSpPr>
          <p:cNvPr id="24" name="TextBox 23">
            <a:hlinkClick r:id="" action="ppaction://noaction">
              <a:snd r:embed="rId20" name="15. v like vor.wav"/>
            </a:hlinkClick>
            <a:extLst>
              <a:ext uri="{FF2B5EF4-FFF2-40B4-BE49-F238E27FC236}">
                <a16:creationId xmlns:a16="http://schemas.microsoft.com/office/drawing/2014/main" id="{C9F86A72-63E1-4A58-8244-EBCBEBDC45B4}"/>
              </a:ext>
            </a:extLst>
          </p:cNvPr>
          <p:cNvSpPr txBox="1"/>
          <p:nvPr/>
        </p:nvSpPr>
        <p:spPr>
          <a:xfrm>
            <a:off x="8095191"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a:t>
            </a:r>
          </a:p>
        </p:txBody>
      </p:sp>
      <p:sp>
        <p:nvSpPr>
          <p:cNvPr id="25" name="TextBox 24">
            <a:hlinkClick r:id="" action="ppaction://noaction">
              <a:snd r:embed="rId21" name="17. ß.wav"/>
            </a:hlinkClick>
            <a:extLst>
              <a:ext uri="{FF2B5EF4-FFF2-40B4-BE49-F238E27FC236}">
                <a16:creationId xmlns:a16="http://schemas.microsoft.com/office/drawing/2014/main" id="{C9F86A72-63E1-4A58-8244-EBCBEBDC45B4}"/>
              </a:ext>
            </a:extLst>
          </p:cNvPr>
          <p:cNvSpPr txBox="1"/>
          <p:nvPr/>
        </p:nvSpPr>
        <p:spPr>
          <a:xfrm>
            <a:off x="10985000"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ß</a:t>
            </a:r>
          </a:p>
        </p:txBody>
      </p:sp>
      <p:sp>
        <p:nvSpPr>
          <p:cNvPr id="26" name="TextBox 25">
            <a:hlinkClick r:id="" action="ppaction://noaction">
              <a:snd r:embed="rId22" name="18. ü like Tür.wav"/>
            </a:hlinkClick>
            <a:extLst>
              <a:ext uri="{FF2B5EF4-FFF2-40B4-BE49-F238E27FC236}">
                <a16:creationId xmlns:a16="http://schemas.microsoft.com/office/drawing/2014/main" id="{27545A5E-73DA-49E9-BB52-FBAA40BA9B21}"/>
              </a:ext>
            </a:extLst>
          </p:cNvPr>
          <p:cNvSpPr txBox="1"/>
          <p:nvPr/>
        </p:nvSpPr>
        <p:spPr>
          <a:xfrm>
            <a:off x="197857" y="3807296"/>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ü</a:t>
            </a:r>
          </a:p>
        </p:txBody>
      </p:sp>
      <p:sp>
        <p:nvSpPr>
          <p:cNvPr id="27" name="TextBox 26">
            <a:hlinkClick r:id="" action="ppaction://noaction">
              <a:snd r:embed="rId23" name="19. ö like schön3.wav"/>
            </a:hlinkClick>
            <a:extLst>
              <a:ext uri="{FF2B5EF4-FFF2-40B4-BE49-F238E27FC236}">
                <a16:creationId xmlns:a16="http://schemas.microsoft.com/office/drawing/2014/main" id="{39F0888F-A463-4264-913D-6587DF2B0911}"/>
              </a:ext>
            </a:extLst>
          </p:cNvPr>
          <p:cNvSpPr txBox="1"/>
          <p:nvPr/>
        </p:nvSpPr>
        <p:spPr>
          <a:xfrm>
            <a:off x="2111417" y="3807296"/>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ö</a:t>
            </a:r>
          </a:p>
        </p:txBody>
      </p:sp>
      <p:sp>
        <p:nvSpPr>
          <p:cNvPr id="28" name="TextBox 27">
            <a:hlinkClick r:id="" action="ppaction://noaction">
              <a:snd r:embed="rId24" name="20. ä like spät2.wav"/>
            </a:hlinkClick>
            <a:extLst>
              <a:ext uri="{FF2B5EF4-FFF2-40B4-BE49-F238E27FC236}">
                <a16:creationId xmlns:a16="http://schemas.microsoft.com/office/drawing/2014/main" id="{E03C17A7-4D3C-4F7A-A902-2FFD30051486}"/>
              </a:ext>
            </a:extLst>
          </p:cNvPr>
          <p:cNvSpPr txBox="1"/>
          <p:nvPr/>
        </p:nvSpPr>
        <p:spPr>
          <a:xfrm>
            <a:off x="4162773" y="3807296"/>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ä</a:t>
            </a:r>
          </a:p>
        </p:txBody>
      </p:sp>
      <p:sp>
        <p:nvSpPr>
          <p:cNvPr id="29" name="TextBox 28">
            <a:hlinkClick r:id="" action="ppaction://noaction">
              <a:snd r:embed="rId25" name="21. au like haus.wav"/>
            </a:hlinkClick>
            <a:extLst>
              <a:ext uri="{FF2B5EF4-FFF2-40B4-BE49-F238E27FC236}">
                <a16:creationId xmlns:a16="http://schemas.microsoft.com/office/drawing/2014/main" id="{56062E12-3005-440B-9F4D-0DE861F6A42E}"/>
              </a:ext>
            </a:extLst>
          </p:cNvPr>
          <p:cNvSpPr txBox="1"/>
          <p:nvPr/>
        </p:nvSpPr>
        <p:spPr>
          <a:xfrm>
            <a:off x="6126492" y="3807296"/>
            <a:ext cx="657113"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au</a:t>
            </a:r>
          </a:p>
        </p:txBody>
      </p:sp>
      <p:sp>
        <p:nvSpPr>
          <p:cNvPr id="30" name="TextBox 29">
            <a:hlinkClick r:id="" action="ppaction://noaction">
              <a:snd r:embed="rId26" name="23. äu.wav"/>
            </a:hlinkClick>
            <a:extLst>
              <a:ext uri="{FF2B5EF4-FFF2-40B4-BE49-F238E27FC236}">
                <a16:creationId xmlns:a16="http://schemas.microsoft.com/office/drawing/2014/main" id="{C9F86A72-63E1-4A58-8244-EBCBEBDC45B4}"/>
              </a:ext>
            </a:extLst>
          </p:cNvPr>
          <p:cNvSpPr txBox="1"/>
          <p:nvPr/>
        </p:nvSpPr>
        <p:spPr>
          <a:xfrm>
            <a:off x="10052687" y="3780000"/>
            <a:ext cx="560864"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äu</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TextBox 30">
            <a:hlinkClick r:id="" action="ppaction://noaction">
              <a:snd r:embed="rId27" name="22. eu like Deutschland.wav"/>
            </a:hlinkClick>
            <a:extLst>
              <a:ext uri="{FF2B5EF4-FFF2-40B4-BE49-F238E27FC236}">
                <a16:creationId xmlns:a16="http://schemas.microsoft.com/office/drawing/2014/main" id="{C9F86A72-63E1-4A58-8244-EBCBEBDC45B4}"/>
              </a:ext>
            </a:extLst>
          </p:cNvPr>
          <p:cNvSpPr txBox="1"/>
          <p:nvPr/>
        </p:nvSpPr>
        <p:spPr>
          <a:xfrm>
            <a:off x="8093135" y="3780000"/>
            <a:ext cx="543206"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eu</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2" name="TextBox 31">
            <a:hlinkClick r:id="" action="ppaction://noaction">
              <a:snd r:embed="rId28" name="24. d like und maybe.wav"/>
            </a:hlinkClick>
            <a:extLst>
              <a:ext uri="{FF2B5EF4-FFF2-40B4-BE49-F238E27FC236}">
                <a16:creationId xmlns:a16="http://schemas.microsoft.com/office/drawing/2014/main" id="{27545A5E-73DA-49E9-BB52-FBAA40BA9B21}"/>
              </a:ext>
            </a:extLst>
          </p:cNvPr>
          <p:cNvSpPr txBox="1"/>
          <p:nvPr/>
        </p:nvSpPr>
        <p:spPr>
          <a:xfrm>
            <a:off x="179727" y="5040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t>
            </a:r>
          </a:p>
        </p:txBody>
      </p:sp>
      <p:sp>
        <p:nvSpPr>
          <p:cNvPr id="33" name="TextBox 32">
            <a:hlinkClick r:id="" action="ppaction://noaction">
              <a:snd r:embed="rId29" name="25. g like richtig.wav"/>
            </a:hlinkClick>
            <a:extLst>
              <a:ext uri="{FF2B5EF4-FFF2-40B4-BE49-F238E27FC236}">
                <a16:creationId xmlns:a16="http://schemas.microsoft.com/office/drawing/2014/main" id="{39F0888F-A463-4264-913D-6587DF2B0911}"/>
              </a:ext>
            </a:extLst>
          </p:cNvPr>
          <p:cNvSpPr txBox="1"/>
          <p:nvPr/>
        </p:nvSpPr>
        <p:spPr>
          <a:xfrm>
            <a:off x="2157719" y="5040000"/>
            <a:ext cx="638650"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ig</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TextBox 33">
            <a:hlinkClick r:id="" action="ppaction://noaction">
              <a:snd r:embed="rId30" name="26. st like stark.wav"/>
            </a:hlinkClick>
            <a:extLst>
              <a:ext uri="{FF2B5EF4-FFF2-40B4-BE49-F238E27FC236}">
                <a16:creationId xmlns:a16="http://schemas.microsoft.com/office/drawing/2014/main" id="{E03C17A7-4D3C-4F7A-A902-2FFD30051486}"/>
              </a:ext>
            </a:extLst>
          </p:cNvPr>
          <p:cNvSpPr txBox="1"/>
          <p:nvPr/>
        </p:nvSpPr>
        <p:spPr>
          <a:xfrm>
            <a:off x="4144175" y="5040000"/>
            <a:ext cx="526957"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st</a:t>
            </a: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35" name="TextBox 34">
            <a:hlinkClick r:id="" action="ppaction://noaction">
              <a:snd r:embed="rId31" name="27. sp like spielen.wav"/>
            </a:hlinkClick>
            <a:extLst>
              <a:ext uri="{FF2B5EF4-FFF2-40B4-BE49-F238E27FC236}">
                <a16:creationId xmlns:a16="http://schemas.microsoft.com/office/drawing/2014/main" id="{56062E12-3005-440B-9F4D-0DE861F6A42E}"/>
              </a:ext>
            </a:extLst>
          </p:cNvPr>
          <p:cNvSpPr txBox="1"/>
          <p:nvPr/>
        </p:nvSpPr>
        <p:spPr>
          <a:xfrm>
            <a:off x="6113739" y="5040000"/>
            <a:ext cx="640864"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sp</a:t>
            </a: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36" name="TextBox 35">
            <a:hlinkClick r:id="" action="ppaction://noaction">
              <a:snd r:embed="rId32" name="29. th like theater.wav"/>
            </a:hlinkClick>
            <a:extLst>
              <a:ext uri="{FF2B5EF4-FFF2-40B4-BE49-F238E27FC236}">
                <a16:creationId xmlns:a16="http://schemas.microsoft.com/office/drawing/2014/main" id="{C9F86A72-63E1-4A58-8244-EBCBEBDC45B4}"/>
              </a:ext>
            </a:extLst>
          </p:cNvPr>
          <p:cNvSpPr txBox="1"/>
          <p:nvPr/>
        </p:nvSpPr>
        <p:spPr>
          <a:xfrm>
            <a:off x="10104592" y="5040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th</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7" name="TextBox 36">
            <a:hlinkClick r:id="" action="ppaction://noaction">
              <a:snd r:embed="rId33" name="28. j like ja.wav"/>
            </a:hlinkClick>
            <a:extLst>
              <a:ext uri="{FF2B5EF4-FFF2-40B4-BE49-F238E27FC236}">
                <a16:creationId xmlns:a16="http://schemas.microsoft.com/office/drawing/2014/main" id="{C9F86A72-63E1-4A58-8244-EBCBEBDC45B4}"/>
              </a:ext>
            </a:extLst>
          </p:cNvPr>
          <p:cNvSpPr txBox="1"/>
          <p:nvPr/>
        </p:nvSpPr>
        <p:spPr>
          <a:xfrm>
            <a:off x="8139642" y="5040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a:t>
            </a:r>
          </a:p>
        </p:txBody>
      </p:sp>
      <p:pic>
        <p:nvPicPr>
          <p:cNvPr id="38" name="Picture 37">
            <a:hlinkClick r:id="" action="ppaction://noaction">
              <a:snd r:embed="rId34" name="1. sagen.wav"/>
            </a:hlinkClick>
          </p:cNvPr>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40" y="415854"/>
            <a:ext cx="1120270" cy="648292"/>
          </a:xfrm>
          <a:prstGeom prst="rect">
            <a:avLst/>
          </a:prstGeom>
        </p:spPr>
      </p:pic>
      <p:pic>
        <p:nvPicPr>
          <p:cNvPr id="39" name="Picture 38">
            <a:hlinkClick r:id="" action="ppaction://noaction">
              <a:snd r:embed="rId36" name="2. geben.wav"/>
            </a:hlinkClick>
          </p:cNvPr>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05241" y="307942"/>
            <a:ext cx="745444" cy="726579"/>
          </a:xfrm>
          <a:prstGeom prst="rect">
            <a:avLst/>
          </a:prstGeom>
        </p:spPr>
      </p:pic>
      <p:pic>
        <p:nvPicPr>
          <p:cNvPr id="40" name="Picture 39">
            <a:hlinkClick r:id="" action="ppaction://noaction">
              <a:snd r:embed="rId38" name="4. welt.wav"/>
            </a:hlinkClick>
          </p:cNvPr>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21197" y="171289"/>
            <a:ext cx="1073704" cy="828378"/>
          </a:xfrm>
          <a:prstGeom prst="rect">
            <a:avLst/>
          </a:prstGeom>
        </p:spPr>
      </p:pic>
      <p:pic>
        <p:nvPicPr>
          <p:cNvPr id="41" name="Picture 40">
            <a:hlinkClick r:id="" action="ppaction://noaction">
              <a:snd r:embed="rId40" name="5. zug.wav"/>
            </a:hlinkClick>
          </p:cNvPr>
          <p:cNvPicPr>
            <a:picLocks noChangeAspect="1"/>
          </p:cNvPicPr>
          <p:nvPr/>
        </p:nvPicPr>
        <p:blipFill>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59248" y="248981"/>
            <a:ext cx="1256845" cy="696617"/>
          </a:xfrm>
          <a:prstGeom prst="rect">
            <a:avLst/>
          </a:prstGeom>
        </p:spPr>
      </p:pic>
      <p:pic>
        <p:nvPicPr>
          <p:cNvPr id="42" name="Picture 41">
            <a:hlinkClick r:id="" action="ppaction://noaction">
              <a:snd r:embed="rId42" name="6. wir.wav"/>
            </a:hlinkClick>
          </p:cNvPr>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011" y="1499341"/>
            <a:ext cx="1240108" cy="837397"/>
          </a:xfrm>
          <a:prstGeom prst="rect">
            <a:avLst/>
          </a:prstGeom>
        </p:spPr>
      </p:pic>
      <p:pic>
        <p:nvPicPr>
          <p:cNvPr id="44" name="Picture 43">
            <a:hlinkClick r:id="" action="ppaction://noaction">
              <a:snd r:embed="rId44" name="7. lieber.wav"/>
            </a:hlinkClick>
          </p:cNvPr>
          <p:cNvPicPr>
            <a:picLocks noChangeAspect="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1693" y="1423865"/>
            <a:ext cx="849275" cy="756499"/>
          </a:xfrm>
          <a:prstGeom prst="rect">
            <a:avLst/>
          </a:prstGeom>
        </p:spPr>
      </p:pic>
      <p:pic>
        <p:nvPicPr>
          <p:cNvPr id="46" name="Picture 45">
            <a:hlinkClick r:id="" action="ppaction://noaction">
              <a:snd r:embed="rId46" name="8. ich.wav"/>
            </a:hlinkClick>
          </p:cNvPr>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6280" y="1686624"/>
            <a:ext cx="930880" cy="628587"/>
          </a:xfrm>
          <a:prstGeom prst="rect">
            <a:avLst/>
          </a:prstGeom>
        </p:spPr>
      </p:pic>
      <p:pic>
        <p:nvPicPr>
          <p:cNvPr id="48" name="Picture 47">
            <a:hlinkClick r:id="" action="ppaction://noaction">
              <a:snd r:embed="rId48" name="9. buch.wav"/>
            </a:hlinkClick>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8067502" y="1679171"/>
            <a:ext cx="603980" cy="554489"/>
          </a:xfrm>
          <a:prstGeom prst="rect">
            <a:avLst/>
          </a:prstGeom>
        </p:spPr>
      </p:pic>
      <p:pic>
        <p:nvPicPr>
          <p:cNvPr id="50" name="Picture 49">
            <a:hlinkClick r:id="" action="ppaction://noaction">
              <a:snd r:embed="rId50" name="10. schreiben.wav"/>
            </a:hlinkClick>
          </p:cNvPr>
          <p:cNvPicPr>
            <a:picLocks noChangeAspect="1"/>
          </p:cNvPicPr>
          <p:nvPr/>
        </p:nvPicPr>
        <p:blipFill>
          <a:blip r:embed="rId5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3530" y="1380737"/>
            <a:ext cx="742183" cy="774091"/>
          </a:xfrm>
          <a:prstGeom prst="rect">
            <a:avLst/>
          </a:prstGeom>
        </p:spPr>
      </p:pic>
      <p:pic>
        <p:nvPicPr>
          <p:cNvPr id="53" name="Picture 52">
            <a:hlinkClick r:id="" action="ppaction://noaction">
              <a:snd r:embed="rId52" name="12. du.wav"/>
            </a:hlinkClick>
          </p:cNvPr>
          <p:cNvPicPr>
            <a:picLocks noChangeAspect="1"/>
          </p:cNvPicPr>
          <p:nvPr/>
        </p:nvPicPr>
        <p:blipFill>
          <a:blip r:embed="rId5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2992" y="2959879"/>
            <a:ext cx="790050" cy="533489"/>
          </a:xfrm>
          <a:prstGeom prst="rect">
            <a:avLst/>
          </a:prstGeom>
        </p:spPr>
      </p:pic>
      <p:pic>
        <p:nvPicPr>
          <p:cNvPr id="55" name="Picture 54">
            <a:hlinkClick r:id="" action="ppaction://noaction">
              <a:snd r:embed="rId54" name="13. er.wav"/>
            </a:hlinkClick>
          </p:cNvPr>
          <p:cNvPicPr>
            <a:picLocks noChangeAspect="1"/>
          </p:cNvPicPr>
          <p:nvPr/>
        </p:nvPicPr>
        <p:blipFill>
          <a:blip r:embed="rId5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95507" y="2900625"/>
            <a:ext cx="801900" cy="541492"/>
          </a:xfrm>
          <a:prstGeom prst="rect">
            <a:avLst/>
          </a:prstGeom>
        </p:spPr>
      </p:pic>
      <p:grpSp>
        <p:nvGrpSpPr>
          <p:cNvPr id="2" name="Group 1"/>
          <p:cNvGrpSpPr/>
          <p:nvPr/>
        </p:nvGrpSpPr>
        <p:grpSpPr>
          <a:xfrm>
            <a:off x="6278207" y="2873741"/>
            <a:ext cx="805016" cy="545423"/>
            <a:chOff x="6278207" y="2873741"/>
            <a:chExt cx="805016" cy="545423"/>
          </a:xfrm>
        </p:grpSpPr>
        <p:pic>
          <p:nvPicPr>
            <p:cNvPr id="57" name="Picture 56">
              <a:hlinkClick r:id="" action="ppaction://noaction">
                <a:snd r:embed="rId56" name="14. reden.wav"/>
              </a:hlinkClick>
            </p:cNvPr>
            <p:cNvPicPr>
              <a:picLocks noChangeAspect="1"/>
            </p:cNvPicPr>
            <p:nvPr/>
          </p:nvPicPr>
          <p:blipFill>
            <a:blip r:embed="rId5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78207" y="2873741"/>
              <a:ext cx="641667" cy="452878"/>
            </a:xfrm>
            <a:prstGeom prst="rect">
              <a:avLst/>
            </a:prstGeom>
          </p:spPr>
        </p:pic>
        <p:pic>
          <p:nvPicPr>
            <p:cNvPr id="58" name="Picture 57">
              <a:hlinkClick r:id="" action="ppaction://noaction">
                <a:snd r:embed="rId56" name="14. reden.wav"/>
              </a:hlinkClick>
            </p:cNvPr>
            <p:cNvPicPr>
              <a:picLocks noChangeAspect="1"/>
            </p:cNvPicPr>
            <p:nvPr/>
          </p:nvPicPr>
          <p:blipFill>
            <a:blip r:embed="rId5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611857" y="3147981"/>
              <a:ext cx="471366" cy="271183"/>
            </a:xfrm>
            <a:prstGeom prst="rect">
              <a:avLst/>
            </a:prstGeom>
          </p:spPr>
        </p:pic>
      </p:grpSp>
      <p:pic>
        <p:nvPicPr>
          <p:cNvPr id="60" name="Picture 59">
            <a:hlinkClick r:id="" action="ppaction://noaction">
              <a:snd r:embed="rId59" name="15. vor.wav"/>
            </a:hlinkClick>
          </p:cNvPr>
          <p:cNvPicPr>
            <a:picLocks noChangeAspect="1"/>
          </p:cNvPicPr>
          <p:nvPr/>
        </p:nvPicPr>
        <p:blipFill>
          <a:blip r:embed="rId6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97173" y="2806556"/>
            <a:ext cx="786124" cy="700957"/>
          </a:xfrm>
          <a:prstGeom prst="rect">
            <a:avLst/>
          </a:prstGeom>
        </p:spPr>
      </p:pic>
      <p:pic>
        <p:nvPicPr>
          <p:cNvPr id="61" name="Picture 60">
            <a:hlinkClick r:id="" action="ppaction://noaction">
              <a:snd r:embed="rId61" name="16. sollen.wav"/>
            </a:hlinkClick>
          </p:cNvPr>
          <p:cNvPicPr>
            <a:picLocks noChangeAspect="1"/>
          </p:cNvPicPr>
          <p:nvPr/>
        </p:nvPicPr>
        <p:blipFill rotWithShape="1">
          <a:blip r:embed="rId6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10197934" y="2867881"/>
            <a:ext cx="589736" cy="663716"/>
          </a:xfrm>
          <a:prstGeom prst="rect">
            <a:avLst/>
          </a:prstGeom>
        </p:spPr>
      </p:pic>
      <p:pic>
        <p:nvPicPr>
          <p:cNvPr id="63" name="Picture 62">
            <a:hlinkClick r:id="" action="ppaction://noaction">
              <a:snd r:embed="rId63" name="17. groß.wav"/>
            </a:hlinkClick>
          </p:cNvPr>
          <p:cNvPicPr>
            <a:picLocks noChangeAspect="1"/>
          </p:cNvPicPr>
          <p:nvPr/>
        </p:nvPicPr>
        <p:blipFill>
          <a:blip r:embed="rId6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1274442" y="2608019"/>
            <a:ext cx="379387" cy="930974"/>
          </a:xfrm>
          <a:prstGeom prst="rect">
            <a:avLst/>
          </a:prstGeom>
        </p:spPr>
      </p:pic>
      <p:pic>
        <p:nvPicPr>
          <p:cNvPr id="65" name="Picture 64">
            <a:hlinkClick r:id="" action="ppaction://noaction">
              <a:snd r:embed="rId65" name="18. Tür.wav"/>
            </a:hlinkClick>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516014" y="4056619"/>
            <a:ext cx="413757" cy="663037"/>
          </a:xfrm>
          <a:prstGeom prst="rect">
            <a:avLst/>
          </a:prstGeom>
        </p:spPr>
      </p:pic>
      <p:pic>
        <p:nvPicPr>
          <p:cNvPr id="67" name="Picture 66">
            <a:hlinkClick r:id="" action="ppaction://noaction">
              <a:snd r:embed="rId67" name="19. schön.wav"/>
            </a:hlinkClick>
          </p:cNvPr>
          <p:cNvPicPr>
            <a:picLocks noChangeAspect="1"/>
          </p:cNvPicPr>
          <p:nvPr/>
        </p:nvPicPr>
        <p:blipFill>
          <a:blip r:embed="rId6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1492" y="4002079"/>
            <a:ext cx="481655" cy="714195"/>
          </a:xfrm>
          <a:prstGeom prst="rect">
            <a:avLst/>
          </a:prstGeom>
        </p:spPr>
      </p:pic>
      <p:pic>
        <p:nvPicPr>
          <p:cNvPr id="69" name="Picture 68">
            <a:hlinkClick r:id="" action="ppaction://noaction">
              <a:snd r:embed="rId69" name="20. spät.wav"/>
            </a:hlinkClick>
          </p:cNvPr>
          <p:cNvPicPr>
            <a:picLocks noChangeAspect="1"/>
          </p:cNvPicPr>
          <p:nvPr/>
        </p:nvPicPr>
        <p:blipFill>
          <a:blip r:embed="rId7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2666" y="4008682"/>
            <a:ext cx="681387" cy="720420"/>
          </a:xfrm>
          <a:prstGeom prst="rect">
            <a:avLst/>
          </a:prstGeom>
        </p:spPr>
      </p:pic>
      <p:pic>
        <p:nvPicPr>
          <p:cNvPr id="71" name="Picture 70">
            <a:hlinkClick r:id="" action="ppaction://noaction">
              <a:snd r:embed="rId71" name="21. haus.wav"/>
            </a:hlinkClick>
          </p:cNvPr>
          <p:cNvPicPr>
            <a:picLocks noChangeAspect="1"/>
          </p:cNvPicPr>
          <p:nvPr/>
        </p:nvPicPr>
        <p:blipFill>
          <a:blip r:embed="rId7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20743" y="4010288"/>
            <a:ext cx="955501" cy="618897"/>
          </a:xfrm>
          <a:prstGeom prst="rect">
            <a:avLst/>
          </a:prstGeom>
        </p:spPr>
      </p:pic>
      <p:pic>
        <p:nvPicPr>
          <p:cNvPr id="73" name="Picture 72">
            <a:hlinkClick r:id="" action="ppaction://noaction">
              <a:snd r:embed="rId73" name="22. Deutschland.wav"/>
            </a:hlinkClick>
          </p:cNvPr>
          <p:cNvPicPr>
            <a:picLocks noChangeAspect="1"/>
          </p:cNvPicPr>
          <p:nvPr/>
        </p:nvPicPr>
        <p:blipFill>
          <a:blip r:embed="rId7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3915" y="3992424"/>
            <a:ext cx="782148" cy="769349"/>
          </a:xfrm>
          <a:prstGeom prst="rect">
            <a:avLst/>
          </a:prstGeom>
        </p:spPr>
      </p:pic>
      <p:pic>
        <p:nvPicPr>
          <p:cNvPr id="75" name="Picture 74">
            <a:hlinkClick r:id="" action="ppaction://noaction">
              <a:snd r:embed="rId75" name="23. mäuser.wav"/>
            </a:hlinkClick>
          </p:cNvPr>
          <p:cNvPicPr>
            <a:picLocks noChangeAspect="1"/>
          </p:cNvPicPr>
          <p:nvPr/>
        </p:nvPicPr>
        <p:blipFill>
          <a:blip r:embed="rId7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45925" y="4034058"/>
            <a:ext cx="931918" cy="647837"/>
          </a:xfrm>
          <a:prstGeom prst="rect">
            <a:avLst/>
          </a:prstGeom>
        </p:spPr>
      </p:pic>
      <p:pic>
        <p:nvPicPr>
          <p:cNvPr id="77" name="Picture 76">
            <a:hlinkClick r:id="" action="ppaction://noaction">
              <a:snd r:embed="rId77" name="24. und.wav"/>
            </a:hlinkClick>
          </p:cNvPr>
          <p:cNvPicPr>
            <a:picLocks noChangeAspect="1"/>
          </p:cNvPicPr>
          <p:nvPr/>
        </p:nvPicPr>
        <p:blipFill>
          <a:blip r:embed="rId78"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05911" y="5090676"/>
            <a:ext cx="881432" cy="867007"/>
          </a:xfrm>
          <a:prstGeom prst="rect">
            <a:avLst/>
          </a:prstGeom>
        </p:spPr>
      </p:pic>
      <p:pic>
        <p:nvPicPr>
          <p:cNvPr id="79" name="Picture 78">
            <a:hlinkClick r:id="" action="ppaction://noaction">
              <a:snd r:embed="rId79" name="25. richtig.wav"/>
            </a:hlinkClick>
          </p:cNvPr>
          <p:cNvPicPr>
            <a:picLocks noChangeAspect="1"/>
          </p:cNvPicPr>
          <p:nvPr/>
        </p:nvPicPr>
        <p:blipFill>
          <a:blip r:embed="rId8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2803" y="5064309"/>
            <a:ext cx="825758" cy="812244"/>
          </a:xfrm>
          <a:prstGeom prst="rect">
            <a:avLst/>
          </a:prstGeom>
        </p:spPr>
      </p:pic>
      <p:pic>
        <p:nvPicPr>
          <p:cNvPr id="81" name="Picture 80">
            <a:hlinkClick r:id="" action="ppaction://noaction">
              <a:snd r:embed="rId81" name="26. stark.wav"/>
            </a:hlinkClick>
          </p:cNvPr>
          <p:cNvPicPr>
            <a:picLocks noChangeAspect="1"/>
          </p:cNvPicPr>
          <p:nvPr/>
        </p:nvPicPr>
        <p:blipFill>
          <a:blip r:embed="rId8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54326" y="5121416"/>
            <a:ext cx="624865" cy="729884"/>
          </a:xfrm>
          <a:prstGeom prst="rect">
            <a:avLst/>
          </a:prstGeom>
        </p:spPr>
      </p:pic>
      <p:pic>
        <p:nvPicPr>
          <p:cNvPr id="84" name="Picture 83">
            <a:hlinkClick r:id="" action="ppaction://noaction">
              <a:snd r:embed="rId83" name="27. spielen.wav"/>
            </a:hlinkClick>
          </p:cNvPr>
          <p:cNvPicPr>
            <a:picLocks noChangeAspect="1"/>
          </p:cNvPicPr>
          <p:nvPr/>
        </p:nvPicPr>
        <p:blipFill>
          <a:blip r:embed="rId8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7274" y="5148319"/>
            <a:ext cx="824733" cy="697201"/>
          </a:xfrm>
          <a:prstGeom prst="rect">
            <a:avLst/>
          </a:prstGeom>
        </p:spPr>
      </p:pic>
      <p:pic>
        <p:nvPicPr>
          <p:cNvPr id="85" name="Picture 84">
            <a:hlinkClick r:id="" action="ppaction://noaction">
              <a:snd r:embed="rId85" name="28. ja.wav"/>
            </a:hlinkClick>
          </p:cNvPr>
          <p:cNvPicPr>
            <a:picLocks noChangeAspect="1"/>
          </p:cNvPicPr>
          <p:nvPr/>
        </p:nvPicPr>
        <p:blipFill>
          <a:blip r:embed="rId8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5035" y="5119479"/>
            <a:ext cx="891360" cy="750627"/>
          </a:xfrm>
          <a:prstGeom prst="rect">
            <a:avLst/>
          </a:prstGeom>
        </p:spPr>
      </p:pic>
      <p:pic>
        <p:nvPicPr>
          <p:cNvPr id="87" name="Picture 86">
            <a:hlinkClick r:id="" action="ppaction://noaction">
              <a:snd r:embed="rId87" name="29. theater.wav"/>
            </a:hlinkClick>
          </p:cNvPr>
          <p:cNvPicPr>
            <a:picLocks noChangeAspect="1"/>
          </p:cNvPicPr>
          <p:nvPr/>
        </p:nvPicPr>
        <p:blipFill>
          <a:blip r:embed="rId8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4402" y="5214850"/>
            <a:ext cx="860242" cy="670888"/>
          </a:xfrm>
          <a:prstGeom prst="rect">
            <a:avLst/>
          </a:prstGeom>
        </p:spPr>
      </p:pic>
      <p:sp>
        <p:nvSpPr>
          <p:cNvPr id="90" name="TextBox 89">
            <a:hlinkClick r:id="" action="ppaction://noaction">
              <a:snd r:embed="rId89" name="9. ch like buch.wav"/>
            </a:hlinkClick>
            <a:extLst>
              <a:ext uri="{FF2B5EF4-FFF2-40B4-BE49-F238E27FC236}">
                <a16:creationId xmlns:a16="http://schemas.microsoft.com/office/drawing/2014/main" id="{E03C17A7-4D3C-4F7A-A902-2FFD30051486}"/>
              </a:ext>
            </a:extLst>
          </p:cNvPr>
          <p:cNvSpPr txBox="1"/>
          <p:nvPr/>
        </p:nvSpPr>
        <p:spPr>
          <a:xfrm>
            <a:off x="7564450" y="1332000"/>
            <a:ext cx="702248"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91" name="Picture 90">
            <a:hlinkClick r:id="" action="ppaction://noaction">
              <a:snd r:embed="rId90" name="11. wo.wav"/>
            </a:hlinkClick>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320561" y="2923944"/>
            <a:ext cx="707000" cy="600925"/>
          </a:xfrm>
          <a:prstGeom prst="rect">
            <a:avLst/>
          </a:prstGeom>
        </p:spPr>
      </p:pic>
      <p:pic>
        <p:nvPicPr>
          <p:cNvPr id="92" name="Picture 91">
            <a:hlinkClick r:id="" action="ppaction://noaction">
              <a:snd r:embed="rId92" name="30. kalt.wav"/>
            </a:hlinkClick>
          </p:cNvPr>
          <p:cNvPicPr>
            <a:picLocks noChangeAspect="1"/>
          </p:cNvPicPr>
          <p:nvPr/>
        </p:nvPicPr>
        <p:blipFill>
          <a:blip r:embed="rId9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1465" y="321183"/>
            <a:ext cx="455690" cy="726919"/>
          </a:xfrm>
          <a:prstGeom prst="rect">
            <a:avLst/>
          </a:prstGeom>
        </p:spPr>
      </p:pic>
      <p:sp>
        <p:nvSpPr>
          <p:cNvPr id="94" name="TextBox 93">
            <a:hlinkClick r:id="" action="ppaction://noaction">
              <a:snd r:embed="rId94" name="30. a like kalt.wav"/>
            </a:hlinkClick>
            <a:extLst>
              <a:ext uri="{FF2B5EF4-FFF2-40B4-BE49-F238E27FC236}">
                <a16:creationId xmlns:a16="http://schemas.microsoft.com/office/drawing/2014/main" id="{27545A5E-73DA-49E9-BB52-FBAA40BA9B21}"/>
              </a:ext>
            </a:extLst>
          </p:cNvPr>
          <p:cNvSpPr txBox="1"/>
          <p:nvPr/>
        </p:nvSpPr>
        <p:spPr>
          <a:xfrm>
            <a:off x="1741083" y="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pic>
        <p:nvPicPr>
          <p:cNvPr id="95" name="Picture 94">
            <a:hlinkClick r:id="" action="ppaction://noaction">
              <a:snd r:embed="rId95" name="31. denken.wav"/>
            </a:hlinkClick>
          </p:cNvPr>
          <p:cNvPicPr>
            <a:picLocks noChangeAspect="1"/>
          </p:cNvPicPr>
          <p:nvPr/>
        </p:nvPicPr>
        <p:blipFill>
          <a:blip r:embed="rId9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76983" y="185271"/>
            <a:ext cx="646065" cy="872684"/>
          </a:xfrm>
          <a:prstGeom prst="rect">
            <a:avLst/>
          </a:prstGeom>
        </p:spPr>
      </p:pic>
      <p:sp>
        <p:nvSpPr>
          <p:cNvPr id="97" name="TextBox 96">
            <a:hlinkClick r:id="" action="ppaction://noaction">
              <a:snd r:embed="rId97" name="31. e like denken.wav"/>
            </a:hlinkClick>
            <a:extLst>
              <a:ext uri="{FF2B5EF4-FFF2-40B4-BE49-F238E27FC236}">
                <a16:creationId xmlns:a16="http://schemas.microsoft.com/office/drawing/2014/main" id="{39F0888F-A463-4264-913D-6587DF2B0911}"/>
              </a:ext>
            </a:extLst>
          </p:cNvPr>
          <p:cNvSpPr txBox="1"/>
          <p:nvPr/>
        </p:nvSpPr>
        <p:spPr>
          <a:xfrm>
            <a:off x="3674692" y="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a:t>
            </a:r>
          </a:p>
        </p:txBody>
      </p:sp>
      <p:pic>
        <p:nvPicPr>
          <p:cNvPr id="98" name="Picture 97">
            <a:hlinkClick r:id="" action="ppaction://noaction">
              <a:snd r:embed="rId98" name="32. finden.wav"/>
            </a:hlinkClick>
          </p:cNvPr>
          <p:cNvPicPr>
            <a:picLocks noChangeAspect="1"/>
          </p:cNvPicPr>
          <p:nvPr/>
        </p:nvPicPr>
        <p:blipFill>
          <a:blip r:embed="rId9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5324" y="1500736"/>
            <a:ext cx="578243" cy="782111"/>
          </a:xfrm>
          <a:prstGeom prst="rect">
            <a:avLst/>
          </a:prstGeom>
        </p:spPr>
      </p:pic>
      <p:sp>
        <p:nvSpPr>
          <p:cNvPr id="100" name="TextBox 99">
            <a:hlinkClick r:id="" action="ppaction://noaction">
              <a:snd r:embed="rId100" name="32. i like finden.wav"/>
            </a:hlinkClick>
            <a:extLst>
              <a:ext uri="{FF2B5EF4-FFF2-40B4-BE49-F238E27FC236}">
                <a16:creationId xmlns:a16="http://schemas.microsoft.com/office/drawing/2014/main" id="{27545A5E-73DA-49E9-BB52-FBAA40BA9B21}"/>
              </a:ext>
            </a:extLst>
          </p:cNvPr>
          <p:cNvSpPr txBox="1"/>
          <p:nvPr/>
        </p:nvSpPr>
        <p:spPr>
          <a:xfrm>
            <a:off x="1964547" y="133200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01" name="Picture 100">
            <a:hlinkClick r:id="" action="ppaction://noaction">
              <a:snd r:embed="rId101" name="33. kopf.wav"/>
            </a:hlinkClick>
          </p:cNvPr>
          <p:cNvPicPr>
            <a:picLocks noChangeAspect="1"/>
          </p:cNvPicPr>
          <p:nvPr/>
        </p:nvPicPr>
        <p:blipFill>
          <a:blip r:embed="rId10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65057" y="2835421"/>
            <a:ext cx="590610" cy="667921"/>
          </a:xfrm>
          <a:prstGeom prst="rect">
            <a:avLst/>
          </a:prstGeom>
        </p:spPr>
      </p:pic>
      <p:sp>
        <p:nvSpPr>
          <p:cNvPr id="103" name="TextBox 102">
            <a:hlinkClick r:id="" action="ppaction://noaction">
              <a:snd r:embed="rId103" name="33. o like kopf.wav"/>
            </a:hlinkClick>
            <a:extLst>
              <a:ext uri="{FF2B5EF4-FFF2-40B4-BE49-F238E27FC236}">
                <a16:creationId xmlns:a16="http://schemas.microsoft.com/office/drawing/2014/main" id="{27545A5E-73DA-49E9-BB52-FBAA40BA9B21}"/>
              </a:ext>
            </a:extLst>
          </p:cNvPr>
          <p:cNvSpPr txBox="1"/>
          <p:nvPr/>
        </p:nvSpPr>
        <p:spPr>
          <a:xfrm>
            <a:off x="1212681" y="255600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pic>
        <p:nvPicPr>
          <p:cNvPr id="104" name="Picture 103">
            <a:hlinkClick r:id="" action="ppaction://noaction">
              <a:snd r:embed="rId104" name="34. punkt.wav"/>
            </a:hlinkClick>
          </p:cNvPr>
          <p:cNvPicPr>
            <a:picLocks noChangeAspect="1"/>
          </p:cNvPicPr>
          <p:nvPr/>
        </p:nvPicPr>
        <p:blipFill>
          <a:blip r:embed="rId105" cstate="print">
            <a:extLst>
              <a:ext uri="{28A0092B-C50C-407E-A947-70E740481C1C}">
                <a14:useLocalDpi xmlns:a14="http://schemas.microsoft.com/office/drawing/2010/main" val="0"/>
              </a:ext>
            </a:extLst>
          </a:blip>
          <a:stretch>
            <a:fillRect/>
          </a:stretch>
        </p:blipFill>
        <p:spPr>
          <a:xfrm>
            <a:off x="3515273" y="3077546"/>
            <a:ext cx="257311" cy="262582"/>
          </a:xfrm>
          <a:prstGeom prst="rect">
            <a:avLst/>
          </a:prstGeom>
        </p:spPr>
      </p:pic>
      <p:pic>
        <p:nvPicPr>
          <p:cNvPr id="106" name="Picture 105">
            <a:hlinkClick r:id="" action="ppaction://noaction">
              <a:snd r:embed="rId106" name="35. wieder.wav"/>
            </a:hlinkClick>
          </p:cNvPr>
          <p:cNvPicPr>
            <a:picLocks noChangeAspect="1"/>
          </p:cNvPicPr>
          <p:nvPr/>
        </p:nvPicPr>
        <p:blipFill>
          <a:blip r:embed="rId10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7129" y="2852599"/>
            <a:ext cx="664630" cy="675969"/>
          </a:xfrm>
          <a:prstGeom prst="rect">
            <a:avLst/>
          </a:prstGeom>
        </p:spPr>
      </p:pic>
      <p:pic>
        <p:nvPicPr>
          <p:cNvPr id="108" name="Picture 107">
            <a:hlinkClick r:id="" action="ppaction://noaction">
              <a:snd r:embed="rId108" name="36. uhr.wav"/>
            </a:hlinkClick>
          </p:cNvPr>
          <p:cNvPicPr>
            <a:picLocks noChangeAspect="1"/>
          </p:cNvPicPr>
          <p:nvPr/>
        </p:nvPicPr>
        <p:blipFill>
          <a:blip r:embed="rId10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60551" y="2770199"/>
            <a:ext cx="762560" cy="741404"/>
          </a:xfrm>
          <a:prstGeom prst="rect">
            <a:avLst/>
          </a:prstGeom>
        </p:spPr>
      </p:pic>
      <p:pic>
        <p:nvPicPr>
          <p:cNvPr id="110" name="Picture 109">
            <a:hlinkClick r:id="" action="ppaction://noaction">
              <a:snd r:embed="rId110" name="37. fünf.wav"/>
            </a:hlinkClick>
          </p:cNvPr>
          <p:cNvPicPr>
            <a:picLocks noChangeAspect="1"/>
          </p:cNvPicPr>
          <p:nvPr/>
        </p:nvPicPr>
        <p:blipFill>
          <a:blip r:embed="rId1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40636" y="4037925"/>
            <a:ext cx="558838" cy="678349"/>
          </a:xfrm>
          <a:prstGeom prst="rect">
            <a:avLst/>
          </a:prstGeom>
        </p:spPr>
      </p:pic>
      <p:pic>
        <p:nvPicPr>
          <p:cNvPr id="112" name="Picture 111">
            <a:hlinkClick r:id="" action="ppaction://noaction">
              <a:snd r:embed="rId112" name="38. plötzlich.wav"/>
            </a:hlinkClick>
          </p:cNvPr>
          <p:cNvPicPr>
            <a:picLocks noChangeAspect="1"/>
          </p:cNvPicPr>
          <p:nvPr/>
        </p:nvPicPr>
        <p:blipFill>
          <a:blip r:embed="rId1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1915" y="3888490"/>
            <a:ext cx="630755" cy="938971"/>
          </a:xfrm>
          <a:prstGeom prst="rect">
            <a:avLst/>
          </a:prstGeom>
        </p:spPr>
      </p:pic>
      <p:pic>
        <p:nvPicPr>
          <p:cNvPr id="114" name="Picture 113"/>
          <p:cNvPicPr>
            <a:picLocks noChangeAspect="1"/>
          </p:cNvPicPr>
          <p:nvPr/>
        </p:nvPicPr>
        <p:blipFill>
          <a:blip r:embed="rId1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7129" y="4048531"/>
            <a:ext cx="667501" cy="678890"/>
          </a:xfrm>
          <a:prstGeom prst="rect">
            <a:avLst/>
          </a:prstGeom>
        </p:spPr>
      </p:pic>
      <p:sp>
        <p:nvSpPr>
          <p:cNvPr id="116" name="TextBox 115">
            <a:hlinkClick r:id="" action="ppaction://noaction">
              <a:snd r:embed="rId115" name="34. u like punkt.wav"/>
            </a:hlinkClick>
            <a:extLst>
              <a:ext uri="{FF2B5EF4-FFF2-40B4-BE49-F238E27FC236}">
                <a16:creationId xmlns:a16="http://schemas.microsoft.com/office/drawing/2014/main" id="{39F0888F-A463-4264-913D-6587DF2B0911}"/>
              </a:ext>
            </a:extLst>
          </p:cNvPr>
          <p:cNvSpPr txBox="1"/>
          <p:nvPr/>
        </p:nvSpPr>
        <p:spPr>
          <a:xfrm>
            <a:off x="3061637" y="255600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a:t>
            </a:r>
          </a:p>
        </p:txBody>
      </p:sp>
      <p:sp>
        <p:nvSpPr>
          <p:cNvPr id="117" name="TextBox 116">
            <a:hlinkClick r:id="" action="ppaction://noaction">
              <a:snd r:embed="rId116" name="35. er like wieder.wav"/>
            </a:hlinkClick>
            <a:extLst>
              <a:ext uri="{FF2B5EF4-FFF2-40B4-BE49-F238E27FC236}">
                <a16:creationId xmlns:a16="http://schemas.microsoft.com/office/drawing/2014/main" id="{E03C17A7-4D3C-4F7A-A902-2FFD30051486}"/>
              </a:ext>
            </a:extLst>
          </p:cNvPr>
          <p:cNvSpPr txBox="1"/>
          <p:nvPr/>
        </p:nvSpPr>
        <p:spPr>
          <a:xfrm>
            <a:off x="5148157" y="255600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er</a:t>
            </a:r>
          </a:p>
        </p:txBody>
      </p:sp>
      <p:sp>
        <p:nvSpPr>
          <p:cNvPr id="118" name="TextBox 117">
            <a:hlinkClick r:id="" action="ppaction://noaction">
              <a:snd r:embed="rId117" name="36. r like uhr.wav"/>
            </a:hlinkClick>
            <a:extLst>
              <a:ext uri="{FF2B5EF4-FFF2-40B4-BE49-F238E27FC236}">
                <a16:creationId xmlns:a16="http://schemas.microsoft.com/office/drawing/2014/main" id="{56062E12-3005-440B-9F4D-0DE861F6A42E}"/>
              </a:ext>
            </a:extLst>
          </p:cNvPr>
          <p:cNvSpPr txBox="1"/>
          <p:nvPr/>
        </p:nvSpPr>
        <p:spPr>
          <a:xfrm>
            <a:off x="7233657" y="255600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a:t>
            </a:r>
          </a:p>
        </p:txBody>
      </p:sp>
      <p:sp>
        <p:nvSpPr>
          <p:cNvPr id="119" name="TextBox 118">
            <a:hlinkClick r:id="" action="ppaction://noaction">
              <a:snd r:embed="rId118" name="37. ü like fünf.wav"/>
            </a:hlinkClick>
            <a:extLst>
              <a:ext uri="{FF2B5EF4-FFF2-40B4-BE49-F238E27FC236}">
                <a16:creationId xmlns:a16="http://schemas.microsoft.com/office/drawing/2014/main" id="{27545A5E-73DA-49E9-BB52-FBAA40BA9B21}"/>
              </a:ext>
            </a:extLst>
          </p:cNvPr>
          <p:cNvSpPr txBox="1"/>
          <p:nvPr/>
        </p:nvSpPr>
        <p:spPr>
          <a:xfrm>
            <a:off x="1193705" y="3807296"/>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ü</a:t>
            </a:r>
          </a:p>
        </p:txBody>
      </p:sp>
      <p:sp>
        <p:nvSpPr>
          <p:cNvPr id="120" name="TextBox 119">
            <a:hlinkClick r:id="" action="ppaction://noaction">
              <a:snd r:embed="rId119" name="38. ö like plötzlich.wav"/>
            </a:hlinkClick>
            <a:extLst>
              <a:ext uri="{FF2B5EF4-FFF2-40B4-BE49-F238E27FC236}">
                <a16:creationId xmlns:a16="http://schemas.microsoft.com/office/drawing/2014/main" id="{39F0888F-A463-4264-913D-6587DF2B0911}"/>
              </a:ext>
            </a:extLst>
          </p:cNvPr>
          <p:cNvSpPr txBox="1"/>
          <p:nvPr/>
        </p:nvSpPr>
        <p:spPr>
          <a:xfrm>
            <a:off x="3054097" y="3807296"/>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ö</a:t>
            </a:r>
          </a:p>
        </p:txBody>
      </p:sp>
      <p:sp>
        <p:nvSpPr>
          <p:cNvPr id="121" name="TextBox 120">
            <a:hlinkClick r:id="" action="ppaction://noaction">
              <a:snd r:embed="rId120" name="39. ä like lächeln.wav"/>
            </a:hlinkClick>
            <a:extLst>
              <a:ext uri="{FF2B5EF4-FFF2-40B4-BE49-F238E27FC236}">
                <a16:creationId xmlns:a16="http://schemas.microsoft.com/office/drawing/2014/main" id="{E03C17A7-4D3C-4F7A-A902-2FFD30051486}"/>
              </a:ext>
            </a:extLst>
          </p:cNvPr>
          <p:cNvSpPr txBox="1"/>
          <p:nvPr/>
        </p:nvSpPr>
        <p:spPr>
          <a:xfrm>
            <a:off x="5145655" y="3807296"/>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ä</a:t>
            </a:r>
          </a:p>
        </p:txBody>
      </p:sp>
      <p:cxnSp>
        <p:nvCxnSpPr>
          <p:cNvPr id="122" name="Straight Connector 121"/>
          <p:cNvCxnSpPr/>
          <p:nvPr/>
        </p:nvCxnSpPr>
        <p:spPr>
          <a:xfrm>
            <a:off x="7555035" y="1340819"/>
            <a:ext cx="6362" cy="12672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8F4D0E96-41B4-AF43-A2B2-07ADD4B710F4}"/>
              </a:ext>
            </a:extLst>
          </p:cNvPr>
          <p:cNvSpPr>
            <a:spLocks noGrp="1"/>
          </p:cNvSpPr>
          <p:nvPr>
            <p:ph type="title" idx="4294967295"/>
          </p:nvPr>
        </p:nvSpPr>
        <p:spPr>
          <a:xfrm>
            <a:off x="871982" y="-2099170"/>
            <a:ext cx="10515600" cy="1325563"/>
          </a:xfrm>
        </p:spPr>
        <p:txBody>
          <a:bodyPr/>
          <a:lstStyle/>
          <a:p>
            <a:r>
              <a:rPr lang="en-US" dirty="0"/>
              <a:t>Overview of SSCs and source words</a:t>
            </a:r>
          </a:p>
        </p:txBody>
      </p:sp>
    </p:spTree>
    <p:extLst>
      <p:ext uri="{BB962C8B-B14F-4D97-AF65-F5344CB8AC3E}">
        <p14:creationId xmlns:p14="http://schemas.microsoft.com/office/powerpoint/2010/main" val="3606566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6" name="Picture 2" descr="Dog, Brown, Snout, Dog Collar, Ear, Sitting, Nature">
            <a:extLst>
              <a:ext uri="{FF2B5EF4-FFF2-40B4-BE49-F238E27FC236}">
                <a16:creationId xmlns:a16="http://schemas.microsoft.com/office/drawing/2014/main" id="{FCD1C253-A2CF-4F9D-8F69-8A8C937C666A}"/>
              </a:ext>
            </a:extLst>
          </p:cNvPr>
          <p:cNvPicPr>
            <a:picLocks noChangeAspect="1" noChangeArrowheads="1"/>
          </p:cNvPicPr>
          <p:nvPr/>
        </p:nvPicPr>
        <p:blipFill>
          <a:blip r:embed="rId6">
            <a:alphaModFix amt="21000"/>
            <a:extLst>
              <a:ext uri="{28A0092B-C50C-407E-A947-70E740481C1C}">
                <a14:useLocalDpi xmlns:a14="http://schemas.microsoft.com/office/drawing/2010/main" val="0"/>
              </a:ext>
            </a:extLst>
          </a:blip>
          <a:srcRect/>
          <a:stretch>
            <a:fillRect/>
          </a:stretch>
        </p:blipFill>
        <p:spPr bwMode="auto">
          <a:xfrm>
            <a:off x="1" y="0"/>
            <a:ext cx="12192000" cy="63701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973282" y="2289479"/>
            <a:ext cx="1024543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Babysitten ist auf der ganzen Welt bekannt. Aber dürfen Teenager mit Babysitten Geld verdienen? In Deutschland dürfen sie nur wenige Stunden pro Woche arbeiten, und wenn sie jünger als 15 Jahre alt sind, nur bis sechs Uhr abends – das hilft nicht viel! Hundesitten darf man in Deutschland ab 14. Hier kann man fünf bis acht Euro pro Stunde verdienen. Was für Jobs gibt es noch für Kinder und Jugendliche? Auf schuelerjobs.de findest du eine lange Liste!</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2" name="Picture 8" descr="Ducks, Toys, Baby Bottle, Diapers, Pacifier">
            <a:extLst>
              <a:ext uri="{FF2B5EF4-FFF2-40B4-BE49-F238E27FC236}">
                <a16:creationId xmlns:a16="http://schemas.microsoft.com/office/drawing/2014/main" id="{E2E26FD5-B7B4-413C-AD39-8AF933A19C4F}"/>
              </a:ext>
            </a:extLst>
          </p:cNvPr>
          <p:cNvPicPr>
            <a:picLocks noChangeAspect="1" noChangeArrowheads="1"/>
          </p:cNvPicPr>
          <p:nvPr/>
        </p:nvPicPr>
        <p:blipFill>
          <a:blip r:embed="rId8" cstate="print">
            <a:alphaModFix amt="51000"/>
            <a:extLst>
              <a:ext uri="{28A0092B-C50C-407E-A947-70E740481C1C}">
                <a14:useLocalDpi xmlns:a14="http://schemas.microsoft.com/office/drawing/2010/main" val="0"/>
              </a:ext>
            </a:extLst>
          </a:blip>
          <a:srcRect/>
          <a:stretch>
            <a:fillRect/>
          </a:stretch>
        </p:blipFill>
        <p:spPr bwMode="auto">
          <a:xfrm>
            <a:off x="7780481" y="1001890"/>
            <a:ext cx="3622605" cy="123395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42">
            <a:extLst>
              <a:ext uri="{FF2B5EF4-FFF2-40B4-BE49-F238E27FC236}">
                <a16:creationId xmlns:a16="http://schemas.microsoft.com/office/drawing/2014/main" id="{FBF89A45-BC21-48D9-8CDC-6CE2CB839698}"/>
              </a:ext>
            </a:extLst>
          </p:cNvPr>
          <p:cNvSpPr/>
          <p:nvPr/>
        </p:nvSpPr>
        <p:spPr>
          <a:xfrm>
            <a:off x="70126" y="1295931"/>
            <a:ext cx="3128457" cy="69026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dirty="0">
                <a:solidFill>
                  <a:prstClr val="white"/>
                </a:solidFill>
              </a:rPr>
              <a:t>der/die </a:t>
            </a:r>
            <a:r>
              <a:rPr lang="en-GB" sz="2000" dirty="0" err="1">
                <a:solidFill>
                  <a:prstClr val="white"/>
                </a:solidFill>
              </a:rPr>
              <a:t>Jugendliche</a:t>
            </a:r>
            <a:r>
              <a:rPr lang="en-GB" sz="2000" dirty="0">
                <a:solidFill>
                  <a:prstClr val="white"/>
                </a:solidFill>
              </a:rPr>
              <a:t> – </a:t>
            </a:r>
            <a:br>
              <a:rPr lang="en-GB" sz="2000" dirty="0">
                <a:solidFill>
                  <a:prstClr val="white"/>
                </a:solidFill>
              </a:rPr>
            </a:br>
            <a:r>
              <a:rPr lang="en-GB" sz="2000" dirty="0">
                <a:solidFill>
                  <a:schemeClr val="bg1"/>
                </a:solidFill>
              </a:rPr>
              <a:t>young person</a:t>
            </a:r>
            <a:endParaRPr lang="en-US" sz="2000" dirty="0">
              <a:solidFill>
                <a:schemeClr val="bg1"/>
              </a:solidFill>
            </a:endParaRPr>
          </a:p>
        </p:txBody>
      </p:sp>
      <p:pic>
        <p:nvPicPr>
          <p:cNvPr id="10" name="9.1.2.6 Slide 33">
            <a:hlinkClick r:id="" action="ppaction://media"/>
            <a:extLst>
              <a:ext uri="{FF2B5EF4-FFF2-40B4-BE49-F238E27FC236}">
                <a16:creationId xmlns:a16="http://schemas.microsoft.com/office/drawing/2014/main" id="{BD430D1D-7C3F-45C6-9EFA-49BBAAFB901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32894" y="1145408"/>
            <a:ext cx="868764" cy="868764"/>
          </a:xfrm>
          <a:prstGeom prst="rect">
            <a:avLst/>
          </a:prstGeom>
        </p:spPr>
      </p:pic>
      <p:sp>
        <p:nvSpPr>
          <p:cNvPr id="12" name="Speech Bubble: Rectangle with Corners Rounded 11">
            <a:extLst>
              <a:ext uri="{FF2B5EF4-FFF2-40B4-BE49-F238E27FC236}">
                <a16:creationId xmlns:a16="http://schemas.microsoft.com/office/drawing/2014/main" id="{407D60F9-B2CF-4F09-826A-9B75885D4E55}"/>
              </a:ext>
            </a:extLst>
          </p:cNvPr>
          <p:cNvSpPr/>
          <p:nvPr/>
        </p:nvSpPr>
        <p:spPr>
          <a:xfrm>
            <a:off x="3403600" y="5904753"/>
            <a:ext cx="5386843" cy="710087"/>
          </a:xfrm>
          <a:prstGeom prst="wedgeRoundRectCallout">
            <a:avLst>
              <a:gd name="adj1" fmla="val -21972"/>
              <a:gd name="adj2" fmla="val -8219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typed text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ue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can be used instead of ‘ü’. </a:t>
            </a:r>
            <a:r>
              <a:rPr lang="en-GB" sz="2000" dirty="0">
                <a:solidFill>
                  <a:prstClr val="white"/>
                </a:solidFill>
                <a:latin typeface="Century Gothic" panose="020F0302020204030204"/>
              </a:rPr>
              <a:t>You often see this in web addresses.</a:t>
            </a:r>
            <a:endPar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43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childTnLst>
        </p:cTn>
      </p:par>
    </p:tnLst>
    <p:bldLst>
      <p:bldP spid="9"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963561" y="4138608"/>
            <a:ext cx="160771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n_ _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806196" y="4843450"/>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g_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3" y="3009900"/>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a_ _ 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6" y="1881192"/>
            <a:ext cx="280171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v_ _ _ 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S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h_ _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2663710" y="747418"/>
            <a:ext cx="2012143"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halten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to hold, keep, stop</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22" name="Picture 21" descr="A picture containing indoor, person, bird, close&#10;&#10;Description automatically generated">
            <a:extLst>
              <a:ext uri="{FF2B5EF4-FFF2-40B4-BE49-F238E27FC236}">
                <a16:creationId xmlns:a16="http://schemas.microsoft.com/office/drawing/2014/main" id="{E2AF7BB0-C5C4-48AC-B28A-3EA42DB08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4198" y="1960003"/>
            <a:ext cx="3359669" cy="2099793"/>
          </a:xfrm>
          <a:prstGeom prst="rect">
            <a:avLst/>
          </a:prstGeom>
        </p:spPr>
      </p:pic>
    </p:spTree>
    <p:extLst>
      <p:ext uri="{BB962C8B-B14F-4D97-AF65-F5344CB8AC3E}">
        <p14:creationId xmlns:p14="http://schemas.microsoft.com/office/powerpoint/2010/main" val="119444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963561" y="4138608"/>
            <a:ext cx="160771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n_ _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806196" y="4843450"/>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g_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3" y="3009900"/>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a_ _ 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6" y="1881192"/>
            <a:ext cx="280171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v_ _ _ 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S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h_ _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7814341" y="4892272"/>
            <a:ext cx="1571462" cy="82747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sich</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self</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1026" name="Picture 2" descr="Girl, Woman, Mirror, Reflection">
            <a:extLst>
              <a:ext uri="{FF2B5EF4-FFF2-40B4-BE49-F238E27FC236}">
                <a16:creationId xmlns:a16="http://schemas.microsoft.com/office/drawing/2014/main" id="{A39855C7-47DA-41CE-BC2B-42F7B6BDE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7271" y="1792742"/>
            <a:ext cx="3108691" cy="222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80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963561" y="4138608"/>
            <a:ext cx="160771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n_ _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806196" y="4843450"/>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g_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3" y="3009900"/>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a_ _ 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6" y="1881192"/>
            <a:ext cx="280171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v_ _ _ 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S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h_ _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8792226" y="1893574"/>
            <a:ext cx="2801718" cy="82747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verantwortlich</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responsible</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3076" name="Picture 4" descr="Hands, Love, Hand, Eternity, Peace">
            <a:extLst>
              <a:ext uri="{FF2B5EF4-FFF2-40B4-BE49-F238E27FC236}">
                <a16:creationId xmlns:a16="http://schemas.microsoft.com/office/drawing/2014/main" id="{E6D59FC5-E371-4253-8F1D-370735886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818" y="1704929"/>
            <a:ext cx="3205605" cy="232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47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963561" y="4138608"/>
            <a:ext cx="160771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n_ _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806196" y="4843450"/>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g_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3" y="3009900"/>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a_ _ 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6" y="1881192"/>
            <a:ext cx="280171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v_ _ _ 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S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h_ _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937928" y="4143544"/>
            <a:ext cx="1633342" cy="82747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nennen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to name, naming</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2050" name="Picture 2" descr="Feedback, Analytics, Public Speaking">
            <a:extLst>
              <a:ext uri="{FF2B5EF4-FFF2-40B4-BE49-F238E27FC236}">
                <a16:creationId xmlns:a16="http://schemas.microsoft.com/office/drawing/2014/main" id="{0930E8AD-DBF7-4258-BEEC-1519BB87B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398" y="1654780"/>
            <a:ext cx="3486437" cy="232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46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963561" y="4138608"/>
            <a:ext cx="160771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n_ _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806196" y="4843450"/>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g_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3" y="3009900"/>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a_ _ 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6" y="1881192"/>
            <a:ext cx="280171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v_ _ _ 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S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h_ _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1887794" y="1860550"/>
            <a:ext cx="1511980"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mich</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me, myself</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5124" name="Picture 4" descr="Idea, Pointing, Raise Hand, Raise">
            <a:extLst>
              <a:ext uri="{FF2B5EF4-FFF2-40B4-BE49-F238E27FC236}">
                <a16:creationId xmlns:a16="http://schemas.microsoft.com/office/drawing/2014/main" id="{C97C4A36-AEA0-4A05-9ADC-941CEEC20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575" y="1649357"/>
            <a:ext cx="3612091" cy="241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62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963561" y="4138608"/>
            <a:ext cx="160771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n_ _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806196" y="4843450"/>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g_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3" y="3009900"/>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a_ _ 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6" y="1881192"/>
            <a:ext cx="280171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v_ _ _ 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S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h_ _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7516146" y="750766"/>
            <a:ext cx="1866899"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gerade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straight</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4102" name="Picture 6" descr="Railway, Rails, Track, Train">
            <a:extLst>
              <a:ext uri="{FF2B5EF4-FFF2-40B4-BE49-F238E27FC236}">
                <a16:creationId xmlns:a16="http://schemas.microsoft.com/office/drawing/2014/main" id="{396BE994-A859-4F07-9124-7DBC03369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108" y="1694100"/>
            <a:ext cx="3403889" cy="225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42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444836" cy="869950"/>
          </a:xfrm>
          <a:prstGeom prst="rect">
            <a:avLst/>
          </a:prstGeom>
        </p:spPr>
      </p:pic>
      <p:sp>
        <p:nvSpPr>
          <p:cNvPr id="4" name="Title 3"/>
          <p:cNvSpPr>
            <a:spLocks noGrp="1"/>
          </p:cNvSpPr>
          <p:nvPr>
            <p:ph type="title"/>
          </p:nvPr>
        </p:nvSpPr>
        <p:spPr>
          <a:xfrm>
            <a:off x="0" y="294041"/>
            <a:ext cx="5015345" cy="707849"/>
          </a:xfrm>
        </p:spPr>
        <p:txBody>
          <a:bodyPr>
            <a:normAutofit fontScale="90000"/>
          </a:bodyPr>
          <a:lstStyle/>
          <a:p>
            <a:r>
              <a:rPr lang="en-GB" sz="3600" b="1" dirty="0">
                <a:solidFill>
                  <a:schemeClr val="bg1"/>
                </a:solidFill>
              </a:rPr>
              <a:t>Using verbs reflexively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229377" y="1296000"/>
            <a:ext cx="11519278" cy="769441"/>
          </a:xfrm>
          <a:prstGeom prst="rect">
            <a:avLst/>
          </a:prstGeom>
          <a:noFill/>
        </p:spPr>
        <p:txBody>
          <a:bodyPr wrap="square" rtlCol="0">
            <a:spAutoFit/>
          </a:bodyPr>
          <a:lstStyle/>
          <a:p>
            <a:r>
              <a:rPr lang="en-US" sz="2200" dirty="0">
                <a:solidFill>
                  <a:schemeClr val="accent5">
                    <a:lumMod val="50000"/>
                  </a:schemeClr>
                </a:solidFill>
              </a:rPr>
              <a:t>Sometimes the ‘doer’ (subject) and ‘receiver’ (object) of an action are the same person:</a:t>
            </a:r>
          </a:p>
        </p:txBody>
      </p:sp>
      <p:sp>
        <p:nvSpPr>
          <p:cNvPr id="6" name="TextBox 5">
            <a:extLst>
              <a:ext uri="{FF2B5EF4-FFF2-40B4-BE49-F238E27FC236}">
                <a16:creationId xmlns:a16="http://schemas.microsoft.com/office/drawing/2014/main" id="{A3294B75-BD12-4AFD-8C52-FC6417DD6242}"/>
              </a:ext>
            </a:extLst>
          </p:cNvPr>
          <p:cNvSpPr txBox="1"/>
          <p:nvPr/>
        </p:nvSpPr>
        <p:spPr>
          <a:xfrm>
            <a:off x="229377" y="2328755"/>
            <a:ext cx="11519278" cy="430887"/>
          </a:xfrm>
          <a:prstGeom prst="rect">
            <a:avLst/>
          </a:prstGeom>
          <a:noFill/>
        </p:spPr>
        <p:txBody>
          <a:bodyPr wrap="square" rtlCol="0">
            <a:spAutoFit/>
          </a:bodyPr>
          <a:lstStyle/>
          <a:p>
            <a:r>
              <a:rPr lang="en-US" sz="2200" dirty="0">
                <a:solidFill>
                  <a:schemeClr val="accent5">
                    <a:lumMod val="50000"/>
                  </a:schemeClr>
                </a:solidFill>
              </a:rPr>
              <a:t>For example, </a:t>
            </a:r>
            <a:r>
              <a:rPr lang="en-US" sz="2200" b="1" i="1" dirty="0">
                <a:solidFill>
                  <a:schemeClr val="accent5">
                    <a:lumMod val="50000"/>
                  </a:schemeClr>
                </a:solidFill>
              </a:rPr>
              <a:t>I </a:t>
            </a:r>
            <a:r>
              <a:rPr lang="en-US" sz="2200" i="1" dirty="0">
                <a:solidFill>
                  <a:schemeClr val="accent5">
                    <a:lumMod val="50000"/>
                  </a:schemeClr>
                </a:solidFill>
              </a:rPr>
              <a:t>wash </a:t>
            </a:r>
            <a:r>
              <a:rPr lang="en-US" sz="2200" b="1" i="1" dirty="0">
                <a:solidFill>
                  <a:schemeClr val="accent5">
                    <a:lumMod val="50000"/>
                  </a:schemeClr>
                </a:solidFill>
              </a:rPr>
              <a:t>myself</a:t>
            </a:r>
            <a:r>
              <a:rPr lang="en-US" sz="2200" i="1" dirty="0">
                <a:solidFill>
                  <a:schemeClr val="accent5">
                    <a:lumMod val="50000"/>
                  </a:schemeClr>
                </a:solidFill>
              </a:rPr>
              <a:t> </a:t>
            </a:r>
            <a:r>
              <a:rPr lang="en-US" sz="2200" dirty="0">
                <a:solidFill>
                  <a:schemeClr val="accent5">
                    <a:lumMod val="50000"/>
                  </a:schemeClr>
                </a:solidFill>
              </a:rPr>
              <a:t>or </a:t>
            </a:r>
            <a:r>
              <a:rPr lang="en-US" sz="2200" b="1" i="1" dirty="0">
                <a:solidFill>
                  <a:schemeClr val="accent5">
                    <a:lumMod val="50000"/>
                  </a:schemeClr>
                </a:solidFill>
              </a:rPr>
              <a:t>she</a:t>
            </a:r>
            <a:r>
              <a:rPr lang="en-US" sz="2200" i="1" dirty="0">
                <a:solidFill>
                  <a:schemeClr val="accent5">
                    <a:lumMod val="50000"/>
                  </a:schemeClr>
                </a:solidFill>
              </a:rPr>
              <a:t> hides </a:t>
            </a:r>
            <a:r>
              <a:rPr lang="en-US" sz="2200" b="1" i="1" dirty="0">
                <a:solidFill>
                  <a:schemeClr val="accent5">
                    <a:lumMod val="50000"/>
                  </a:schemeClr>
                </a:solidFill>
              </a:rPr>
              <a:t>herself</a:t>
            </a:r>
            <a:r>
              <a:rPr lang="en-US" sz="2200" dirty="0">
                <a:solidFill>
                  <a:schemeClr val="accent5">
                    <a:lumMod val="50000"/>
                  </a:schemeClr>
                </a:solidFill>
              </a:rPr>
              <a:t>.</a:t>
            </a:r>
          </a:p>
        </p:txBody>
      </p:sp>
      <p:sp>
        <p:nvSpPr>
          <p:cNvPr id="8" name="TextBox 7">
            <a:extLst>
              <a:ext uri="{FF2B5EF4-FFF2-40B4-BE49-F238E27FC236}">
                <a16:creationId xmlns:a16="http://schemas.microsoft.com/office/drawing/2014/main" id="{E5CC7B98-2D00-4C39-8116-CFBFF0B688DD}"/>
              </a:ext>
            </a:extLst>
          </p:cNvPr>
          <p:cNvSpPr txBox="1"/>
          <p:nvPr/>
        </p:nvSpPr>
        <p:spPr>
          <a:xfrm>
            <a:off x="229377" y="2998113"/>
            <a:ext cx="11519278" cy="430887"/>
          </a:xfrm>
          <a:prstGeom prst="rect">
            <a:avLst/>
          </a:prstGeom>
          <a:noFill/>
        </p:spPr>
        <p:txBody>
          <a:bodyPr wrap="square" rtlCol="0">
            <a:spAutoFit/>
          </a:bodyPr>
          <a:lstStyle/>
          <a:p>
            <a:r>
              <a:rPr lang="en-US" sz="2200" dirty="0">
                <a:solidFill>
                  <a:schemeClr val="accent5">
                    <a:lumMod val="50000"/>
                  </a:schemeClr>
                </a:solidFill>
              </a:rPr>
              <a:t>Words like </a:t>
            </a:r>
            <a:r>
              <a:rPr lang="en-US" sz="2200" i="1" dirty="0">
                <a:solidFill>
                  <a:schemeClr val="accent5">
                    <a:lumMod val="50000"/>
                  </a:schemeClr>
                </a:solidFill>
              </a:rPr>
              <a:t>‘myself’ </a:t>
            </a:r>
            <a:r>
              <a:rPr lang="en-US" sz="2200" dirty="0">
                <a:solidFill>
                  <a:schemeClr val="accent5">
                    <a:lumMod val="50000"/>
                  </a:schemeClr>
                </a:solidFill>
              </a:rPr>
              <a:t>and </a:t>
            </a:r>
            <a:r>
              <a:rPr lang="en-US" sz="2200" i="1" dirty="0">
                <a:solidFill>
                  <a:schemeClr val="accent5">
                    <a:lumMod val="50000"/>
                  </a:schemeClr>
                </a:solidFill>
              </a:rPr>
              <a:t>‘herself’ </a:t>
            </a:r>
            <a:r>
              <a:rPr lang="en-US" sz="2200" dirty="0">
                <a:solidFill>
                  <a:schemeClr val="accent5">
                    <a:lumMod val="50000"/>
                  </a:schemeClr>
                </a:solidFill>
              </a:rPr>
              <a:t>are </a:t>
            </a:r>
            <a:r>
              <a:rPr lang="en-US" sz="2200" b="1" dirty="0">
                <a:solidFill>
                  <a:schemeClr val="accent5">
                    <a:lumMod val="50000"/>
                  </a:schemeClr>
                </a:solidFill>
              </a:rPr>
              <a:t>reflexive pronouns</a:t>
            </a:r>
            <a:r>
              <a:rPr lang="en-US" sz="2200" dirty="0">
                <a:solidFill>
                  <a:schemeClr val="accent5">
                    <a:lumMod val="50000"/>
                  </a:schemeClr>
                </a:solidFill>
              </a:rPr>
              <a:t>.</a:t>
            </a:r>
          </a:p>
        </p:txBody>
      </p:sp>
      <p:sp>
        <p:nvSpPr>
          <p:cNvPr id="9" name="TextBox 8">
            <a:extLst>
              <a:ext uri="{FF2B5EF4-FFF2-40B4-BE49-F238E27FC236}">
                <a16:creationId xmlns:a16="http://schemas.microsoft.com/office/drawing/2014/main" id="{4622D2A4-53C9-4BF8-BD9A-E5E425DA67BE}"/>
              </a:ext>
            </a:extLst>
          </p:cNvPr>
          <p:cNvSpPr txBox="1"/>
          <p:nvPr/>
        </p:nvSpPr>
        <p:spPr>
          <a:xfrm>
            <a:off x="229377" y="3749901"/>
            <a:ext cx="11519278" cy="430887"/>
          </a:xfrm>
          <a:prstGeom prst="rect">
            <a:avLst/>
          </a:prstGeom>
          <a:noFill/>
        </p:spPr>
        <p:txBody>
          <a:bodyPr wrap="square" rtlCol="0">
            <a:spAutoFit/>
          </a:bodyPr>
          <a:lstStyle/>
          <a:p>
            <a:r>
              <a:rPr lang="en-US" sz="2200" dirty="0">
                <a:solidFill>
                  <a:schemeClr val="accent5">
                    <a:lumMod val="50000"/>
                  </a:schemeClr>
                </a:solidFill>
              </a:rPr>
              <a:t>Use German reflexive pronouns in place of another object, as in English:</a:t>
            </a:r>
          </a:p>
        </p:txBody>
      </p:sp>
      <p:sp>
        <p:nvSpPr>
          <p:cNvPr id="10" name="TextBox 9">
            <a:extLst>
              <a:ext uri="{FF2B5EF4-FFF2-40B4-BE49-F238E27FC236}">
                <a16:creationId xmlns:a16="http://schemas.microsoft.com/office/drawing/2014/main" id="{36C76A00-A34D-4D4D-8508-2F6C13F50C8B}"/>
              </a:ext>
            </a:extLst>
          </p:cNvPr>
          <p:cNvSpPr txBox="1"/>
          <p:nvPr/>
        </p:nvSpPr>
        <p:spPr>
          <a:xfrm>
            <a:off x="1091433" y="4501689"/>
            <a:ext cx="2832478" cy="430887"/>
          </a:xfrm>
          <a:prstGeom prst="rect">
            <a:avLst/>
          </a:prstGeom>
          <a:noFill/>
        </p:spPr>
        <p:txBody>
          <a:bodyPr wrap="square" rtlCol="0">
            <a:spAutoFit/>
          </a:bodyPr>
          <a:lstStyle/>
          <a:p>
            <a:r>
              <a:rPr lang="en-US" sz="2200" dirty="0">
                <a:solidFill>
                  <a:schemeClr val="accent5">
                    <a:lumMod val="50000"/>
                  </a:schemeClr>
                </a:solidFill>
              </a:rPr>
              <a:t>Sie </a:t>
            </a:r>
            <a:r>
              <a:rPr lang="en-US" sz="2200" dirty="0" err="1">
                <a:solidFill>
                  <a:schemeClr val="accent5">
                    <a:lumMod val="50000"/>
                  </a:schemeClr>
                </a:solidFill>
              </a:rPr>
              <a:t>wäscht</a:t>
            </a:r>
            <a:r>
              <a:rPr lang="en-US" sz="2200" dirty="0">
                <a:solidFill>
                  <a:schemeClr val="accent5">
                    <a:lumMod val="50000"/>
                  </a:schemeClr>
                </a:solidFill>
              </a:rPr>
              <a:t> </a:t>
            </a:r>
            <a:r>
              <a:rPr lang="en-US" sz="2200" b="1" dirty="0" err="1">
                <a:solidFill>
                  <a:schemeClr val="accent5">
                    <a:lumMod val="50000"/>
                  </a:schemeClr>
                </a:solidFill>
              </a:rPr>
              <a:t>sich</a:t>
            </a:r>
            <a:r>
              <a:rPr lang="en-US" sz="2200" dirty="0">
                <a:solidFill>
                  <a:schemeClr val="accent5">
                    <a:lumMod val="50000"/>
                  </a:schemeClr>
                </a:solidFill>
              </a:rPr>
              <a:t>.</a:t>
            </a:r>
          </a:p>
        </p:txBody>
      </p:sp>
      <p:sp>
        <p:nvSpPr>
          <p:cNvPr id="11" name="TextBox 10">
            <a:extLst>
              <a:ext uri="{FF2B5EF4-FFF2-40B4-BE49-F238E27FC236}">
                <a16:creationId xmlns:a16="http://schemas.microsoft.com/office/drawing/2014/main" id="{2B8917AA-241C-4465-AD68-0E9330FF493B}"/>
              </a:ext>
            </a:extLst>
          </p:cNvPr>
          <p:cNvSpPr txBox="1"/>
          <p:nvPr/>
        </p:nvSpPr>
        <p:spPr>
          <a:xfrm>
            <a:off x="1091433" y="5557678"/>
            <a:ext cx="3466712" cy="430887"/>
          </a:xfrm>
          <a:prstGeom prst="rect">
            <a:avLst/>
          </a:prstGeom>
          <a:noFill/>
        </p:spPr>
        <p:txBody>
          <a:bodyPr wrap="square" rtlCol="0">
            <a:spAutoFit/>
          </a:bodyPr>
          <a:lstStyle/>
          <a:p>
            <a:r>
              <a:rPr lang="en-US" sz="2200" dirty="0">
                <a:solidFill>
                  <a:schemeClr val="accent5">
                    <a:lumMod val="50000"/>
                  </a:schemeClr>
                </a:solidFill>
              </a:rPr>
              <a:t>Sie </a:t>
            </a:r>
            <a:r>
              <a:rPr lang="en-US" sz="2200" dirty="0" err="1">
                <a:solidFill>
                  <a:schemeClr val="accent5">
                    <a:lumMod val="50000"/>
                  </a:schemeClr>
                </a:solidFill>
              </a:rPr>
              <a:t>wäscht</a:t>
            </a:r>
            <a:r>
              <a:rPr lang="en-US" sz="2200" dirty="0">
                <a:solidFill>
                  <a:schemeClr val="accent5">
                    <a:lumMod val="50000"/>
                  </a:schemeClr>
                </a:solidFill>
              </a:rPr>
              <a:t> </a:t>
            </a:r>
            <a:r>
              <a:rPr lang="en-US" sz="2200" b="1" dirty="0">
                <a:solidFill>
                  <a:schemeClr val="accent5">
                    <a:lumMod val="50000"/>
                  </a:schemeClr>
                </a:solidFill>
              </a:rPr>
              <a:t>den Boden</a:t>
            </a:r>
            <a:r>
              <a:rPr lang="en-US" sz="2200" dirty="0">
                <a:solidFill>
                  <a:schemeClr val="accent5">
                    <a:lumMod val="50000"/>
                  </a:schemeClr>
                </a:solidFill>
              </a:rPr>
              <a:t>.</a:t>
            </a:r>
          </a:p>
        </p:txBody>
      </p:sp>
      <p:sp>
        <p:nvSpPr>
          <p:cNvPr id="12" name="TextBox 11">
            <a:extLst>
              <a:ext uri="{FF2B5EF4-FFF2-40B4-BE49-F238E27FC236}">
                <a16:creationId xmlns:a16="http://schemas.microsoft.com/office/drawing/2014/main" id="{47BB6FFB-2E81-40BB-B325-59D6BC59E293}"/>
              </a:ext>
            </a:extLst>
          </p:cNvPr>
          <p:cNvSpPr txBox="1"/>
          <p:nvPr/>
        </p:nvSpPr>
        <p:spPr>
          <a:xfrm>
            <a:off x="4380351" y="4501689"/>
            <a:ext cx="2832478" cy="430887"/>
          </a:xfrm>
          <a:prstGeom prst="rect">
            <a:avLst/>
          </a:prstGeom>
          <a:noFill/>
        </p:spPr>
        <p:txBody>
          <a:bodyPr wrap="square" rtlCol="0">
            <a:spAutoFit/>
          </a:bodyPr>
          <a:lstStyle/>
          <a:p>
            <a:r>
              <a:rPr lang="en-US" sz="2200" i="1" dirty="0">
                <a:solidFill>
                  <a:schemeClr val="accent5">
                    <a:lumMod val="50000"/>
                  </a:schemeClr>
                </a:solidFill>
              </a:rPr>
              <a:t>She washes </a:t>
            </a:r>
            <a:r>
              <a:rPr lang="en-US" sz="2200" b="1" i="1" dirty="0">
                <a:solidFill>
                  <a:schemeClr val="accent5">
                    <a:lumMod val="50000"/>
                  </a:schemeClr>
                </a:solidFill>
              </a:rPr>
              <a:t>herself</a:t>
            </a:r>
            <a:r>
              <a:rPr lang="en-US" sz="2200" i="1" dirty="0">
                <a:solidFill>
                  <a:schemeClr val="accent5">
                    <a:lumMod val="50000"/>
                  </a:schemeClr>
                </a:solidFill>
              </a:rPr>
              <a:t>.</a:t>
            </a:r>
          </a:p>
        </p:txBody>
      </p:sp>
      <p:sp>
        <p:nvSpPr>
          <p:cNvPr id="13" name="TextBox 12">
            <a:extLst>
              <a:ext uri="{FF2B5EF4-FFF2-40B4-BE49-F238E27FC236}">
                <a16:creationId xmlns:a16="http://schemas.microsoft.com/office/drawing/2014/main" id="{58815754-DEAB-48E3-A643-E3FF6C9E6D3F}"/>
              </a:ext>
            </a:extLst>
          </p:cNvPr>
          <p:cNvSpPr txBox="1"/>
          <p:nvPr/>
        </p:nvSpPr>
        <p:spPr>
          <a:xfrm>
            <a:off x="4380351" y="5557677"/>
            <a:ext cx="3217330" cy="430887"/>
          </a:xfrm>
          <a:prstGeom prst="rect">
            <a:avLst/>
          </a:prstGeom>
          <a:noFill/>
        </p:spPr>
        <p:txBody>
          <a:bodyPr wrap="square" rtlCol="0">
            <a:spAutoFit/>
          </a:bodyPr>
          <a:lstStyle/>
          <a:p>
            <a:r>
              <a:rPr lang="en-US" sz="2200" i="1" dirty="0">
                <a:solidFill>
                  <a:schemeClr val="accent5">
                    <a:lumMod val="50000"/>
                  </a:schemeClr>
                </a:solidFill>
              </a:rPr>
              <a:t>She washes </a:t>
            </a:r>
            <a:r>
              <a:rPr lang="en-US" sz="2200" b="1" i="1" dirty="0">
                <a:solidFill>
                  <a:schemeClr val="accent5">
                    <a:lumMod val="50000"/>
                  </a:schemeClr>
                </a:solidFill>
              </a:rPr>
              <a:t>the floor</a:t>
            </a:r>
            <a:r>
              <a:rPr lang="en-US" sz="2200" i="1" dirty="0">
                <a:solidFill>
                  <a:schemeClr val="accent5">
                    <a:lumMod val="50000"/>
                  </a:schemeClr>
                </a:solidFill>
              </a:rPr>
              <a:t>.</a:t>
            </a:r>
          </a:p>
        </p:txBody>
      </p:sp>
      <p:sp>
        <p:nvSpPr>
          <p:cNvPr id="14" name="Speech Bubble: Rectangle with Corners Rounded 13">
            <a:extLst>
              <a:ext uri="{FF2B5EF4-FFF2-40B4-BE49-F238E27FC236}">
                <a16:creationId xmlns:a16="http://schemas.microsoft.com/office/drawing/2014/main" id="{6850FF96-93CB-4F07-B1C7-CA1F27AED162}"/>
              </a:ext>
            </a:extLst>
          </p:cNvPr>
          <p:cNvSpPr/>
          <p:nvPr/>
        </p:nvSpPr>
        <p:spPr>
          <a:xfrm>
            <a:off x="9683134" y="2245941"/>
            <a:ext cx="2065521" cy="1421146"/>
          </a:xfrm>
          <a:prstGeom prst="wedgeRoundRectCallout">
            <a:avLst>
              <a:gd name="adj1" fmla="val -81245"/>
              <a:gd name="adj2" fmla="val 3509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 almost any verb can be used reflexively.</a:t>
            </a:r>
            <a:endParaRPr kumimoji="0" lang="en-GB" sz="200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9" name="Picture 18">
            <a:extLst>
              <a:ext uri="{FF2B5EF4-FFF2-40B4-BE49-F238E27FC236}">
                <a16:creationId xmlns:a16="http://schemas.microsoft.com/office/drawing/2014/main" id="{37063CA3-0E6C-4D7B-B1B5-AE0C6A5364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7063" y="4836040"/>
            <a:ext cx="1231292" cy="1443273"/>
          </a:xfrm>
          <a:prstGeom prst="rect">
            <a:avLst/>
          </a:prstGeom>
        </p:spPr>
      </p:pic>
      <p:pic>
        <p:nvPicPr>
          <p:cNvPr id="17" name="Picture 16" descr="Logo&#10;&#10;Description automatically generated">
            <a:extLst>
              <a:ext uri="{FF2B5EF4-FFF2-40B4-BE49-F238E27FC236}">
                <a16:creationId xmlns:a16="http://schemas.microsoft.com/office/drawing/2014/main" id="{51C2C958-37AF-442B-94CC-AC406B6207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9946" y="5557676"/>
            <a:ext cx="634234" cy="776118"/>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6D9AD926-D3FB-45F4-B915-035557895D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6352" y="4161327"/>
            <a:ext cx="1231292" cy="1068723"/>
          </a:xfrm>
          <a:prstGeom prst="rect">
            <a:avLst/>
          </a:prstGeom>
        </p:spPr>
      </p:pic>
      <p:sp>
        <p:nvSpPr>
          <p:cNvPr id="20" name="TextBox 19">
            <a:extLst>
              <a:ext uri="{FF2B5EF4-FFF2-40B4-BE49-F238E27FC236}">
                <a16:creationId xmlns:a16="http://schemas.microsoft.com/office/drawing/2014/main" id="{569DAFF0-C16D-4D25-9796-7937F579ECC2}"/>
              </a:ext>
            </a:extLst>
          </p:cNvPr>
          <p:cNvSpPr txBox="1"/>
          <p:nvPr/>
        </p:nvSpPr>
        <p:spPr>
          <a:xfrm>
            <a:off x="9124850" y="4501688"/>
            <a:ext cx="2832478" cy="430887"/>
          </a:xfrm>
          <a:prstGeom prst="rect">
            <a:avLst/>
          </a:prstGeom>
          <a:noFill/>
        </p:spPr>
        <p:txBody>
          <a:bodyPr wrap="square" rtlCol="0">
            <a:spAutoFit/>
          </a:bodyPr>
          <a:lstStyle/>
          <a:p>
            <a:r>
              <a:rPr lang="en-US" sz="2200" dirty="0">
                <a:solidFill>
                  <a:schemeClr val="accent5">
                    <a:lumMod val="50000"/>
                  </a:schemeClr>
                </a:solidFill>
              </a:rPr>
              <a:t>[reflexive use]</a:t>
            </a:r>
          </a:p>
        </p:txBody>
      </p:sp>
      <p:sp>
        <p:nvSpPr>
          <p:cNvPr id="21" name="TextBox 20">
            <a:extLst>
              <a:ext uri="{FF2B5EF4-FFF2-40B4-BE49-F238E27FC236}">
                <a16:creationId xmlns:a16="http://schemas.microsoft.com/office/drawing/2014/main" id="{EC843943-F1E9-4FFE-9846-1C28994FABBE}"/>
              </a:ext>
            </a:extLst>
          </p:cNvPr>
          <p:cNvSpPr txBox="1"/>
          <p:nvPr/>
        </p:nvSpPr>
        <p:spPr>
          <a:xfrm>
            <a:off x="9153243" y="5574376"/>
            <a:ext cx="2832478" cy="430887"/>
          </a:xfrm>
          <a:prstGeom prst="rect">
            <a:avLst/>
          </a:prstGeom>
          <a:noFill/>
        </p:spPr>
        <p:txBody>
          <a:bodyPr wrap="square" rtlCol="0">
            <a:spAutoFit/>
          </a:bodyPr>
          <a:lstStyle/>
          <a:p>
            <a:r>
              <a:rPr lang="en-US" sz="2200" dirty="0">
                <a:solidFill>
                  <a:schemeClr val="accent5">
                    <a:lumMod val="50000"/>
                  </a:schemeClr>
                </a:solidFill>
              </a:rPr>
              <a:t>[non-reflexive use]</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P spid="10" grpId="0"/>
      <p:bldP spid="11" grpId="0"/>
      <p:bldP spid="12" grpId="0"/>
      <p:bldP spid="13" grpId="0"/>
      <p:bldP spid="14" grpId="0" animBg="1"/>
      <p:bldP spid="20"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963561" y="4138608"/>
            <a:ext cx="160771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n_ _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806196" y="4843450"/>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g_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3" y="3009900"/>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a_ _ 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6" y="1881192"/>
            <a:ext cx="280171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v_ _ _ 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S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h_ _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2806197" y="4839326"/>
            <a:ext cx="1895086"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dich</a:t>
            </a: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you, yourself</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4098" name="Picture 2" descr="Finger, Guy, I Want You, Man, Point">
            <a:extLst>
              <a:ext uri="{FF2B5EF4-FFF2-40B4-BE49-F238E27FC236}">
                <a16:creationId xmlns:a16="http://schemas.microsoft.com/office/drawing/2014/main" id="{CA15C85E-8DE7-4737-8F05-E4DBE71A4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623" y="1390650"/>
            <a:ext cx="1239116" cy="247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75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963561" y="4138608"/>
            <a:ext cx="160771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n_ _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806196" y="4843450"/>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g_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3" y="3009900"/>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a_ _ 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6" y="1881192"/>
            <a:ext cx="280171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v_ _ _ 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S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h_ _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9357616" y="3009900"/>
            <a:ext cx="2236328"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Stuhl</a:t>
            </a: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chair</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8194" name="Picture 2" descr="Chair, Blue, Antique, Furniture, Kitchen, Pub, Wood">
            <a:extLst>
              <a:ext uri="{FF2B5EF4-FFF2-40B4-BE49-F238E27FC236}">
                <a16:creationId xmlns:a16="http://schemas.microsoft.com/office/drawing/2014/main" id="{FBD36B2C-1AD4-4107-8D92-45C9D9AFDE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0962" y="1299601"/>
            <a:ext cx="1667318" cy="2798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9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963561" y="4138608"/>
            <a:ext cx="160771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n_ _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806196" y="4843450"/>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g_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3" y="3009900"/>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a_ _ 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6" y="1881192"/>
            <a:ext cx="280171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v_ _ _ 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S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h_ _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9620728" y="4138608"/>
            <a:ext cx="1973216"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waschen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to wash, washing</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9218" name="Picture 2" descr="Tap, Water, Hand, Washing, Faucet, Wash, Plumbing">
            <a:extLst>
              <a:ext uri="{FF2B5EF4-FFF2-40B4-BE49-F238E27FC236}">
                <a16:creationId xmlns:a16="http://schemas.microsoft.com/office/drawing/2014/main" id="{D3255874-DD41-473A-B2DE-FB0AB128A8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8972" y="1316480"/>
            <a:ext cx="1705289" cy="2455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75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963561" y="4138608"/>
            <a:ext cx="160771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n_ _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806196" y="4843450"/>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g_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3" y="3009900"/>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a_ _ 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6" y="1881192"/>
            <a:ext cx="280171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v_ _ _ 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S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h_ _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5198972" y="300050"/>
            <a:ext cx="1866900"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fühlen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to feel, feeling</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10242" name="Picture 2" descr="Emoji, Smilie, Whatsapp, Emotion, Laugh, Face, Happy">
            <a:extLst>
              <a:ext uri="{FF2B5EF4-FFF2-40B4-BE49-F238E27FC236}">
                <a16:creationId xmlns:a16="http://schemas.microsoft.com/office/drawing/2014/main" id="{1AE89766-7186-4BC2-8828-C5B63D08A6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7313" y="1669887"/>
            <a:ext cx="3468607" cy="2341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8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963561" y="4138608"/>
            <a:ext cx="160771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n_ _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806196" y="4843450"/>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g_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3" y="3009900"/>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a_ _ 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6" y="1881192"/>
            <a:ext cx="280171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v_ _ _ 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S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h_ _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4908021" y="5300650"/>
            <a:ext cx="2375958"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Bett</a:t>
            </a: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bed</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11266" name="Picture 2" descr="Bed, Furniture, Bedroom, Four Poster, Four-Poster">
            <a:extLst>
              <a:ext uri="{FF2B5EF4-FFF2-40B4-BE49-F238E27FC236}">
                <a16:creationId xmlns:a16="http://schemas.microsoft.com/office/drawing/2014/main" id="{26C5566A-258F-4641-B110-648AD26AC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4182" y="1486751"/>
            <a:ext cx="4363635" cy="253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6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620729" y="4138608"/>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w_ _ _ _ _ _</a:t>
            </a:r>
          </a:p>
        </p:txBody>
      </p:sp>
      <p:sp>
        <p:nvSpPr>
          <p:cNvPr id="5" name="Rounded Rectangle 10">
            <a:extLst>
              <a:ext uri="{FF2B5EF4-FFF2-40B4-BE49-F238E27FC236}">
                <a16:creationId xmlns:a16="http://schemas.microsoft.com/office/drawing/2014/main" id="{5E3746F8-84A6-4F50-A081-9C4C34A071E6}"/>
              </a:ext>
            </a:extLst>
          </p:cNvPr>
          <p:cNvSpPr/>
          <p:nvPr/>
        </p:nvSpPr>
        <p:spPr>
          <a:xfrm>
            <a:off x="963561" y="4138608"/>
            <a:ext cx="160771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n_ _ _ _ _</a:t>
            </a:r>
          </a:p>
        </p:txBody>
      </p:sp>
      <p:sp>
        <p:nvSpPr>
          <p:cNvPr id="6" name="Rounded Rectangle 11">
            <a:extLst>
              <a:ext uri="{FF2B5EF4-FFF2-40B4-BE49-F238E27FC236}">
                <a16:creationId xmlns:a16="http://schemas.microsoft.com/office/drawing/2014/main" id="{0CDA19E5-8F61-4FC3-99F2-D1982006B1B0}"/>
              </a:ext>
            </a:extLst>
          </p:cNvPr>
          <p:cNvSpPr/>
          <p:nvPr/>
        </p:nvSpPr>
        <p:spPr>
          <a:xfrm>
            <a:off x="1887794" y="1860550"/>
            <a:ext cx="151198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m_ _ _</a:t>
            </a:r>
          </a:p>
        </p:txBody>
      </p:sp>
      <p:sp>
        <p:nvSpPr>
          <p:cNvPr id="7" name="Rounded Rectangle 12">
            <a:extLst>
              <a:ext uri="{FF2B5EF4-FFF2-40B4-BE49-F238E27FC236}">
                <a16:creationId xmlns:a16="http://schemas.microsoft.com/office/drawing/2014/main" id="{D3B0F238-49E9-4AF1-84ED-94461174F92A}"/>
              </a:ext>
            </a:extLst>
          </p:cNvPr>
          <p:cNvSpPr/>
          <p:nvPr/>
        </p:nvSpPr>
        <p:spPr>
          <a:xfrm>
            <a:off x="2806196" y="4843450"/>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_</a:t>
            </a:r>
          </a:p>
        </p:txBody>
      </p:sp>
      <p:sp>
        <p:nvSpPr>
          <p:cNvPr id="8" name="Rounded Rectangle 13">
            <a:extLst>
              <a:ext uri="{FF2B5EF4-FFF2-40B4-BE49-F238E27FC236}">
                <a16:creationId xmlns:a16="http://schemas.microsoft.com/office/drawing/2014/main" id="{51ACA87F-7CC4-4244-9493-F1CCF64EE109}"/>
              </a:ext>
            </a:extLst>
          </p:cNvPr>
          <p:cNvSpPr/>
          <p:nvPr/>
        </p:nvSpPr>
        <p:spPr>
          <a:xfrm>
            <a:off x="7813866" y="4881550"/>
            <a:ext cx="157193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s_ _ _</a:t>
            </a:r>
          </a:p>
        </p:txBody>
      </p:sp>
      <p:sp>
        <p:nvSpPr>
          <p:cNvPr id="9" name="Rounded Rectangle 14">
            <a:extLst>
              <a:ext uri="{FF2B5EF4-FFF2-40B4-BE49-F238E27FC236}">
                <a16:creationId xmlns:a16="http://schemas.microsoft.com/office/drawing/2014/main" id="{2C98E9A0-452A-4B22-9627-27CEC7D5E132}"/>
              </a:ext>
            </a:extLst>
          </p:cNvPr>
          <p:cNvSpPr/>
          <p:nvPr/>
        </p:nvSpPr>
        <p:spPr>
          <a:xfrm>
            <a:off x="7518904" y="752484"/>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g_ _ _ _ _</a:t>
            </a:r>
          </a:p>
        </p:txBody>
      </p:sp>
      <p:sp>
        <p:nvSpPr>
          <p:cNvPr id="10" name="Rounded Rectangle 15">
            <a:extLst>
              <a:ext uri="{FF2B5EF4-FFF2-40B4-BE49-F238E27FC236}">
                <a16:creationId xmlns:a16="http://schemas.microsoft.com/office/drawing/2014/main" id="{F9249911-4B0A-4631-9DF6-CD67E3D4108D}"/>
              </a:ext>
            </a:extLst>
          </p:cNvPr>
          <p:cNvSpPr/>
          <p:nvPr/>
        </p:nvSpPr>
        <p:spPr>
          <a:xfrm>
            <a:off x="185043" y="3009900"/>
            <a:ext cx="2560575"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a_ _ _ _ _ _ _</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241977" y="300050"/>
            <a:ext cx="170528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_ _ _ _ _</a:t>
            </a:r>
          </a:p>
        </p:txBody>
      </p:sp>
      <p:sp>
        <p:nvSpPr>
          <p:cNvPr id="12" name="Rounded Rectangle 18">
            <a:extLst>
              <a:ext uri="{FF2B5EF4-FFF2-40B4-BE49-F238E27FC236}">
                <a16:creationId xmlns:a16="http://schemas.microsoft.com/office/drawing/2014/main" id="{20385BA7-A018-4310-8A23-B61C89A611AB}"/>
              </a:ext>
            </a:extLst>
          </p:cNvPr>
          <p:cNvSpPr/>
          <p:nvPr/>
        </p:nvSpPr>
        <p:spPr>
          <a:xfrm>
            <a:off x="8792226" y="1881192"/>
            <a:ext cx="280171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v_ _ _ _ _ _ _ _ _</a:t>
            </a:r>
          </a:p>
        </p:txBody>
      </p:sp>
      <p:sp>
        <p:nvSpPr>
          <p:cNvPr id="13" name="Rounded Rectangle 19">
            <a:extLst>
              <a:ext uri="{FF2B5EF4-FFF2-40B4-BE49-F238E27FC236}">
                <a16:creationId xmlns:a16="http://schemas.microsoft.com/office/drawing/2014/main" id="{241ECCC0-AF53-4E6A-9A39-E974C27D0107}"/>
              </a:ext>
            </a:extLst>
          </p:cNvPr>
          <p:cNvSpPr/>
          <p:nvPr/>
        </p:nvSpPr>
        <p:spPr>
          <a:xfrm>
            <a:off x="4908021" y="5300650"/>
            <a:ext cx="2375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B_ _ _</a:t>
            </a:r>
          </a:p>
        </p:txBody>
      </p:sp>
      <p:sp>
        <p:nvSpPr>
          <p:cNvPr id="14" name="Rounded Rectangle 20">
            <a:extLst>
              <a:ext uri="{FF2B5EF4-FFF2-40B4-BE49-F238E27FC236}">
                <a16:creationId xmlns:a16="http://schemas.microsoft.com/office/drawing/2014/main" id="{A7ECF341-5228-4E8E-99BB-687694D3B332}"/>
              </a:ext>
            </a:extLst>
          </p:cNvPr>
          <p:cNvSpPr/>
          <p:nvPr/>
        </p:nvSpPr>
        <p:spPr>
          <a:xfrm>
            <a:off x="9357616" y="3009900"/>
            <a:ext cx="2236329"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d_ _ S _ _ _ _</a:t>
            </a:r>
          </a:p>
        </p:txBody>
      </p:sp>
      <p:sp>
        <p:nvSpPr>
          <p:cNvPr id="15" name="Rounded Rectangle 8">
            <a:extLst>
              <a:ext uri="{FF2B5EF4-FFF2-40B4-BE49-F238E27FC236}">
                <a16:creationId xmlns:a16="http://schemas.microsoft.com/office/drawing/2014/main" id="{586CD15D-4A63-49DF-B990-3ABEA7064DB2}"/>
              </a:ext>
            </a:extLst>
          </p:cNvPr>
          <p:cNvSpPr/>
          <p:nvPr/>
        </p:nvSpPr>
        <p:spPr>
          <a:xfrm>
            <a:off x="2660952" y="750766"/>
            <a:ext cx="201214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h_ _ _ _ _ </a:t>
            </a:r>
          </a:p>
        </p:txBody>
      </p:sp>
      <p:sp>
        <p:nvSpPr>
          <p:cNvPr id="17" name="Rounded Rectangle 24">
            <a:extLst>
              <a:ext uri="{FF2B5EF4-FFF2-40B4-BE49-F238E27FC236}">
                <a16:creationId xmlns:a16="http://schemas.microsoft.com/office/drawing/2014/main" id="{9E3A108A-24C5-45E1-877A-E0693BB46967}"/>
              </a:ext>
            </a:extLst>
          </p:cNvPr>
          <p:cNvSpPr/>
          <p:nvPr/>
        </p:nvSpPr>
        <p:spPr>
          <a:xfrm>
            <a:off x="185043" y="3009900"/>
            <a:ext cx="2560574" cy="83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anziehen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3">
            <a:extLst>
              <a:ext uri="{FF2B5EF4-FFF2-40B4-BE49-F238E27FC236}">
                <a16:creationId xmlns:a16="http://schemas.microsoft.com/office/drawing/2014/main" id="{FE2969A3-CB15-4B45-B56B-EDFE73CE5224}"/>
              </a:ext>
            </a:extLst>
          </p:cNvPr>
          <p:cNvSpPr txBox="1"/>
          <p:nvPr/>
        </p:nvSpPr>
        <p:spPr>
          <a:xfrm>
            <a:off x="3293273" y="3950326"/>
            <a:ext cx="5605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entury Gothic" panose="020F0302020204030204"/>
                <a:ea typeface="+mn-ea"/>
                <a:cs typeface="+mn-cs"/>
              </a:rPr>
              <a:t>to put on</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554179" y="247045"/>
            <a:ext cx="1468245" cy="400919"/>
          </a:xfrm>
        </p:spPr>
        <p:txBody>
          <a:bodyPr>
            <a:normAutofit/>
          </a:bodyPr>
          <a:lstStyle/>
          <a:p>
            <a:pPr algn="ctr"/>
            <a:r>
              <a:rPr lang="en-GB" sz="2000" b="1" dirty="0" err="1">
                <a:solidFill>
                  <a:schemeClr val="bg1"/>
                </a:solidFill>
              </a:rPr>
              <a:t>sprechen</a:t>
            </a:r>
            <a:endParaRPr lang="en-GB" sz="2000" b="1" dirty="0">
              <a:solidFill>
                <a:schemeClr val="bg1"/>
              </a:solidFill>
            </a:endParaRPr>
          </a:p>
        </p:txBody>
      </p:sp>
      <p:pic>
        <p:nvPicPr>
          <p:cNvPr id="12290" name="Picture 2" descr="Boy, Dressing, Sweater, Glasses, Wear, Shirt, Child">
            <a:extLst>
              <a:ext uri="{FF2B5EF4-FFF2-40B4-BE49-F238E27FC236}">
                <a16:creationId xmlns:a16="http://schemas.microsoft.com/office/drawing/2014/main" id="{C0CDA548-D2DD-4777-AEF7-626AA3B533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860" y="1338280"/>
            <a:ext cx="2006197" cy="261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2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2742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Wie </a:t>
            </a:r>
            <a:r>
              <a:rPr lang="en-GB" sz="3600" b="1" dirty="0" err="1">
                <a:solidFill>
                  <a:schemeClr val="bg1"/>
                </a:solidFill>
              </a:rPr>
              <a:t>spät</a:t>
            </a:r>
            <a:r>
              <a:rPr lang="en-GB" sz="3600" b="1" dirty="0">
                <a:solidFill>
                  <a:schemeClr val="bg1"/>
                </a:solidFill>
              </a:rPr>
              <a:t> </a:t>
            </a:r>
            <a:r>
              <a:rPr lang="en-GB" sz="3600" b="1" dirty="0" err="1">
                <a:solidFill>
                  <a:schemeClr val="bg1"/>
                </a:solidFill>
              </a:rPr>
              <a:t>ist</a:t>
            </a:r>
            <a:r>
              <a:rPr lang="en-GB" sz="3600" b="1" dirty="0">
                <a:solidFill>
                  <a:schemeClr val="bg1"/>
                </a:solidFill>
              </a:rPr>
              <a:t> es?</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113818" y="247046"/>
            <a:ext cx="184538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6875515C-B23C-0A46-884C-14266CD4F38E}"/>
              </a:ext>
            </a:extLst>
          </p:cNvPr>
          <p:cNvSpPr txBox="1"/>
          <p:nvPr/>
        </p:nvSpPr>
        <p:spPr>
          <a:xfrm>
            <a:off x="130611" y="1356185"/>
            <a:ext cx="78325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Remember how to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tell time using the 24-hour clock:</a:t>
            </a:r>
          </a:p>
        </p:txBody>
      </p:sp>
      <p:sp>
        <p:nvSpPr>
          <p:cNvPr id="43" name="Rounded Rectangle 42">
            <a:extLst>
              <a:ext uri="{FF2B5EF4-FFF2-40B4-BE49-F238E27FC236}">
                <a16:creationId xmlns:a16="http://schemas.microsoft.com/office/drawing/2014/main" id="{ECF0AD54-6295-6F4C-BBB2-143728A06542}"/>
              </a:ext>
            </a:extLst>
          </p:cNvPr>
          <p:cNvSpPr/>
          <p:nvPr/>
        </p:nvSpPr>
        <p:spPr>
          <a:xfrm>
            <a:off x="8842700" y="984301"/>
            <a:ext cx="3128457" cy="127756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EA7B2598-EC6D-8D4D-8F87-483DD9A035CD}"/>
              </a:ext>
            </a:extLst>
          </p:cNvPr>
          <p:cNvSpPr txBox="1"/>
          <p:nvPr/>
        </p:nvSpPr>
        <p:spPr>
          <a:xfrm>
            <a:off x="8842701" y="938430"/>
            <a:ext cx="300158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Um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o’clock means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um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drei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Uhr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1" u="none" strike="noStrike" kern="1200" cap="none" spc="0" normalizeH="0" baseline="0" noProof="0" dirty="0">
                <a:ln>
                  <a:noFill/>
                </a:ln>
                <a:solidFill>
                  <a:srgbClr val="DAA520"/>
                </a:solidFill>
                <a:effectLst/>
                <a:uLnTx/>
                <a:uFillTx/>
                <a:latin typeface="Century Gothic" panose="020F0302020204030204"/>
                <a:ea typeface="+mn-ea"/>
                <a:cs typeface="+mn-cs"/>
              </a:rPr>
              <a:t>at</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three o’clock</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4" name="Picture 13" descr="A picture containing text, clock&#10;&#10;Description automatically generated">
            <a:extLst>
              <a:ext uri="{FF2B5EF4-FFF2-40B4-BE49-F238E27FC236}">
                <a16:creationId xmlns:a16="http://schemas.microsoft.com/office/drawing/2014/main" id="{419FAF4B-4584-4419-9D46-B993E7A60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8654" y="2353362"/>
            <a:ext cx="975166" cy="491820"/>
          </a:xfrm>
          <a:prstGeom prst="rect">
            <a:avLst/>
          </a:prstGeom>
        </p:spPr>
      </p:pic>
      <p:sp>
        <p:nvSpPr>
          <p:cNvPr id="34" name="TextBox 33">
            <a:extLst>
              <a:ext uri="{FF2B5EF4-FFF2-40B4-BE49-F238E27FC236}">
                <a16:creationId xmlns:a16="http://schemas.microsoft.com/office/drawing/2014/main" id="{A1263343-A444-4340-8AFF-3FC8AD36DBFF}"/>
              </a:ext>
            </a:extLst>
          </p:cNvPr>
          <p:cNvSpPr txBox="1"/>
          <p:nvPr/>
        </p:nvSpPr>
        <p:spPr>
          <a:xfrm>
            <a:off x="4753978" y="3819929"/>
            <a:ext cx="4004223" cy="461665"/>
          </a:xfrm>
          <a:prstGeom prst="rect">
            <a:avLst/>
          </a:prstGeom>
          <a:solidFill>
            <a:srgbClr val="FFF4E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dreißig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9" name="TextBox 38">
            <a:extLst>
              <a:ext uri="{FF2B5EF4-FFF2-40B4-BE49-F238E27FC236}">
                <a16:creationId xmlns:a16="http://schemas.microsoft.com/office/drawing/2014/main" id="{914F996A-34D1-476D-94B9-3764D64CE630}"/>
              </a:ext>
            </a:extLst>
          </p:cNvPr>
          <p:cNvSpPr txBox="1"/>
          <p:nvPr/>
        </p:nvSpPr>
        <p:spPr>
          <a:xfrm>
            <a:off x="4753978" y="2353362"/>
            <a:ext cx="2101857" cy="461665"/>
          </a:xfrm>
          <a:prstGeom prst="rect">
            <a:avLst/>
          </a:prstGeom>
          <a:solidFill>
            <a:srgbClr val="FFF4E7"/>
          </a:solidFill>
          <a:ln>
            <a:solidFill>
              <a:srgbClr val="1E37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 name="Picture 9" descr="A picture containing text, clock&#10;&#10;Description automatically generated">
            <a:extLst>
              <a:ext uri="{FF2B5EF4-FFF2-40B4-BE49-F238E27FC236}">
                <a16:creationId xmlns:a16="http://schemas.microsoft.com/office/drawing/2014/main" id="{C69698E7-868C-405E-A4A2-3E95043AF0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7611" y="3819930"/>
            <a:ext cx="882820" cy="461664"/>
          </a:xfrm>
          <a:prstGeom prst="rect">
            <a:avLst/>
          </a:prstGeom>
        </p:spPr>
      </p:pic>
      <p:sp>
        <p:nvSpPr>
          <p:cNvPr id="22" name="Speech Bubble: Rectangle with Corners Rounded 21">
            <a:extLst>
              <a:ext uri="{FF2B5EF4-FFF2-40B4-BE49-F238E27FC236}">
                <a16:creationId xmlns:a16="http://schemas.microsoft.com/office/drawing/2014/main" id="{66915355-781A-485E-B2B9-616559C39B4D}"/>
              </a:ext>
            </a:extLst>
          </p:cNvPr>
          <p:cNvSpPr/>
          <p:nvPr/>
        </p:nvSpPr>
        <p:spPr>
          <a:xfrm>
            <a:off x="672890" y="1960653"/>
            <a:ext cx="3711123" cy="1045043"/>
          </a:xfrm>
          <a:prstGeom prst="wedgeRoundRectCallout">
            <a:avLst>
              <a:gd name="adj1" fmla="val 57921"/>
              <a:gd name="adj2" fmla="val -2188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With </a:t>
            </a:r>
            <a:r>
              <a:rPr kumimoji="0" lang="en-GB" sz="2000" b="0" i="0" u="sng" strike="noStrike" kern="1200" cap="none" spc="0" normalizeH="0" baseline="0" noProof="0" dirty="0">
                <a:ln>
                  <a:noFill/>
                </a:ln>
                <a:solidFill>
                  <a:prstClr val="white"/>
                </a:solidFill>
                <a:effectLst/>
                <a:uLnTx/>
                <a:uFillTx/>
                <a:latin typeface="Century Gothic" panose="020F0302020204030204"/>
                <a:ea typeface="+mn-ea"/>
                <a:cs typeface="+mn-cs"/>
              </a:rPr>
              <a:t>on the hour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time before midday, it is the same as the 12-hour clock.</a:t>
            </a:r>
          </a:p>
        </p:txBody>
      </p:sp>
      <p:sp>
        <p:nvSpPr>
          <p:cNvPr id="41" name="Speech Bubble: Rectangle with Corners Rounded 40">
            <a:extLst>
              <a:ext uri="{FF2B5EF4-FFF2-40B4-BE49-F238E27FC236}">
                <a16:creationId xmlns:a16="http://schemas.microsoft.com/office/drawing/2014/main" id="{F7B6D924-62B5-4BF3-86A5-700AD9E4DAAE}"/>
              </a:ext>
            </a:extLst>
          </p:cNvPr>
          <p:cNvSpPr/>
          <p:nvPr/>
        </p:nvSpPr>
        <p:spPr>
          <a:xfrm>
            <a:off x="45268" y="3706052"/>
            <a:ext cx="4338745" cy="1045043"/>
          </a:xfrm>
          <a:prstGeom prst="wedgeRoundRectCallout">
            <a:avLst>
              <a:gd name="adj1" fmla="val 56011"/>
              <a:gd name="adj2" fmla="val -1982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With other times, just replace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with the word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Uhr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b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18:15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Achtzehn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Uhr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fünfzehn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Speech Bubble: Rectangle with Corners Rounded 44">
            <a:extLst>
              <a:ext uri="{FF2B5EF4-FFF2-40B4-BE49-F238E27FC236}">
                <a16:creationId xmlns:a16="http://schemas.microsoft.com/office/drawing/2014/main" id="{3E1357BD-8A92-4B8B-B526-62A4D1C17826}"/>
              </a:ext>
            </a:extLst>
          </p:cNvPr>
          <p:cNvSpPr/>
          <p:nvPr/>
        </p:nvSpPr>
        <p:spPr>
          <a:xfrm>
            <a:off x="3745089" y="341594"/>
            <a:ext cx="4119637" cy="424355"/>
          </a:xfrm>
          <a:prstGeom prst="wedgeRoundRectCallout">
            <a:avLst>
              <a:gd name="adj1" fmla="val -56460"/>
              <a:gd name="adj2" fmla="val 1492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sagt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man das auf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7" name="Rectangle 46">
            <a:extLst>
              <a:ext uri="{FF2B5EF4-FFF2-40B4-BE49-F238E27FC236}">
                <a16:creationId xmlns:a16="http://schemas.microsoft.com/office/drawing/2014/main" id="{C205D2FD-2779-4183-B9B4-627CB0053089}"/>
              </a:ext>
            </a:extLst>
          </p:cNvPr>
          <p:cNvSpPr/>
          <p:nvPr/>
        </p:nvSpPr>
        <p:spPr>
          <a:xfrm>
            <a:off x="4713902" y="2822752"/>
            <a:ext cx="218200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It is four o’clock.</a:t>
            </a:r>
          </a:p>
        </p:txBody>
      </p:sp>
      <p:sp>
        <p:nvSpPr>
          <p:cNvPr id="26" name="Rectangle 25">
            <a:extLst>
              <a:ext uri="{FF2B5EF4-FFF2-40B4-BE49-F238E27FC236}">
                <a16:creationId xmlns:a16="http://schemas.microsoft.com/office/drawing/2014/main" id="{4AE5D2FC-6DDB-4D14-ADA1-BE1E84AAA489}"/>
              </a:ext>
            </a:extLst>
          </p:cNvPr>
          <p:cNvSpPr/>
          <p:nvPr/>
        </p:nvSpPr>
        <p:spPr>
          <a:xfrm>
            <a:off x="4713902" y="4363007"/>
            <a:ext cx="201208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It is three thirty.</a:t>
            </a:r>
          </a:p>
        </p:txBody>
      </p:sp>
      <p:sp>
        <p:nvSpPr>
          <p:cNvPr id="27" name="TextBox 26">
            <a:extLst>
              <a:ext uri="{FF2B5EF4-FFF2-40B4-BE49-F238E27FC236}">
                <a16:creationId xmlns:a16="http://schemas.microsoft.com/office/drawing/2014/main" id="{D8DB2F2E-4EBD-4EF5-B976-46BF2AC99F8F}"/>
              </a:ext>
            </a:extLst>
          </p:cNvPr>
          <p:cNvSpPr txBox="1"/>
          <p:nvPr/>
        </p:nvSpPr>
        <p:spPr>
          <a:xfrm>
            <a:off x="4753978" y="5014022"/>
            <a:ext cx="4581751" cy="461665"/>
          </a:xfrm>
          <a:prstGeom prst="rect">
            <a:avLst/>
          </a:prstGeom>
          <a:solidFill>
            <a:srgbClr val="FFF4E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zwölf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fünfundvierzig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Rectangle 27">
            <a:extLst>
              <a:ext uri="{FF2B5EF4-FFF2-40B4-BE49-F238E27FC236}">
                <a16:creationId xmlns:a16="http://schemas.microsoft.com/office/drawing/2014/main" id="{3B2E2E45-86B7-402A-A9D2-68B038C0965D}"/>
              </a:ext>
            </a:extLst>
          </p:cNvPr>
          <p:cNvSpPr/>
          <p:nvPr/>
        </p:nvSpPr>
        <p:spPr>
          <a:xfrm>
            <a:off x="4713902" y="5557100"/>
            <a:ext cx="26500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It is twelve forty</a:t>
            </a:r>
            <a:r>
              <a:rPr lang="en-GB" sz="2000" i="1" dirty="0">
                <a:solidFill>
                  <a:srgbClr val="115076"/>
                </a:solidFill>
                <a:latin typeface="Century Gothic" panose="020F0302020204030204"/>
              </a:rPr>
              <a:t>-</a:t>
            </a:r>
            <a:r>
              <a:rPr kumimoji="0" lang="en-GB" sz="2000" b="0" i="1" u="none" strike="noStrike" kern="1200" cap="none" spc="0" normalizeH="0" noProof="0" dirty="0">
                <a:ln>
                  <a:noFill/>
                </a:ln>
                <a:solidFill>
                  <a:srgbClr val="115076"/>
                </a:solidFill>
                <a:effectLst/>
                <a:uLnTx/>
                <a:uFillTx/>
                <a:latin typeface="Century Gothic" panose="020F0302020204030204"/>
                <a:ea typeface="+mn-ea"/>
                <a:cs typeface="+mn-cs"/>
              </a:rPr>
              <a:t>five.</a:t>
            </a:r>
            <a:endPar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0630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
                                            <p:txEl>
                                              <p:pRg st="0" end="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3" grpId="0" animBg="1"/>
      <p:bldP spid="34" grpId="0" animBg="1"/>
      <p:bldP spid="39" grpId="0" animBg="1"/>
      <p:bldP spid="22" grpId="0" animBg="1"/>
      <p:bldP spid="41" grpId="0" animBg="1"/>
      <p:bldP spid="45" grpId="0" animBg="1"/>
      <p:bldP spid="47" grpId="0"/>
      <p:bldP spid="26" grpId="0"/>
      <p:bldP spid="27" grpId="0" animBg="1"/>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35243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200" b="1" dirty="0" err="1">
                <a:solidFill>
                  <a:schemeClr val="bg1"/>
                </a:solidFill>
              </a:rPr>
              <a:t>Vokabeln</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68000" y="247046"/>
            <a:ext cx="138498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0" name="Table 10">
            <a:extLst>
              <a:ext uri="{FF2B5EF4-FFF2-40B4-BE49-F238E27FC236}">
                <a16:creationId xmlns:a16="http://schemas.microsoft.com/office/drawing/2014/main" id="{1BF193F7-AD10-4B7D-B0F1-C64D7AE2D67D}"/>
              </a:ext>
            </a:extLst>
          </p:cNvPr>
          <p:cNvGraphicFramePr>
            <a:graphicFrameLocks noGrp="1"/>
          </p:cNvGraphicFramePr>
          <p:nvPr/>
        </p:nvGraphicFramePr>
        <p:xfrm>
          <a:off x="2410955" y="143793"/>
          <a:ext cx="8236193" cy="6248400"/>
        </p:xfrm>
        <a:graphic>
          <a:graphicData uri="http://schemas.openxmlformats.org/drawingml/2006/table">
            <a:tbl>
              <a:tblPr firstRow="1" bandRow="1">
                <a:tableStyleId>{5940675A-B579-460E-94D1-54222C63F5DA}</a:tableStyleId>
              </a:tblPr>
              <a:tblGrid>
                <a:gridCol w="1176599">
                  <a:extLst>
                    <a:ext uri="{9D8B030D-6E8A-4147-A177-3AD203B41FA5}">
                      <a16:colId xmlns:a16="http://schemas.microsoft.com/office/drawing/2014/main" val="3519504843"/>
                    </a:ext>
                  </a:extLst>
                </a:gridCol>
                <a:gridCol w="1176599">
                  <a:extLst>
                    <a:ext uri="{9D8B030D-6E8A-4147-A177-3AD203B41FA5}">
                      <a16:colId xmlns:a16="http://schemas.microsoft.com/office/drawing/2014/main" val="1330634134"/>
                    </a:ext>
                  </a:extLst>
                </a:gridCol>
                <a:gridCol w="1176599">
                  <a:extLst>
                    <a:ext uri="{9D8B030D-6E8A-4147-A177-3AD203B41FA5}">
                      <a16:colId xmlns:a16="http://schemas.microsoft.com/office/drawing/2014/main" val="2242165595"/>
                    </a:ext>
                  </a:extLst>
                </a:gridCol>
                <a:gridCol w="1176599">
                  <a:extLst>
                    <a:ext uri="{9D8B030D-6E8A-4147-A177-3AD203B41FA5}">
                      <a16:colId xmlns:a16="http://schemas.microsoft.com/office/drawing/2014/main" val="956624172"/>
                    </a:ext>
                  </a:extLst>
                </a:gridCol>
                <a:gridCol w="1122523">
                  <a:extLst>
                    <a:ext uri="{9D8B030D-6E8A-4147-A177-3AD203B41FA5}">
                      <a16:colId xmlns:a16="http://schemas.microsoft.com/office/drawing/2014/main" val="701111850"/>
                    </a:ext>
                  </a:extLst>
                </a:gridCol>
                <a:gridCol w="1230675">
                  <a:extLst>
                    <a:ext uri="{9D8B030D-6E8A-4147-A177-3AD203B41FA5}">
                      <a16:colId xmlns:a16="http://schemas.microsoft.com/office/drawing/2014/main" val="2008347445"/>
                    </a:ext>
                  </a:extLst>
                </a:gridCol>
                <a:gridCol w="1176599">
                  <a:extLst>
                    <a:ext uri="{9D8B030D-6E8A-4147-A177-3AD203B41FA5}">
                      <a16:colId xmlns:a16="http://schemas.microsoft.com/office/drawing/2014/main" val="3141095765"/>
                    </a:ext>
                  </a:extLst>
                </a:gridCol>
              </a:tblGrid>
              <a:tr h="879037">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15</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20</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35</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40</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45</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50</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455890510"/>
                  </a:ext>
                </a:extLst>
              </a:tr>
              <a:tr h="879037">
                <a:tc>
                  <a:txBody>
                    <a:bodyPr/>
                    <a:lstStyle/>
                    <a:p>
                      <a:pPr algn="ctr"/>
                      <a:r>
                        <a:rPr lang="en-GB" sz="5200" b="1" dirty="0">
                          <a:solidFill>
                            <a:schemeClr val="accent5">
                              <a:lumMod val="50000"/>
                            </a:schemeClr>
                          </a:solidFill>
                        </a:rPr>
                        <a:t>11:</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09801912"/>
                  </a:ext>
                </a:extLst>
              </a:tr>
              <a:tr h="879037">
                <a:tc>
                  <a:txBody>
                    <a:bodyPr/>
                    <a:lstStyle/>
                    <a:p>
                      <a:pPr algn="ctr"/>
                      <a:r>
                        <a:rPr lang="en-GB" sz="5200" b="1" dirty="0">
                          <a:solidFill>
                            <a:schemeClr val="accent5">
                              <a:lumMod val="50000"/>
                            </a:schemeClr>
                          </a:solidFill>
                        </a:rPr>
                        <a:t>13:</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[at all]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chemeClr val="accent5">
                              <a:lumMod val="50000"/>
                            </a:schemeClr>
                          </a:solidFill>
                        </a:rPr>
                        <a:t>[you would like]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43613403"/>
                  </a:ext>
                </a:extLst>
              </a:tr>
              <a:tr h="879037">
                <a:tc>
                  <a:txBody>
                    <a:bodyPr/>
                    <a:lstStyle/>
                    <a:p>
                      <a:pPr algn="ctr"/>
                      <a:r>
                        <a:rPr lang="en-GB" sz="5200" b="1" dirty="0">
                          <a:solidFill>
                            <a:schemeClr val="accent5">
                              <a:lumMod val="50000"/>
                            </a:schemeClr>
                          </a:solidFill>
                        </a:rPr>
                        <a:t>14:</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18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18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453359379"/>
                  </a:ext>
                </a:extLst>
              </a:tr>
              <a:tr h="879037">
                <a:tc>
                  <a:txBody>
                    <a:bodyPr/>
                    <a:lstStyle/>
                    <a:p>
                      <a:pPr algn="ctr"/>
                      <a:r>
                        <a:rPr lang="en-GB" sz="5200" b="1" dirty="0">
                          <a:solidFill>
                            <a:schemeClr val="accent5">
                              <a:lumMod val="50000"/>
                            </a:schemeClr>
                          </a:solidFill>
                        </a:rPr>
                        <a:t>17:</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chemeClr val="accent5">
                              <a:lumMod val="50000"/>
                            </a:schemeClr>
                          </a:solidFill>
                        </a:rPr>
                        <a:t>[I would like]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[some, many 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77853168"/>
                  </a:ext>
                </a:extLst>
              </a:tr>
              <a:tr h="879037">
                <a:tc>
                  <a:txBody>
                    <a:bodyPr/>
                    <a:lstStyle/>
                    <a:p>
                      <a:pPr algn="ctr"/>
                      <a:r>
                        <a:rPr lang="en-GB" sz="5200" b="1" dirty="0">
                          <a:solidFill>
                            <a:schemeClr val="accent5">
                              <a:lumMod val="50000"/>
                            </a:schemeClr>
                          </a:solidFill>
                        </a:rPr>
                        <a:t>19:</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18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18726357"/>
                  </a:ext>
                </a:extLst>
              </a:tr>
              <a:tr h="879037">
                <a:tc>
                  <a:txBody>
                    <a:bodyPr/>
                    <a:lstStyle/>
                    <a:p>
                      <a:pPr algn="ctr"/>
                      <a:r>
                        <a:rPr lang="en-GB" sz="5200" b="1" dirty="0">
                          <a:solidFill>
                            <a:schemeClr val="accent5">
                              <a:lumMod val="50000"/>
                            </a:schemeClr>
                          </a:solidFill>
                        </a:rPr>
                        <a:t>22:</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chemeClr val="accent5">
                              <a:lumMod val="50000"/>
                            </a:schemeClr>
                          </a:solidFill>
                        </a:rPr>
                        <a:t>[to appear, seem]</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18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600" b="1" dirty="0">
                          <a:solidFill>
                            <a:schemeClr val="accent5">
                              <a:lumMod val="50000"/>
                            </a:schemeClr>
                          </a:solidFill>
                        </a:rPr>
                        <a:t>[he/she/it would like]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760247207"/>
                  </a:ext>
                </a:extLst>
              </a:tr>
            </a:tbl>
          </a:graphicData>
        </a:graphic>
      </p:graphicFrame>
      <p:pic>
        <p:nvPicPr>
          <p:cNvPr id="13314" name="Picture 2" descr="Choose The Right Direction, Career Direction, Direction">
            <a:extLst>
              <a:ext uri="{FF2B5EF4-FFF2-40B4-BE49-F238E27FC236}">
                <a16:creationId xmlns:a16="http://schemas.microsoft.com/office/drawing/2014/main" id="{0281E980-D43B-4B16-80D6-3C07C43F0AC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2560"/>
          <a:stretch/>
        </p:blipFill>
        <p:spPr bwMode="auto">
          <a:xfrm>
            <a:off x="3872346" y="1071166"/>
            <a:ext cx="630381" cy="4251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94D48B7-EDFF-46B7-90DA-4DEC73145084}"/>
              </a:ext>
            </a:extLst>
          </p:cNvPr>
          <p:cNvSpPr txBox="1"/>
          <p:nvPr/>
        </p:nvSpPr>
        <p:spPr>
          <a:xfrm>
            <a:off x="3321627" y="1454729"/>
            <a:ext cx="17318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choose, select]</a:t>
            </a:r>
          </a:p>
        </p:txBody>
      </p:sp>
      <p:pic>
        <p:nvPicPr>
          <p:cNvPr id="13316" name="Picture 4" descr="The Little Things Of Life, Enjoy, Gratitude, Motivation">
            <a:extLst>
              <a:ext uri="{FF2B5EF4-FFF2-40B4-BE49-F238E27FC236}">
                <a16:creationId xmlns:a16="http://schemas.microsoft.com/office/drawing/2014/main" id="{B1221CC7-A624-4361-B30E-53B4FEC82EF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303" t="27525" r="31667" b="52331"/>
          <a:stretch/>
        </p:blipFill>
        <p:spPr bwMode="auto">
          <a:xfrm>
            <a:off x="5973033" y="3077968"/>
            <a:ext cx="1134722" cy="45486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Eat, Feed, Nibble, Food, Chew, Mouth, Biscuit">
            <a:extLst>
              <a:ext uri="{FF2B5EF4-FFF2-40B4-BE49-F238E27FC236}">
                <a16:creationId xmlns:a16="http://schemas.microsoft.com/office/drawing/2014/main" id="{52F65062-A25D-4DCC-ACE8-2D3960A5262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110" r="5000" b="21737"/>
          <a:stretch/>
        </p:blipFill>
        <p:spPr bwMode="auto">
          <a:xfrm>
            <a:off x="7204366" y="3716050"/>
            <a:ext cx="982662" cy="675841"/>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5C0869F8-C748-4AC2-9909-67B15F114766}"/>
              </a:ext>
            </a:extLst>
          </p:cNvPr>
          <p:cNvSpPr txBox="1"/>
          <p:nvPr/>
        </p:nvSpPr>
        <p:spPr>
          <a:xfrm>
            <a:off x="6996126" y="4321132"/>
            <a:ext cx="137859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try, trying]</a:t>
            </a:r>
          </a:p>
        </p:txBody>
      </p:sp>
      <p:pic>
        <p:nvPicPr>
          <p:cNvPr id="13320" name="Picture 8" descr="Ecommerce, Selling Online, Online Sales">
            <a:extLst>
              <a:ext uri="{FF2B5EF4-FFF2-40B4-BE49-F238E27FC236}">
                <a16:creationId xmlns:a16="http://schemas.microsoft.com/office/drawing/2014/main" id="{760DD724-B344-4154-8C9A-2576D7F3E8F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88009" y="1970853"/>
            <a:ext cx="1195711" cy="52322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6D82F768-B47F-47B2-A6DC-73E2DA92C983}"/>
              </a:ext>
            </a:extLst>
          </p:cNvPr>
          <p:cNvSpPr txBox="1"/>
          <p:nvPr/>
        </p:nvSpPr>
        <p:spPr>
          <a:xfrm>
            <a:off x="8076187" y="2472549"/>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sell]</a:t>
            </a:r>
          </a:p>
        </p:txBody>
      </p:sp>
      <p:pic>
        <p:nvPicPr>
          <p:cNvPr id="13324" name="Picture 12" descr="Business, Businessman, Newspaper, Man, News, Male">
            <a:extLst>
              <a:ext uri="{FF2B5EF4-FFF2-40B4-BE49-F238E27FC236}">
                <a16:creationId xmlns:a16="http://schemas.microsoft.com/office/drawing/2014/main" id="{FFF792A9-F9FB-4800-8391-8DBF7E2AAE1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606" t="45254" r="42209" b="11017"/>
          <a:stretch/>
        </p:blipFill>
        <p:spPr bwMode="auto">
          <a:xfrm>
            <a:off x="8270016" y="4713586"/>
            <a:ext cx="1206358" cy="668650"/>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Food, Japanese, Asian, Bowl, Dish, Eat, Chinese">
            <a:extLst>
              <a:ext uri="{FF2B5EF4-FFF2-40B4-BE49-F238E27FC236}">
                <a16:creationId xmlns:a16="http://schemas.microsoft.com/office/drawing/2014/main" id="{DB8B06CB-2D91-4439-A7D7-F8CE7588E7A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84356" y="4640337"/>
            <a:ext cx="1165185" cy="776790"/>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Cake, Bake, Chocolate, Strawberry, Cream, Sweet">
            <a:extLst>
              <a:ext uri="{FF2B5EF4-FFF2-40B4-BE49-F238E27FC236}">
                <a16:creationId xmlns:a16="http://schemas.microsoft.com/office/drawing/2014/main" id="{2D5FAB21-DE83-4E7D-ABA6-1D534F887D6D}"/>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060" t="10309" r="15455" b="5933"/>
          <a:stretch/>
        </p:blipFill>
        <p:spPr bwMode="auto">
          <a:xfrm>
            <a:off x="5990043" y="5544955"/>
            <a:ext cx="1100702" cy="816758"/>
          </a:xfrm>
          <a:prstGeom prst="rect">
            <a:avLst/>
          </a:prstGeom>
          <a:noFill/>
          <a:extLst>
            <a:ext uri="{909E8E84-426E-40DD-AFC4-6F175D3DCCD1}">
              <a14:hiddenFill xmlns:a14="http://schemas.microsoft.com/office/drawing/2010/main">
                <a:solidFill>
                  <a:srgbClr val="FFFFFF"/>
                </a:solidFill>
              </a14:hiddenFill>
            </a:ext>
          </a:extLst>
        </p:spPr>
      </p:pic>
      <p:pic>
        <p:nvPicPr>
          <p:cNvPr id="13330" name="Picture 18" descr="Shop, Store, Open, Shopping, Retail, Door, Window">
            <a:extLst>
              <a:ext uri="{FF2B5EF4-FFF2-40B4-BE49-F238E27FC236}">
                <a16:creationId xmlns:a16="http://schemas.microsoft.com/office/drawing/2014/main" id="{3532BF80-7AD0-4290-886A-F6653F090A4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48831" y="1116314"/>
            <a:ext cx="1048471" cy="698981"/>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Christmas, Christmas Tree, Presents, Gifts, Boxes">
            <a:extLst>
              <a:ext uri="{FF2B5EF4-FFF2-40B4-BE49-F238E27FC236}">
                <a16:creationId xmlns:a16="http://schemas.microsoft.com/office/drawing/2014/main" id="{4BD21629-ABF6-4E40-98A6-2E5799A07D30}"/>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24290" b="1892"/>
          <a:stretch/>
        </p:blipFill>
        <p:spPr bwMode="auto">
          <a:xfrm>
            <a:off x="6036675" y="3738046"/>
            <a:ext cx="982661" cy="848922"/>
          </a:xfrm>
          <a:prstGeom prst="rect">
            <a:avLst/>
          </a:prstGeom>
          <a:noFill/>
          <a:extLst>
            <a:ext uri="{909E8E84-426E-40DD-AFC4-6F175D3DCCD1}">
              <a14:hiddenFill xmlns:a14="http://schemas.microsoft.com/office/drawing/2010/main">
                <a:solidFill>
                  <a:srgbClr val="FFFFFF"/>
                </a:solidFill>
              </a14:hiddenFill>
            </a:ext>
          </a:extLst>
        </p:spPr>
      </p:pic>
      <p:pic>
        <p:nvPicPr>
          <p:cNvPr id="13334" name="Picture 22" descr="Black Friday, Online, Shopping, Gifts, Consumption, Buy">
            <a:extLst>
              <a:ext uri="{FF2B5EF4-FFF2-40B4-BE49-F238E27FC236}">
                <a16:creationId xmlns:a16="http://schemas.microsoft.com/office/drawing/2014/main" id="{7F0D72E6-44E3-428D-8573-1320DDDA2CA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6480" t="13604" r="39121" b="32570"/>
          <a:stretch/>
        </p:blipFill>
        <p:spPr bwMode="auto">
          <a:xfrm>
            <a:off x="3765340" y="2850732"/>
            <a:ext cx="803214" cy="648153"/>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DDE9D480-7C6D-486A-B908-C801A56C4714}"/>
              </a:ext>
            </a:extLst>
          </p:cNvPr>
          <p:cNvSpPr txBox="1"/>
          <p:nvPr/>
        </p:nvSpPr>
        <p:spPr>
          <a:xfrm>
            <a:off x="3369939" y="3429000"/>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[cheap]</a:t>
            </a:r>
          </a:p>
        </p:txBody>
      </p:sp>
      <p:pic>
        <p:nvPicPr>
          <p:cNvPr id="13336" name="Picture 24" descr="Lamps, Oil, Many, Bright, Light, Traditional, Religious">
            <a:extLst>
              <a:ext uri="{FF2B5EF4-FFF2-40B4-BE49-F238E27FC236}">
                <a16:creationId xmlns:a16="http://schemas.microsoft.com/office/drawing/2014/main" id="{00EB06CF-8EA0-42C1-A798-DCE9A2830085}"/>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187" t="34663" r="44524" b="34205"/>
          <a:stretch/>
        </p:blipFill>
        <p:spPr bwMode="auto">
          <a:xfrm>
            <a:off x="9504180" y="2824404"/>
            <a:ext cx="1111713" cy="653845"/>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3433BADB-46CA-4A09-851E-E34C5BB4BEF3}"/>
              </a:ext>
            </a:extLst>
          </p:cNvPr>
          <p:cNvSpPr txBox="1"/>
          <p:nvPr/>
        </p:nvSpPr>
        <p:spPr>
          <a:xfrm>
            <a:off x="9259746" y="3423790"/>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[traditional]</a:t>
            </a:r>
          </a:p>
        </p:txBody>
      </p:sp>
      <p:pic>
        <p:nvPicPr>
          <p:cNvPr id="13338" name="Picture 26" descr="Time, Time Management, Stopwatch">
            <a:extLst>
              <a:ext uri="{FF2B5EF4-FFF2-40B4-BE49-F238E27FC236}">
                <a16:creationId xmlns:a16="http://schemas.microsoft.com/office/drawing/2014/main" id="{94219355-46AB-49BA-962D-DA9EED5A8E8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64349" b="79057"/>
          <a:stretch/>
        </p:blipFill>
        <p:spPr bwMode="auto">
          <a:xfrm>
            <a:off x="4777336" y="1050618"/>
            <a:ext cx="1137987" cy="445674"/>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13A9674E-9681-44A8-8589-DBD6049D51E9}"/>
              </a:ext>
            </a:extLst>
          </p:cNvPr>
          <p:cNvSpPr txBox="1"/>
          <p:nvPr/>
        </p:nvSpPr>
        <p:spPr>
          <a:xfrm>
            <a:off x="4571821" y="1431247"/>
            <a:ext cx="15940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[from, as of (time)]</a:t>
            </a:r>
          </a:p>
        </p:txBody>
      </p:sp>
      <p:pic>
        <p:nvPicPr>
          <p:cNvPr id="13340" name="Picture 28" descr="Almost, Background, Bar, Business, Caucasian, Child">
            <a:extLst>
              <a:ext uri="{FF2B5EF4-FFF2-40B4-BE49-F238E27FC236}">
                <a16:creationId xmlns:a16="http://schemas.microsoft.com/office/drawing/2014/main" id="{19D93BA7-6297-4301-9C0D-ED20A9B54099}"/>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46369" t="32056" r="6990" b="15289"/>
          <a:stretch/>
        </p:blipFill>
        <p:spPr bwMode="auto">
          <a:xfrm>
            <a:off x="7231213" y="5466564"/>
            <a:ext cx="883705" cy="665109"/>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F369DFF2-6343-42DD-A13E-F5E76D16817E}"/>
              </a:ext>
            </a:extLst>
          </p:cNvPr>
          <p:cNvSpPr txBox="1"/>
          <p:nvPr/>
        </p:nvSpPr>
        <p:spPr>
          <a:xfrm>
            <a:off x="6983768" y="6071745"/>
            <a:ext cx="137859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grab, grasp]</a:t>
            </a:r>
          </a:p>
        </p:txBody>
      </p:sp>
      <p:pic>
        <p:nvPicPr>
          <p:cNvPr id="13342" name="Picture 30" descr="Children, Ride, Pony, Horse, Coupling, Reiter">
            <a:extLst>
              <a:ext uri="{FF2B5EF4-FFF2-40B4-BE49-F238E27FC236}">
                <a16:creationId xmlns:a16="http://schemas.microsoft.com/office/drawing/2014/main" id="{547FB6CF-7AEC-4A65-93EC-80B202DF0EEB}"/>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l="11960" t="22290" r="23412" b="14630"/>
          <a:stretch/>
        </p:blipFill>
        <p:spPr bwMode="auto">
          <a:xfrm>
            <a:off x="4857275" y="1924396"/>
            <a:ext cx="998994" cy="731283"/>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F61A5886-EAF8-451B-9217-4D90B2F43D01}"/>
              </a:ext>
            </a:extLst>
          </p:cNvPr>
          <p:cNvSpPr txBox="1"/>
          <p:nvPr/>
        </p:nvSpPr>
        <p:spPr>
          <a:xfrm>
            <a:off x="4549678" y="2534197"/>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lead]</a:t>
            </a:r>
          </a:p>
        </p:txBody>
      </p:sp>
      <p:pic>
        <p:nvPicPr>
          <p:cNvPr id="13344" name="Picture 32" descr="Pinky Swear, Friends, Pinky Promise, Friendship, Hands">
            <a:extLst>
              <a:ext uri="{FF2B5EF4-FFF2-40B4-BE49-F238E27FC236}">
                <a16:creationId xmlns:a16="http://schemas.microsoft.com/office/drawing/2014/main" id="{ECFAEFE7-28BF-4B33-A712-991D78A5AD5B}"/>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2532" t="12003" r="19927" b="36733"/>
          <a:stretch/>
        </p:blipFill>
        <p:spPr bwMode="auto">
          <a:xfrm>
            <a:off x="4782535" y="4598087"/>
            <a:ext cx="1127587" cy="668650"/>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a:extLst>
              <a:ext uri="{FF2B5EF4-FFF2-40B4-BE49-F238E27FC236}">
                <a16:creationId xmlns:a16="http://schemas.microsoft.com/office/drawing/2014/main" id="{99FB1B18-E891-4F44-8F0D-42A6F5C06DA0}"/>
              </a:ext>
            </a:extLst>
          </p:cNvPr>
          <p:cNvSpPr txBox="1"/>
          <p:nvPr/>
        </p:nvSpPr>
        <p:spPr>
          <a:xfrm>
            <a:off x="4549975" y="5184644"/>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promise]</a:t>
            </a:r>
          </a:p>
        </p:txBody>
      </p:sp>
      <p:pic>
        <p:nvPicPr>
          <p:cNvPr id="13346" name="Picture 34" descr="Room, Person, Time, Information, Clock, Waiting, Seat">
            <a:extLst>
              <a:ext uri="{FF2B5EF4-FFF2-40B4-BE49-F238E27FC236}">
                <a16:creationId xmlns:a16="http://schemas.microsoft.com/office/drawing/2014/main" id="{B8531154-ECD1-408D-9103-AC4EF656510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807021" y="1072023"/>
            <a:ext cx="499465" cy="653845"/>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4AE857D1-4C47-43A4-BEA1-C9AF80A23982}"/>
              </a:ext>
            </a:extLst>
          </p:cNvPr>
          <p:cNvSpPr txBox="1"/>
          <p:nvPr/>
        </p:nvSpPr>
        <p:spPr>
          <a:xfrm>
            <a:off x="9260027" y="1632299"/>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wait]</a:t>
            </a:r>
          </a:p>
        </p:txBody>
      </p:sp>
      <p:pic>
        <p:nvPicPr>
          <p:cNvPr id="13348" name="Picture 36" descr="Arm, Exercise, Fist, Flex, Health, Human, Muscle, Power">
            <a:extLst>
              <a:ext uri="{FF2B5EF4-FFF2-40B4-BE49-F238E27FC236}">
                <a16:creationId xmlns:a16="http://schemas.microsoft.com/office/drawing/2014/main" id="{E1EB9C8F-FF0B-4AE2-A5A9-9E56D840E99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792058" y="1963859"/>
            <a:ext cx="682123" cy="785806"/>
          </a:xfrm>
          <a:prstGeom prst="rect">
            <a:avLst/>
          </a:prstGeom>
          <a:noFill/>
          <a:extLst>
            <a:ext uri="{909E8E84-426E-40DD-AFC4-6F175D3DCCD1}">
              <a14:hiddenFill xmlns:a14="http://schemas.microsoft.com/office/drawing/2010/main">
                <a:solidFill>
                  <a:srgbClr val="FFFFFF"/>
                </a:solidFill>
              </a14:hiddenFill>
            </a:ext>
          </a:extLst>
        </p:spPr>
      </p:pic>
      <p:pic>
        <p:nvPicPr>
          <p:cNvPr id="13350" name="Picture 38" descr="Leaves, Plant, Nature, Green, Cartoons, Design, Symbol">
            <a:extLst>
              <a:ext uri="{FF2B5EF4-FFF2-40B4-BE49-F238E27FC236}">
                <a16:creationId xmlns:a16="http://schemas.microsoft.com/office/drawing/2014/main" id="{9605E388-7A80-469B-B5A3-7EC352D2C66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821132" y="2894329"/>
            <a:ext cx="1071279" cy="834763"/>
          </a:xfrm>
          <a:prstGeom prst="rect">
            <a:avLst/>
          </a:prstGeom>
          <a:noFill/>
          <a:extLst>
            <a:ext uri="{909E8E84-426E-40DD-AFC4-6F175D3DCCD1}">
              <a14:hiddenFill xmlns:a14="http://schemas.microsoft.com/office/drawing/2010/main">
                <a:solidFill>
                  <a:srgbClr val="FFFFFF"/>
                </a:solidFill>
              </a14:hiddenFill>
            </a:ext>
          </a:extLst>
        </p:spPr>
      </p:pic>
      <p:pic>
        <p:nvPicPr>
          <p:cNvPr id="13354" name="Picture 42" descr="King, Crown, Beard, Insignia, Power, Scepter, Sceptre">
            <a:extLst>
              <a:ext uri="{FF2B5EF4-FFF2-40B4-BE49-F238E27FC236}">
                <a16:creationId xmlns:a16="http://schemas.microsoft.com/office/drawing/2014/main" id="{B43706B7-F74E-4DD9-BDEB-EB29FA0F44A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213377" y="1929975"/>
            <a:ext cx="778887" cy="853574"/>
          </a:xfrm>
          <a:prstGeom prst="rect">
            <a:avLst/>
          </a:prstGeom>
          <a:noFill/>
          <a:extLst>
            <a:ext uri="{909E8E84-426E-40DD-AFC4-6F175D3DCCD1}">
              <a14:hiddenFill xmlns:a14="http://schemas.microsoft.com/office/drawing/2010/main">
                <a:solidFill>
                  <a:srgbClr val="FFFFFF"/>
                </a:solidFill>
              </a14:hiddenFill>
            </a:ext>
          </a:extLst>
        </p:spPr>
      </p:pic>
      <p:pic>
        <p:nvPicPr>
          <p:cNvPr id="13356" name="Picture 44" descr="Boy, Comic Characters, Dad, Daughter, Family, Father">
            <a:extLst>
              <a:ext uri="{FF2B5EF4-FFF2-40B4-BE49-F238E27FC236}">
                <a16:creationId xmlns:a16="http://schemas.microsoft.com/office/drawing/2014/main" id="{19B733C2-1F8B-42C2-B52A-0EE4B832BF60}"/>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310" r="48024" b="1405"/>
          <a:stretch/>
        </p:blipFill>
        <p:spPr bwMode="auto">
          <a:xfrm>
            <a:off x="6036676" y="4610808"/>
            <a:ext cx="871864" cy="815945"/>
          </a:xfrm>
          <a:prstGeom prst="rect">
            <a:avLst/>
          </a:prstGeom>
          <a:noFill/>
          <a:extLst>
            <a:ext uri="{909E8E84-426E-40DD-AFC4-6F175D3DCCD1}">
              <a14:hiddenFill xmlns:a14="http://schemas.microsoft.com/office/drawing/2010/main">
                <a:solidFill>
                  <a:srgbClr val="FFFFFF"/>
                </a:solidFill>
              </a14:hiddenFill>
            </a:ext>
          </a:extLst>
        </p:spPr>
      </p:pic>
      <p:pic>
        <p:nvPicPr>
          <p:cNvPr id="13358" name="Picture 46" descr="Boy, Comic Characters, Dad, Daughter, Family, Father">
            <a:extLst>
              <a:ext uri="{FF2B5EF4-FFF2-40B4-BE49-F238E27FC236}">
                <a16:creationId xmlns:a16="http://schemas.microsoft.com/office/drawing/2014/main" id="{CD6AB83F-B9BC-424B-834E-9BBB4803BC7C}"/>
              </a:ext>
            </a:extLst>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52154" t="20106" r="2158" b="361"/>
          <a:stretch/>
        </p:blipFill>
        <p:spPr bwMode="auto">
          <a:xfrm>
            <a:off x="8381986" y="1060362"/>
            <a:ext cx="969755" cy="84406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A8FED7D7-6960-4493-B50E-08F4A24B5296}"/>
              </a:ext>
            </a:extLst>
          </p:cNvPr>
          <p:cNvSpPr/>
          <p:nvPr/>
        </p:nvSpPr>
        <p:spPr>
          <a:xfrm>
            <a:off x="6485486" y="4792185"/>
            <a:ext cx="498282" cy="6743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Oval 98">
            <a:extLst>
              <a:ext uri="{FF2B5EF4-FFF2-40B4-BE49-F238E27FC236}">
                <a16:creationId xmlns:a16="http://schemas.microsoft.com/office/drawing/2014/main" id="{9B5AEF2B-D006-4B68-AEE8-4CEC95182A5A}"/>
              </a:ext>
            </a:extLst>
          </p:cNvPr>
          <p:cNvSpPr/>
          <p:nvPr/>
        </p:nvSpPr>
        <p:spPr>
          <a:xfrm>
            <a:off x="8322725" y="1133198"/>
            <a:ext cx="596640" cy="77122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3360" name="Picture 48" descr="Children, Brothers And Sisters, Friends, Dear, Play">
            <a:extLst>
              <a:ext uri="{FF2B5EF4-FFF2-40B4-BE49-F238E27FC236}">
                <a16:creationId xmlns:a16="http://schemas.microsoft.com/office/drawing/2014/main" id="{8D8A4307-EF95-4686-BF06-3ADD10C30871}"/>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3954" t="2401" r="20380" b="1693"/>
          <a:stretch/>
        </p:blipFill>
        <p:spPr bwMode="auto">
          <a:xfrm>
            <a:off x="9641676" y="3710665"/>
            <a:ext cx="832505" cy="707849"/>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D5543768-E52B-489A-BDC3-07038F427038}"/>
              </a:ext>
            </a:extLst>
          </p:cNvPr>
          <p:cNvSpPr txBox="1"/>
          <p:nvPr/>
        </p:nvSpPr>
        <p:spPr>
          <a:xfrm>
            <a:off x="9268983" y="4321505"/>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[dear, kind]</a:t>
            </a:r>
          </a:p>
        </p:txBody>
      </p:sp>
      <p:pic>
        <p:nvPicPr>
          <p:cNvPr id="13366" name="Picture 54" descr="Tombstone, Grave, Funeral, Cemetery, Graves, Gabmal">
            <a:extLst>
              <a:ext uri="{FF2B5EF4-FFF2-40B4-BE49-F238E27FC236}">
                <a16:creationId xmlns:a16="http://schemas.microsoft.com/office/drawing/2014/main" id="{F0DA8F6E-3637-49B2-BF78-DED235248BD1}"/>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41094" t="31323" r="35695" b="19279"/>
          <a:stretch/>
        </p:blipFill>
        <p:spPr bwMode="auto">
          <a:xfrm>
            <a:off x="8540373" y="5497944"/>
            <a:ext cx="677302" cy="900899"/>
          </a:xfrm>
          <a:prstGeom prst="rect">
            <a:avLst/>
          </a:prstGeom>
          <a:noFill/>
          <a:extLst>
            <a:ext uri="{909E8E84-426E-40DD-AFC4-6F175D3DCCD1}">
              <a14:hiddenFill xmlns:a14="http://schemas.microsoft.com/office/drawing/2010/main">
                <a:solidFill>
                  <a:srgbClr val="FFFFFF"/>
                </a:solidFill>
              </a14:hiddenFill>
            </a:ext>
          </a:extLst>
        </p:spPr>
      </p:pic>
      <p:pic>
        <p:nvPicPr>
          <p:cNvPr id="13368" name="Picture 56" descr="Thermometer, Temperature, Measure, Metric, Degrees">
            <a:extLst>
              <a:ext uri="{FF2B5EF4-FFF2-40B4-BE49-F238E27FC236}">
                <a16:creationId xmlns:a16="http://schemas.microsoft.com/office/drawing/2014/main" id="{BF59053D-AB4F-4BFA-9AD2-CB1412AC627D}"/>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72796" t="-1" r="18672" b="-17209"/>
          <a:stretch/>
        </p:blipFill>
        <p:spPr bwMode="auto">
          <a:xfrm>
            <a:off x="7554893" y="2811103"/>
            <a:ext cx="382180" cy="1083113"/>
          </a:xfrm>
          <a:prstGeom prst="rect">
            <a:avLst/>
          </a:prstGeom>
          <a:noFill/>
          <a:extLst>
            <a:ext uri="{909E8E84-426E-40DD-AFC4-6F175D3DCCD1}">
              <a14:hiddenFill xmlns:a14="http://schemas.microsoft.com/office/drawing/2010/main">
                <a:solidFill>
                  <a:srgbClr val="FFFFFF"/>
                </a:solidFill>
              </a14:hiddenFill>
            </a:ext>
          </a:extLst>
        </p:spPr>
      </p:pic>
      <p:pic>
        <p:nvPicPr>
          <p:cNvPr id="13370" name="Picture 58" descr="Age, Youth, Contrast, Old, Young, Force, Powerless">
            <a:extLst>
              <a:ext uri="{FF2B5EF4-FFF2-40B4-BE49-F238E27FC236}">
                <a16:creationId xmlns:a16="http://schemas.microsoft.com/office/drawing/2014/main" id="{95282184-6C6A-4DCC-BDCF-C6B97B53768F}"/>
              </a:ext>
            </a:extLst>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14395" t="10185" r="35937" b="34383"/>
          <a:stretch/>
        </p:blipFill>
        <p:spPr bwMode="auto">
          <a:xfrm>
            <a:off x="7297827" y="4628909"/>
            <a:ext cx="797730" cy="593533"/>
          </a:xfrm>
          <a:prstGeom prst="rect">
            <a:avLst/>
          </a:prstGeom>
          <a:noFill/>
          <a:extLst>
            <a:ext uri="{909E8E84-426E-40DD-AFC4-6F175D3DCCD1}">
              <a14:hiddenFill xmlns:a14="http://schemas.microsoft.com/office/drawing/2010/main">
                <a:solidFill>
                  <a:srgbClr val="FFFFFF"/>
                </a:solidFill>
              </a14:hiddenFill>
            </a:ext>
          </a:extLst>
        </p:spPr>
      </p:pic>
      <p:sp>
        <p:nvSpPr>
          <p:cNvPr id="106" name="TextBox 105">
            <a:extLst>
              <a:ext uri="{FF2B5EF4-FFF2-40B4-BE49-F238E27FC236}">
                <a16:creationId xmlns:a16="http://schemas.microsoft.com/office/drawing/2014/main" id="{929DF92D-E71F-47C7-833A-63CE83DC0CC5}"/>
              </a:ext>
            </a:extLst>
          </p:cNvPr>
          <p:cNvSpPr txBox="1"/>
          <p:nvPr/>
        </p:nvSpPr>
        <p:spPr>
          <a:xfrm>
            <a:off x="6898688" y="5141726"/>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[well]</a:t>
            </a:r>
          </a:p>
        </p:txBody>
      </p:sp>
      <p:pic>
        <p:nvPicPr>
          <p:cNvPr id="107" name="Picture 2" descr="Chair, Blue, Antique, Furniture, Kitchen, Pub, Wood">
            <a:extLst>
              <a:ext uri="{FF2B5EF4-FFF2-40B4-BE49-F238E27FC236}">
                <a16:creationId xmlns:a16="http://schemas.microsoft.com/office/drawing/2014/main" id="{D9F5CA94-422F-4334-B2E8-483B467B5A6D}"/>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267291" y="1082058"/>
            <a:ext cx="467020" cy="78381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Bed, Furniture, Bedroom, Four Poster, Four-Poster">
            <a:extLst>
              <a:ext uri="{FF2B5EF4-FFF2-40B4-BE49-F238E27FC236}">
                <a16:creationId xmlns:a16="http://schemas.microsoft.com/office/drawing/2014/main" id="{9958D97B-4187-4B8B-BC35-8EB4AFC492D7}"/>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244292" y="2900960"/>
            <a:ext cx="1206358" cy="70119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Emoji, Smilie, Whatsapp, Emotion, Laugh, Face, Happy">
            <a:extLst>
              <a:ext uri="{FF2B5EF4-FFF2-40B4-BE49-F238E27FC236}">
                <a16:creationId xmlns:a16="http://schemas.microsoft.com/office/drawing/2014/main" id="{CF67CDD7-A1A7-43F5-A0FC-322477A5DF86}"/>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604943" y="3789570"/>
            <a:ext cx="1165186" cy="786501"/>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Boy, Dressing, Sweater, Glasses, Wear, Shirt, Child">
            <a:extLst>
              <a:ext uri="{FF2B5EF4-FFF2-40B4-BE49-F238E27FC236}">
                <a16:creationId xmlns:a16="http://schemas.microsoft.com/office/drawing/2014/main" id="{2E2249D9-E917-49C8-A9E5-683857482C0F}"/>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9807021" y="4598087"/>
            <a:ext cx="540312" cy="703480"/>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B73A5946-D044-490F-9B14-D4D8B61AB0F0}"/>
              </a:ext>
            </a:extLst>
          </p:cNvPr>
          <p:cNvSpPr txBox="1"/>
          <p:nvPr/>
        </p:nvSpPr>
        <p:spPr>
          <a:xfrm>
            <a:off x="9265858" y="5172548"/>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put on]</a:t>
            </a:r>
          </a:p>
        </p:txBody>
      </p:sp>
      <p:pic>
        <p:nvPicPr>
          <p:cNvPr id="112" name="Picture 2" descr="Tap, Water, Hand, Washing, Faucet, Wash, Plumbing">
            <a:extLst>
              <a:ext uri="{FF2B5EF4-FFF2-40B4-BE49-F238E27FC236}">
                <a16:creationId xmlns:a16="http://schemas.microsoft.com/office/drawing/2014/main" id="{6B886C78-80E3-4DCD-8707-9FC57027C8EE}"/>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053445" y="5515188"/>
            <a:ext cx="587865" cy="84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357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6592530" cy="869950"/>
          </a:xfrm>
          <a:prstGeom prst="rect">
            <a:avLst/>
          </a:prstGeom>
        </p:spPr>
      </p:pic>
      <p:sp>
        <p:nvSpPr>
          <p:cNvPr id="2" name="Title 1">
            <a:extLst>
              <a:ext uri="{FF2B5EF4-FFF2-40B4-BE49-F238E27FC236}">
                <a16:creationId xmlns:a16="http://schemas.microsoft.com/office/drawing/2014/main" id="{8C45CEA4-4553-0744-B2BB-CFA6153395A6}"/>
              </a:ext>
            </a:extLst>
          </p:cNvPr>
          <p:cNvSpPr>
            <a:spLocks noGrp="1"/>
          </p:cNvSpPr>
          <p:nvPr>
            <p:ph type="title"/>
          </p:nvPr>
        </p:nvSpPr>
        <p:spPr>
          <a:xfrm>
            <a:off x="-6863" y="161654"/>
            <a:ext cx="6958058" cy="1018754"/>
          </a:xfrm>
        </p:spPr>
        <p:txBody>
          <a:bodyPr>
            <a:normAutofit/>
          </a:bodyPr>
          <a:lstStyle/>
          <a:p>
            <a:r>
              <a:rPr lang="en-GB" sz="3100" b="1" dirty="0">
                <a:solidFill>
                  <a:schemeClr val="bg1"/>
                </a:solidFill>
              </a:rPr>
              <a:t>Open (information) questions</a:t>
            </a:r>
            <a:endParaRPr lang="en-US" sz="3100" dirty="0"/>
          </a:p>
        </p:txBody>
      </p:sp>
      <p:sp>
        <p:nvSpPr>
          <p:cNvPr id="11" name="Speech Bubble: Rectangle with Corners Rounded 45">
            <a:extLst>
              <a:ext uri="{FF2B5EF4-FFF2-40B4-BE49-F238E27FC236}">
                <a16:creationId xmlns:a16="http://schemas.microsoft.com/office/drawing/2014/main" id="{EA0AC8F6-0150-4502-AC47-555EA16149B8}"/>
              </a:ext>
            </a:extLst>
          </p:cNvPr>
          <p:cNvSpPr/>
          <p:nvPr/>
        </p:nvSpPr>
        <p:spPr>
          <a:xfrm>
            <a:off x="9288828" y="1870811"/>
            <a:ext cx="2708641" cy="804881"/>
          </a:xfrm>
          <a:prstGeom prst="wedgeRoundRectCallout">
            <a:avLst>
              <a:gd name="adj1" fmla="val -127332"/>
              <a:gd name="adj2" fmla="val 4782"/>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u="none" strike="noStrike" kern="1200" cap="none" spc="0" normalizeH="0" baseline="0" noProof="0" dirty="0">
                <a:ln>
                  <a:noFill/>
                </a:ln>
                <a:solidFill>
                  <a:prstClr val="white"/>
                </a:solidFill>
                <a:effectLst/>
                <a:uLnTx/>
                <a:uFillTx/>
                <a:latin typeface="Century Gothic" panose="020F0302020204030204"/>
                <a:ea typeface="+mn-ea"/>
                <a:cs typeface="+mn-cs"/>
              </a:rPr>
              <a:t>Remember: there is no ‘</a:t>
            </a:r>
            <a:r>
              <a:rPr kumimoji="0" lang="en-GB" sz="2000" b="1" u="none" strike="noStrike" kern="1200" cap="none" spc="0" normalizeH="0" baseline="0" noProof="0" dirty="0">
                <a:ln>
                  <a:noFill/>
                </a:ln>
                <a:solidFill>
                  <a:prstClr val="white"/>
                </a:solidFill>
                <a:effectLst/>
                <a:uLnTx/>
                <a:uFillTx/>
                <a:latin typeface="Century Gothic" panose="020F0302020204030204"/>
                <a:ea typeface="+mn-ea"/>
                <a:cs typeface="+mn-cs"/>
              </a:rPr>
              <a:t>do</a:t>
            </a:r>
            <a:r>
              <a:rPr kumimoji="0" lang="en-GB" sz="2000" b="0" u="none" strike="noStrike" kern="1200" cap="none" spc="0" normalizeH="0" baseline="0" noProof="0" dirty="0">
                <a:ln>
                  <a:noFill/>
                </a:ln>
                <a:solidFill>
                  <a:prstClr val="white"/>
                </a:solidFill>
                <a:effectLst/>
                <a:uLnTx/>
                <a:uFillTx/>
                <a:latin typeface="Century Gothic" panose="020F0302020204030204"/>
                <a:ea typeface="+mn-ea"/>
                <a:cs typeface="+mn-cs"/>
              </a:rPr>
              <a:t>’ in German.</a:t>
            </a:r>
            <a:endParaRPr kumimoji="0" lang="en-GB" sz="20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8" name="TextBox 17">
            <a:extLst>
              <a:ext uri="{FF2B5EF4-FFF2-40B4-BE49-F238E27FC236}">
                <a16:creationId xmlns:a16="http://schemas.microsoft.com/office/drawing/2014/main" id="{C85DCAA8-8764-40B8-8E9A-AFAA08B50C74}"/>
              </a:ext>
            </a:extLst>
          </p:cNvPr>
          <p:cNvSpPr txBox="1"/>
          <p:nvPr/>
        </p:nvSpPr>
        <p:spPr>
          <a:xfrm>
            <a:off x="194531" y="1216585"/>
            <a:ext cx="12105624" cy="5355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Create </a:t>
            </a: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open</a:t>
            </a: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questions</a:t>
            </a: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by using a question</a:t>
            </a:r>
            <a:r>
              <a:rPr kumimoji="0" lang="en-US" sz="2200" b="0" i="0" u="none" strike="noStrike" kern="1200" cap="none" spc="0" normalizeH="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word and </a:t>
            </a: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swapping the </a:t>
            </a: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verb</a:t>
            </a: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and </a:t>
            </a:r>
            <a:r>
              <a:rPr kumimoji="0" lang="en-US" sz="22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subject</a:t>
            </a: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p:txBody>
      </p:sp>
      <p:sp>
        <p:nvSpPr>
          <p:cNvPr id="20" name="Rectangle 19">
            <a:extLst>
              <a:ext uri="{FF2B5EF4-FFF2-40B4-BE49-F238E27FC236}">
                <a16:creationId xmlns:a16="http://schemas.microsoft.com/office/drawing/2014/main" id="{B853BD3F-7D8F-4A75-9538-07B1E28D1EE6}"/>
              </a:ext>
            </a:extLst>
          </p:cNvPr>
          <p:cNvSpPr/>
          <p:nvPr/>
        </p:nvSpPr>
        <p:spPr>
          <a:xfrm>
            <a:off x="5327072" y="3338490"/>
            <a:ext cx="4801314" cy="415498"/>
          </a:xfrm>
          <a:prstGeom prst="rect">
            <a:avLst/>
          </a:prstGeom>
        </p:spPr>
        <p:txBody>
          <a:bodyPr wrap="none">
            <a:spAutoFit/>
          </a:bodyPr>
          <a:lstStyle/>
          <a:p>
            <a:r>
              <a:rPr lang="en-GB" sz="2100" b="1" dirty="0">
                <a:solidFill>
                  <a:srgbClr val="5B9BD5">
                    <a:lumMod val="50000"/>
                  </a:srgbClr>
                </a:solidFill>
                <a:latin typeface="Century Gothic" panose="020B0502020202020204" pitchFamily="34" charset="0"/>
              </a:rPr>
              <a:t>Wie </a:t>
            </a:r>
            <a:r>
              <a:rPr lang="en-GB" sz="2100" b="1" dirty="0" err="1">
                <a:solidFill>
                  <a:srgbClr val="5B9BD5">
                    <a:lumMod val="50000"/>
                  </a:srgbClr>
                </a:solidFill>
                <a:latin typeface="Century Gothic" panose="020B0502020202020204" pitchFamily="34" charset="0"/>
              </a:rPr>
              <a:t>kommst</a:t>
            </a:r>
            <a:r>
              <a:rPr lang="en-GB" sz="2100" b="1" dirty="0">
                <a:solidFill>
                  <a:srgbClr val="5B9BD5">
                    <a:lumMod val="50000"/>
                  </a:srgbClr>
                </a:solidFill>
                <a:latin typeface="Century Gothic" panose="020B0502020202020204" pitchFamily="34" charset="0"/>
              </a:rPr>
              <a:t> du</a:t>
            </a:r>
            <a:r>
              <a:rPr lang="en-GB" sz="2100" dirty="0">
                <a:solidFill>
                  <a:srgbClr val="5B9BD5">
                    <a:lumMod val="50000"/>
                  </a:srgbClr>
                </a:solidFill>
                <a:latin typeface="Century Gothic" panose="020B0502020202020204" pitchFamily="34" charset="0"/>
              </a:rPr>
              <a:t> </a:t>
            </a:r>
            <a:r>
              <a:rPr lang="en-GB" sz="2100" dirty="0" err="1">
                <a:solidFill>
                  <a:srgbClr val="5B9BD5">
                    <a:lumMod val="50000"/>
                  </a:srgbClr>
                </a:solidFill>
                <a:latin typeface="Century Gothic" panose="020B0502020202020204" pitchFamily="34" charset="0"/>
              </a:rPr>
              <a:t>nach</a:t>
            </a:r>
            <a:r>
              <a:rPr lang="en-GB" sz="2100" dirty="0">
                <a:solidFill>
                  <a:srgbClr val="5B9BD5">
                    <a:lumMod val="50000"/>
                  </a:srgbClr>
                </a:solidFill>
                <a:latin typeface="Century Gothic" panose="020B0502020202020204" pitchFamily="34" charset="0"/>
              </a:rPr>
              <a:t> </a:t>
            </a:r>
            <a:r>
              <a:rPr lang="en-GB" sz="2100" dirty="0" err="1">
                <a:solidFill>
                  <a:srgbClr val="5B9BD5">
                    <a:lumMod val="50000"/>
                  </a:srgbClr>
                </a:solidFill>
                <a:latin typeface="Century Gothic" panose="020B0502020202020204" pitchFamily="34" charset="0"/>
              </a:rPr>
              <a:t>Hause</a:t>
            </a:r>
            <a:r>
              <a:rPr lang="en-GB" sz="2100" dirty="0">
                <a:solidFill>
                  <a:srgbClr val="5B9BD5">
                    <a:lumMod val="50000"/>
                  </a:srgbClr>
                </a:solidFill>
                <a:latin typeface="Century Gothic" panose="020B0502020202020204" pitchFamily="34" charset="0"/>
              </a:rPr>
              <a:t>?	</a:t>
            </a:r>
            <a:endParaRPr lang="en-GB" dirty="0"/>
          </a:p>
        </p:txBody>
      </p:sp>
      <p:sp>
        <p:nvSpPr>
          <p:cNvPr id="22" name="Rectangle 21">
            <a:extLst>
              <a:ext uri="{FF2B5EF4-FFF2-40B4-BE49-F238E27FC236}">
                <a16:creationId xmlns:a16="http://schemas.microsoft.com/office/drawing/2014/main" id="{118C12FF-76C9-425F-9015-896877F501E1}"/>
              </a:ext>
            </a:extLst>
          </p:cNvPr>
          <p:cNvSpPr/>
          <p:nvPr/>
        </p:nvSpPr>
        <p:spPr>
          <a:xfrm>
            <a:off x="194531" y="3354532"/>
            <a:ext cx="3730508" cy="415498"/>
          </a:xfrm>
          <a:prstGeom prst="rect">
            <a:avLst/>
          </a:prstGeom>
        </p:spPr>
        <p:txBody>
          <a:bodyPr wrap="none">
            <a:spAutoFit/>
          </a:bodyPr>
          <a:lstStyle/>
          <a:p>
            <a:r>
              <a:rPr lang="en-GB" sz="2100" b="1" dirty="0">
                <a:solidFill>
                  <a:srgbClr val="5B9BD5">
                    <a:lumMod val="50000"/>
                  </a:srgbClr>
                </a:solidFill>
                <a:latin typeface="Century Gothic" panose="020B0502020202020204" pitchFamily="34" charset="0"/>
              </a:rPr>
              <a:t>How do you go/get </a:t>
            </a:r>
            <a:r>
              <a:rPr lang="en-GB" sz="2100" dirty="0">
                <a:solidFill>
                  <a:srgbClr val="5B9BD5">
                    <a:lumMod val="50000"/>
                  </a:srgbClr>
                </a:solidFill>
                <a:latin typeface="Century Gothic" panose="020B0502020202020204" pitchFamily="34" charset="0"/>
              </a:rPr>
              <a:t>home?</a:t>
            </a:r>
            <a:endParaRPr lang="en-GB" dirty="0"/>
          </a:p>
        </p:txBody>
      </p:sp>
      <p:cxnSp>
        <p:nvCxnSpPr>
          <p:cNvPr id="17" name="Straight Connector 16">
            <a:extLst>
              <a:ext uri="{FF2B5EF4-FFF2-40B4-BE49-F238E27FC236}">
                <a16:creationId xmlns:a16="http://schemas.microsoft.com/office/drawing/2014/main" id="{CF9E5474-5980-4CE5-8708-FB85E6FAB580}"/>
              </a:ext>
            </a:extLst>
          </p:cNvPr>
          <p:cNvCxnSpPr>
            <a:cxnSpLocks/>
          </p:cNvCxnSpPr>
          <p:nvPr/>
        </p:nvCxnSpPr>
        <p:spPr>
          <a:xfrm>
            <a:off x="277659" y="3701119"/>
            <a:ext cx="2588029"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14075CE-4E63-4130-BDB8-268D562F819A}"/>
              </a:ext>
            </a:extLst>
          </p:cNvPr>
          <p:cNvCxnSpPr>
            <a:cxnSpLocks/>
          </p:cNvCxnSpPr>
          <p:nvPr/>
        </p:nvCxnSpPr>
        <p:spPr>
          <a:xfrm>
            <a:off x="5410843" y="3696382"/>
            <a:ext cx="1952483" cy="4737"/>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761A89E-6298-426A-8DE2-86BFE4F65C22}"/>
              </a:ext>
            </a:extLst>
          </p:cNvPr>
          <p:cNvSpPr/>
          <p:nvPr/>
        </p:nvSpPr>
        <p:spPr>
          <a:xfrm>
            <a:off x="194531" y="1955954"/>
            <a:ext cx="4475905" cy="415498"/>
          </a:xfrm>
          <a:prstGeom prst="rect">
            <a:avLst/>
          </a:prstGeom>
        </p:spPr>
        <p:txBody>
          <a:bodyPr wrap="none">
            <a:spAutoFit/>
          </a:bodyPr>
          <a:lstStyle/>
          <a:p>
            <a:r>
              <a:rPr lang="en-GB" sz="2100" b="1" dirty="0">
                <a:solidFill>
                  <a:srgbClr val="5B9BD5">
                    <a:lumMod val="50000"/>
                  </a:srgbClr>
                </a:solidFill>
                <a:latin typeface="Century Gothic" panose="020B0502020202020204" pitchFamily="34" charset="0"/>
              </a:rPr>
              <a:t>What do you do </a:t>
            </a:r>
            <a:r>
              <a:rPr lang="en-GB" sz="2100" dirty="0">
                <a:solidFill>
                  <a:srgbClr val="5B9BD5">
                    <a:lumMod val="50000"/>
                  </a:srgbClr>
                </a:solidFill>
                <a:latin typeface="Century Gothic" panose="020B0502020202020204" pitchFamily="34" charset="0"/>
              </a:rPr>
              <a:t>in the mornings?</a:t>
            </a:r>
            <a:endParaRPr lang="en-GB" dirty="0"/>
          </a:p>
        </p:txBody>
      </p:sp>
      <p:cxnSp>
        <p:nvCxnSpPr>
          <p:cNvPr id="28" name="Straight Connector 27">
            <a:extLst>
              <a:ext uri="{FF2B5EF4-FFF2-40B4-BE49-F238E27FC236}">
                <a16:creationId xmlns:a16="http://schemas.microsoft.com/office/drawing/2014/main" id="{3A02E838-410D-4FFD-9FF6-CC7442914768}"/>
              </a:ext>
            </a:extLst>
          </p:cNvPr>
          <p:cNvCxnSpPr>
            <a:cxnSpLocks/>
          </p:cNvCxnSpPr>
          <p:nvPr/>
        </p:nvCxnSpPr>
        <p:spPr>
          <a:xfrm>
            <a:off x="277659" y="2302541"/>
            <a:ext cx="2032404"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35B44294-F7FD-47FD-876B-3C4BC20AE329}"/>
              </a:ext>
            </a:extLst>
          </p:cNvPr>
          <p:cNvSpPr/>
          <p:nvPr/>
        </p:nvSpPr>
        <p:spPr>
          <a:xfrm>
            <a:off x="5327072" y="1955954"/>
            <a:ext cx="3877985" cy="415498"/>
          </a:xfrm>
          <a:prstGeom prst="rect">
            <a:avLst/>
          </a:prstGeom>
        </p:spPr>
        <p:txBody>
          <a:bodyPr wrap="none">
            <a:spAutoFit/>
          </a:bodyPr>
          <a:lstStyle/>
          <a:p>
            <a:r>
              <a:rPr lang="en-GB" sz="2100" b="1" dirty="0">
                <a:solidFill>
                  <a:srgbClr val="5B9BD5">
                    <a:lumMod val="50000"/>
                  </a:srgbClr>
                </a:solidFill>
                <a:latin typeface="Century Gothic" panose="020B0502020202020204" pitchFamily="34" charset="0"/>
              </a:rPr>
              <a:t>Was </a:t>
            </a:r>
            <a:r>
              <a:rPr lang="en-GB" sz="2100" b="1" dirty="0" err="1">
                <a:solidFill>
                  <a:srgbClr val="5B9BD5">
                    <a:lumMod val="50000"/>
                  </a:srgbClr>
                </a:solidFill>
                <a:latin typeface="Century Gothic" panose="020B0502020202020204" pitchFamily="34" charset="0"/>
              </a:rPr>
              <a:t>machst</a:t>
            </a:r>
            <a:r>
              <a:rPr lang="en-GB" sz="2100" b="1" dirty="0">
                <a:solidFill>
                  <a:srgbClr val="5B9BD5">
                    <a:lumMod val="50000"/>
                  </a:srgbClr>
                </a:solidFill>
                <a:latin typeface="Century Gothic" panose="020B0502020202020204" pitchFamily="34" charset="0"/>
              </a:rPr>
              <a:t> du</a:t>
            </a:r>
            <a:r>
              <a:rPr lang="en-GB" sz="2100" dirty="0">
                <a:solidFill>
                  <a:srgbClr val="5B9BD5">
                    <a:lumMod val="50000"/>
                  </a:srgbClr>
                </a:solidFill>
                <a:latin typeface="Century Gothic" panose="020B0502020202020204" pitchFamily="34" charset="0"/>
              </a:rPr>
              <a:t> morgens?	</a:t>
            </a:r>
            <a:endParaRPr lang="en-GB" dirty="0"/>
          </a:p>
        </p:txBody>
      </p:sp>
      <p:cxnSp>
        <p:nvCxnSpPr>
          <p:cNvPr id="32" name="Straight Connector 31">
            <a:extLst>
              <a:ext uri="{FF2B5EF4-FFF2-40B4-BE49-F238E27FC236}">
                <a16:creationId xmlns:a16="http://schemas.microsoft.com/office/drawing/2014/main" id="{43AF250F-9B63-4F48-A330-8FEB20958AC0}"/>
              </a:ext>
            </a:extLst>
          </p:cNvPr>
          <p:cNvCxnSpPr>
            <a:cxnSpLocks/>
          </p:cNvCxnSpPr>
          <p:nvPr/>
        </p:nvCxnSpPr>
        <p:spPr>
          <a:xfrm flipV="1">
            <a:off x="5410843" y="2302541"/>
            <a:ext cx="1952483" cy="11305"/>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ED7BD8D-85B3-48DD-AC69-CB63453393C9}"/>
              </a:ext>
            </a:extLst>
          </p:cNvPr>
          <p:cNvSpPr/>
          <p:nvPr/>
        </p:nvSpPr>
        <p:spPr>
          <a:xfrm>
            <a:off x="5327072" y="2660434"/>
            <a:ext cx="3877985" cy="415498"/>
          </a:xfrm>
          <a:prstGeom prst="rect">
            <a:avLst/>
          </a:prstGeom>
        </p:spPr>
        <p:txBody>
          <a:bodyPr wrap="none">
            <a:spAutoFit/>
          </a:bodyPr>
          <a:lstStyle/>
          <a:p>
            <a:r>
              <a:rPr lang="en-GB" sz="2100" b="1" dirty="0" err="1">
                <a:solidFill>
                  <a:srgbClr val="5B9BD5">
                    <a:lumMod val="50000"/>
                  </a:srgbClr>
                </a:solidFill>
                <a:latin typeface="Century Gothic" panose="020B0502020202020204" pitchFamily="34" charset="0"/>
              </a:rPr>
              <a:t>Wann</a:t>
            </a:r>
            <a:r>
              <a:rPr lang="en-GB" sz="2100" b="1" dirty="0">
                <a:solidFill>
                  <a:srgbClr val="5B9BD5">
                    <a:lumMod val="50000"/>
                  </a:srgbClr>
                </a:solidFill>
                <a:latin typeface="Century Gothic" panose="020B0502020202020204" pitchFamily="34" charset="0"/>
              </a:rPr>
              <a:t> </a:t>
            </a:r>
            <a:r>
              <a:rPr lang="en-GB" sz="2100" b="1" dirty="0" err="1">
                <a:solidFill>
                  <a:srgbClr val="5B9BD5">
                    <a:lumMod val="50000"/>
                  </a:srgbClr>
                </a:solidFill>
                <a:latin typeface="Century Gothic" panose="020B0502020202020204" pitchFamily="34" charset="0"/>
              </a:rPr>
              <a:t>verlässt</a:t>
            </a:r>
            <a:r>
              <a:rPr lang="en-GB" sz="2100" b="1" dirty="0">
                <a:solidFill>
                  <a:srgbClr val="5B9BD5">
                    <a:lumMod val="50000"/>
                  </a:srgbClr>
                </a:solidFill>
                <a:latin typeface="Century Gothic" panose="020B0502020202020204" pitchFamily="34" charset="0"/>
              </a:rPr>
              <a:t> du</a:t>
            </a:r>
            <a:r>
              <a:rPr lang="en-GB" sz="2100" dirty="0">
                <a:solidFill>
                  <a:srgbClr val="5B9BD5">
                    <a:lumMod val="50000"/>
                  </a:srgbClr>
                </a:solidFill>
                <a:latin typeface="Century Gothic" panose="020B0502020202020204" pitchFamily="34" charset="0"/>
              </a:rPr>
              <a:t> das Haus?	</a:t>
            </a:r>
            <a:endParaRPr lang="en-GB" dirty="0"/>
          </a:p>
        </p:txBody>
      </p:sp>
      <p:sp>
        <p:nvSpPr>
          <p:cNvPr id="36" name="Rectangle 35">
            <a:extLst>
              <a:ext uri="{FF2B5EF4-FFF2-40B4-BE49-F238E27FC236}">
                <a16:creationId xmlns:a16="http://schemas.microsoft.com/office/drawing/2014/main" id="{8DE4B295-EEE5-4524-95E6-54F874AB58A6}"/>
              </a:ext>
            </a:extLst>
          </p:cNvPr>
          <p:cNvSpPr/>
          <p:nvPr/>
        </p:nvSpPr>
        <p:spPr>
          <a:xfrm>
            <a:off x="194531" y="2660434"/>
            <a:ext cx="4251485" cy="415498"/>
          </a:xfrm>
          <a:prstGeom prst="rect">
            <a:avLst/>
          </a:prstGeom>
        </p:spPr>
        <p:txBody>
          <a:bodyPr wrap="none">
            <a:spAutoFit/>
          </a:bodyPr>
          <a:lstStyle/>
          <a:p>
            <a:r>
              <a:rPr lang="en-GB" sz="2100" b="1" dirty="0">
                <a:solidFill>
                  <a:srgbClr val="5B9BD5">
                    <a:lumMod val="50000"/>
                  </a:srgbClr>
                </a:solidFill>
                <a:latin typeface="Century Gothic" panose="020B0502020202020204" pitchFamily="34" charset="0"/>
              </a:rPr>
              <a:t>When do you leave </a:t>
            </a:r>
            <a:r>
              <a:rPr lang="en-GB" sz="2100" dirty="0">
                <a:solidFill>
                  <a:srgbClr val="5B9BD5">
                    <a:lumMod val="50000"/>
                  </a:srgbClr>
                </a:solidFill>
                <a:latin typeface="Century Gothic" panose="020B0502020202020204" pitchFamily="34" charset="0"/>
              </a:rPr>
              <a:t>the house?</a:t>
            </a:r>
            <a:endParaRPr lang="en-GB" dirty="0"/>
          </a:p>
        </p:txBody>
      </p:sp>
      <p:cxnSp>
        <p:nvCxnSpPr>
          <p:cNvPr id="37" name="Straight Connector 36">
            <a:extLst>
              <a:ext uri="{FF2B5EF4-FFF2-40B4-BE49-F238E27FC236}">
                <a16:creationId xmlns:a16="http://schemas.microsoft.com/office/drawing/2014/main" id="{AC270CED-44B7-492B-8C60-83D7BC1222F4}"/>
              </a:ext>
            </a:extLst>
          </p:cNvPr>
          <p:cNvCxnSpPr>
            <a:cxnSpLocks/>
          </p:cNvCxnSpPr>
          <p:nvPr/>
        </p:nvCxnSpPr>
        <p:spPr>
          <a:xfrm>
            <a:off x="277659" y="3007021"/>
            <a:ext cx="2588029"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5EA5AA0-BEAF-40A8-B39C-75B47A7AEEF2}"/>
              </a:ext>
            </a:extLst>
          </p:cNvPr>
          <p:cNvCxnSpPr>
            <a:cxnSpLocks/>
          </p:cNvCxnSpPr>
          <p:nvPr/>
        </p:nvCxnSpPr>
        <p:spPr>
          <a:xfrm flipV="1">
            <a:off x="5410843" y="3007021"/>
            <a:ext cx="1952483" cy="11305"/>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
        <p:nvSpPr>
          <p:cNvPr id="39" name="Speech Bubble: Rectangle with Corners Rounded 45">
            <a:extLst>
              <a:ext uri="{FF2B5EF4-FFF2-40B4-BE49-F238E27FC236}">
                <a16:creationId xmlns:a16="http://schemas.microsoft.com/office/drawing/2014/main" id="{F956AC1E-02CB-4003-B1AB-9111C8E7B3D3}"/>
              </a:ext>
            </a:extLst>
          </p:cNvPr>
          <p:cNvSpPr/>
          <p:nvPr/>
        </p:nvSpPr>
        <p:spPr>
          <a:xfrm>
            <a:off x="9216156" y="4573717"/>
            <a:ext cx="2453170" cy="1325665"/>
          </a:xfrm>
          <a:prstGeom prst="wedgeRoundRectCallout">
            <a:avLst>
              <a:gd name="adj1" fmla="val -80593"/>
              <a:gd name="adj2" fmla="val 20272"/>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u="none" strike="noStrike" kern="1200" cap="none" spc="0" normalizeH="0" baseline="0" noProof="0" dirty="0">
                <a:ln>
                  <a:noFill/>
                </a:ln>
                <a:solidFill>
                  <a:prstClr val="white"/>
                </a:solidFill>
                <a:effectLst/>
                <a:uLnTx/>
                <a:uFillTx/>
                <a:latin typeface="Century Gothic" panose="020F0302020204030204"/>
                <a:ea typeface="+mn-ea"/>
                <a:cs typeface="+mn-cs"/>
              </a:rPr>
              <a:t>Remember: the </a:t>
            </a:r>
            <a:r>
              <a:rPr kumimoji="0" lang="en-GB" sz="2000" b="1" u="none" strike="noStrike" kern="1200" cap="none" spc="0" normalizeH="0" baseline="0" noProof="0" dirty="0">
                <a:ln>
                  <a:noFill/>
                </a:ln>
                <a:solidFill>
                  <a:prstClr val="white"/>
                </a:solidFill>
                <a:effectLst/>
                <a:uLnTx/>
                <a:uFillTx/>
                <a:latin typeface="Century Gothic" panose="020F0302020204030204"/>
                <a:ea typeface="+mn-ea"/>
                <a:cs typeface="+mn-cs"/>
              </a:rPr>
              <a:t>separable prefix</a:t>
            </a:r>
            <a:r>
              <a:rPr kumimoji="0" lang="en-GB" sz="2000" b="1"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u="none" strike="noStrike" kern="1200" cap="none" spc="0" normalizeH="0" noProof="0" dirty="0">
                <a:ln>
                  <a:noFill/>
                </a:ln>
                <a:solidFill>
                  <a:prstClr val="white"/>
                </a:solidFill>
                <a:effectLst/>
                <a:uLnTx/>
                <a:uFillTx/>
                <a:latin typeface="Century Gothic" panose="020F0302020204030204"/>
                <a:ea typeface="+mn-ea"/>
                <a:cs typeface="+mn-cs"/>
              </a:rPr>
              <a:t>goes at the end of questions.</a:t>
            </a:r>
            <a:endParaRPr kumimoji="0" lang="en-GB" sz="20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2DB6FC2B-00CF-48AD-A118-77B697401DD8}"/>
              </a:ext>
            </a:extLst>
          </p:cNvPr>
          <p:cNvSpPr txBox="1"/>
          <p:nvPr/>
        </p:nvSpPr>
        <p:spPr>
          <a:xfrm>
            <a:off x="194531" y="3854014"/>
            <a:ext cx="12105624" cy="5355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The </a:t>
            </a:r>
            <a:r>
              <a:rPr kumimoji="0" lang="en-US" sz="2200" b="0" i="0" u="none" strike="noStrike" kern="1200" cap="none" spc="0" normalizeH="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reflexive pronoun </a:t>
            </a:r>
            <a:r>
              <a:rPr kumimoji="0" lang="en-US" sz="2200" b="0" i="0" u="sng" strike="noStrike" kern="1200" cap="none" spc="0" normalizeH="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follows</a:t>
            </a:r>
            <a:r>
              <a:rPr kumimoji="0" lang="en-US" sz="2200" b="0" i="0" u="none" strike="noStrike" kern="1200" cap="none" spc="0" normalizeH="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the verb in reflexive questions </a:t>
            </a:r>
            <a:r>
              <a:rPr kumimoji="0" lang="en-US" sz="22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p:txBody>
      </p:sp>
      <p:sp>
        <p:nvSpPr>
          <p:cNvPr id="41" name="Rectangle 40">
            <a:extLst>
              <a:ext uri="{FF2B5EF4-FFF2-40B4-BE49-F238E27FC236}">
                <a16:creationId xmlns:a16="http://schemas.microsoft.com/office/drawing/2014/main" id="{1D44AEBE-FA9D-42B1-84D6-4587D397C5CD}"/>
              </a:ext>
            </a:extLst>
          </p:cNvPr>
          <p:cNvSpPr/>
          <p:nvPr/>
        </p:nvSpPr>
        <p:spPr>
          <a:xfrm>
            <a:off x="5327072" y="4415679"/>
            <a:ext cx="3353803" cy="415498"/>
          </a:xfrm>
          <a:prstGeom prst="rect">
            <a:avLst/>
          </a:prstGeom>
        </p:spPr>
        <p:txBody>
          <a:bodyPr wrap="none">
            <a:spAutoFit/>
          </a:bodyPr>
          <a:lstStyle/>
          <a:p>
            <a:r>
              <a:rPr lang="en-GB" sz="2100" b="1" dirty="0">
                <a:solidFill>
                  <a:srgbClr val="5B9BD5">
                    <a:lumMod val="50000"/>
                  </a:srgbClr>
                </a:solidFill>
                <a:latin typeface="Century Gothic" panose="020B0502020202020204" pitchFamily="34" charset="0"/>
              </a:rPr>
              <a:t>Wie oft </a:t>
            </a:r>
            <a:r>
              <a:rPr lang="en-GB" sz="2100" b="1" dirty="0" err="1">
                <a:solidFill>
                  <a:srgbClr val="5B9BD5">
                    <a:lumMod val="50000"/>
                  </a:srgbClr>
                </a:solidFill>
                <a:latin typeface="Century Gothic" panose="020B0502020202020204" pitchFamily="34" charset="0"/>
              </a:rPr>
              <a:t>duschst</a:t>
            </a:r>
            <a:r>
              <a:rPr lang="en-GB" sz="2100" b="1" dirty="0">
                <a:solidFill>
                  <a:srgbClr val="5B9BD5">
                    <a:lumMod val="50000"/>
                  </a:srgbClr>
                </a:solidFill>
                <a:latin typeface="Century Gothic" panose="020B0502020202020204" pitchFamily="34" charset="0"/>
              </a:rPr>
              <a:t> du dich?</a:t>
            </a:r>
            <a:endParaRPr lang="en-GB" dirty="0"/>
          </a:p>
        </p:txBody>
      </p:sp>
      <p:sp>
        <p:nvSpPr>
          <p:cNvPr id="42" name="Rectangle 41">
            <a:extLst>
              <a:ext uri="{FF2B5EF4-FFF2-40B4-BE49-F238E27FC236}">
                <a16:creationId xmlns:a16="http://schemas.microsoft.com/office/drawing/2014/main" id="{E3A877FF-D60D-4851-841B-D57B8DACD8D8}"/>
              </a:ext>
            </a:extLst>
          </p:cNvPr>
          <p:cNvSpPr/>
          <p:nvPr/>
        </p:nvSpPr>
        <p:spPr>
          <a:xfrm>
            <a:off x="194531" y="4431721"/>
            <a:ext cx="3640740" cy="415498"/>
          </a:xfrm>
          <a:prstGeom prst="rect">
            <a:avLst/>
          </a:prstGeom>
        </p:spPr>
        <p:txBody>
          <a:bodyPr wrap="none">
            <a:spAutoFit/>
          </a:bodyPr>
          <a:lstStyle/>
          <a:p>
            <a:r>
              <a:rPr lang="en-GB" sz="2100" b="1" dirty="0">
                <a:solidFill>
                  <a:srgbClr val="5B9BD5">
                    <a:lumMod val="50000"/>
                  </a:srgbClr>
                </a:solidFill>
                <a:latin typeface="Century Gothic" panose="020B0502020202020204" pitchFamily="34" charset="0"/>
              </a:rPr>
              <a:t>How often do you shower</a:t>
            </a:r>
            <a:r>
              <a:rPr lang="en-GB" sz="2100" dirty="0">
                <a:solidFill>
                  <a:srgbClr val="5B9BD5">
                    <a:lumMod val="50000"/>
                  </a:srgbClr>
                </a:solidFill>
                <a:latin typeface="Century Gothic" panose="020B0502020202020204" pitchFamily="34" charset="0"/>
              </a:rPr>
              <a:t>?</a:t>
            </a:r>
            <a:endParaRPr lang="en-GB" dirty="0"/>
          </a:p>
        </p:txBody>
      </p:sp>
      <p:cxnSp>
        <p:nvCxnSpPr>
          <p:cNvPr id="43" name="Straight Connector 42">
            <a:extLst>
              <a:ext uri="{FF2B5EF4-FFF2-40B4-BE49-F238E27FC236}">
                <a16:creationId xmlns:a16="http://schemas.microsoft.com/office/drawing/2014/main" id="{B44581CD-5714-44D0-8A1C-F1843B671A6E}"/>
              </a:ext>
            </a:extLst>
          </p:cNvPr>
          <p:cNvCxnSpPr>
            <a:cxnSpLocks/>
          </p:cNvCxnSpPr>
          <p:nvPr/>
        </p:nvCxnSpPr>
        <p:spPr>
          <a:xfrm flipV="1">
            <a:off x="277659" y="4773571"/>
            <a:ext cx="3315773" cy="4737"/>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10E8610-9D29-43F8-85B4-300B873BA9D4}"/>
              </a:ext>
            </a:extLst>
          </p:cNvPr>
          <p:cNvCxnSpPr>
            <a:cxnSpLocks/>
          </p:cNvCxnSpPr>
          <p:nvPr/>
        </p:nvCxnSpPr>
        <p:spPr>
          <a:xfrm>
            <a:off x="5410843" y="4773571"/>
            <a:ext cx="2995220" cy="4737"/>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24B445F3-74CE-4536-AB67-9CBF0909FE53}"/>
              </a:ext>
            </a:extLst>
          </p:cNvPr>
          <p:cNvSpPr/>
          <p:nvPr/>
        </p:nvSpPr>
        <p:spPr>
          <a:xfrm>
            <a:off x="5327072" y="4997362"/>
            <a:ext cx="3877985" cy="415498"/>
          </a:xfrm>
          <a:prstGeom prst="rect">
            <a:avLst/>
          </a:prstGeom>
        </p:spPr>
        <p:txBody>
          <a:bodyPr wrap="square">
            <a:spAutoFit/>
          </a:bodyPr>
          <a:lstStyle/>
          <a:p>
            <a:r>
              <a:rPr lang="en-GB" sz="2100" b="1" dirty="0">
                <a:solidFill>
                  <a:srgbClr val="5B9BD5">
                    <a:lumMod val="50000"/>
                  </a:srgbClr>
                </a:solidFill>
                <a:latin typeface="Century Gothic" panose="020B0502020202020204" pitchFamily="34" charset="0"/>
              </a:rPr>
              <a:t>Wo </a:t>
            </a:r>
            <a:r>
              <a:rPr lang="en-GB" sz="2100" b="1" dirty="0" err="1">
                <a:solidFill>
                  <a:srgbClr val="5B9BD5">
                    <a:lumMod val="50000"/>
                  </a:srgbClr>
                </a:solidFill>
                <a:latin typeface="Century Gothic" panose="020B0502020202020204" pitchFamily="34" charset="0"/>
              </a:rPr>
              <a:t>ziehst</a:t>
            </a:r>
            <a:r>
              <a:rPr lang="en-GB" sz="2100" b="1" dirty="0">
                <a:solidFill>
                  <a:srgbClr val="5B9BD5">
                    <a:lumMod val="50000"/>
                  </a:srgbClr>
                </a:solidFill>
                <a:latin typeface="Century Gothic" panose="020B0502020202020204" pitchFamily="34" charset="0"/>
              </a:rPr>
              <a:t> du dich </a:t>
            </a:r>
            <a:r>
              <a:rPr lang="en-GB" sz="2100" b="1" u="sng" dirty="0">
                <a:solidFill>
                  <a:srgbClr val="5B9BD5">
                    <a:lumMod val="50000"/>
                  </a:srgbClr>
                </a:solidFill>
                <a:latin typeface="Century Gothic" panose="020B0502020202020204" pitchFamily="34" charset="0"/>
              </a:rPr>
              <a:t>an</a:t>
            </a:r>
            <a:r>
              <a:rPr lang="en-GB" sz="2100" b="1" dirty="0">
                <a:solidFill>
                  <a:srgbClr val="5B9BD5">
                    <a:lumMod val="50000"/>
                  </a:srgbClr>
                </a:solidFill>
                <a:latin typeface="Century Gothic" panose="020B0502020202020204" pitchFamily="34" charset="0"/>
              </a:rPr>
              <a:t>?</a:t>
            </a:r>
            <a:r>
              <a:rPr lang="en-GB" sz="2100" dirty="0">
                <a:solidFill>
                  <a:srgbClr val="5B9BD5">
                    <a:lumMod val="50000"/>
                  </a:srgbClr>
                </a:solidFill>
                <a:latin typeface="Century Gothic" panose="020B0502020202020204" pitchFamily="34" charset="0"/>
              </a:rPr>
              <a:t>	</a:t>
            </a:r>
            <a:endParaRPr lang="en-GB" dirty="0"/>
          </a:p>
        </p:txBody>
      </p:sp>
      <p:sp>
        <p:nvSpPr>
          <p:cNvPr id="46" name="Rectangle 45">
            <a:extLst>
              <a:ext uri="{FF2B5EF4-FFF2-40B4-BE49-F238E27FC236}">
                <a16:creationId xmlns:a16="http://schemas.microsoft.com/office/drawing/2014/main" id="{5485BFE9-4560-43E2-8A12-7BEA560716CF}"/>
              </a:ext>
            </a:extLst>
          </p:cNvPr>
          <p:cNvSpPr/>
          <p:nvPr/>
        </p:nvSpPr>
        <p:spPr>
          <a:xfrm>
            <a:off x="194531" y="5013404"/>
            <a:ext cx="3772186" cy="415498"/>
          </a:xfrm>
          <a:prstGeom prst="rect">
            <a:avLst/>
          </a:prstGeom>
        </p:spPr>
        <p:txBody>
          <a:bodyPr wrap="none">
            <a:spAutoFit/>
          </a:bodyPr>
          <a:lstStyle/>
          <a:p>
            <a:r>
              <a:rPr lang="en-GB" sz="2100" b="1" dirty="0">
                <a:solidFill>
                  <a:srgbClr val="5B9BD5">
                    <a:lumMod val="50000"/>
                  </a:srgbClr>
                </a:solidFill>
                <a:latin typeface="Century Gothic" panose="020B0502020202020204" pitchFamily="34" charset="0"/>
              </a:rPr>
              <a:t>Where do you get dressed?</a:t>
            </a:r>
            <a:endParaRPr lang="en-GB" dirty="0"/>
          </a:p>
        </p:txBody>
      </p:sp>
      <p:cxnSp>
        <p:nvCxnSpPr>
          <p:cNvPr id="47" name="Straight Connector 46">
            <a:extLst>
              <a:ext uri="{FF2B5EF4-FFF2-40B4-BE49-F238E27FC236}">
                <a16:creationId xmlns:a16="http://schemas.microsoft.com/office/drawing/2014/main" id="{5CB5D2E3-922D-4945-8545-A2F2F21F5C22}"/>
              </a:ext>
            </a:extLst>
          </p:cNvPr>
          <p:cNvCxnSpPr>
            <a:cxnSpLocks/>
          </p:cNvCxnSpPr>
          <p:nvPr/>
        </p:nvCxnSpPr>
        <p:spPr>
          <a:xfrm flipV="1">
            <a:off x="277659" y="5355254"/>
            <a:ext cx="3444109" cy="4737"/>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02EDDA7-BC74-46E8-9ACC-86B31A909416}"/>
              </a:ext>
            </a:extLst>
          </p:cNvPr>
          <p:cNvCxnSpPr>
            <a:cxnSpLocks/>
          </p:cNvCxnSpPr>
          <p:nvPr/>
        </p:nvCxnSpPr>
        <p:spPr>
          <a:xfrm flipV="1">
            <a:off x="5410843" y="5340297"/>
            <a:ext cx="2706462" cy="14957"/>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7A95FB00-8803-4656-9AE2-C50D4DBC7924}"/>
              </a:ext>
            </a:extLst>
          </p:cNvPr>
          <p:cNvSpPr/>
          <p:nvPr/>
        </p:nvSpPr>
        <p:spPr>
          <a:xfrm>
            <a:off x="5327072" y="5641415"/>
            <a:ext cx="3877985" cy="415498"/>
          </a:xfrm>
          <a:prstGeom prst="rect">
            <a:avLst/>
          </a:prstGeom>
        </p:spPr>
        <p:txBody>
          <a:bodyPr wrap="none">
            <a:spAutoFit/>
          </a:bodyPr>
          <a:lstStyle/>
          <a:p>
            <a:r>
              <a:rPr lang="en-GB" sz="2100" b="1" dirty="0">
                <a:solidFill>
                  <a:srgbClr val="5B9BD5">
                    <a:lumMod val="50000"/>
                  </a:srgbClr>
                </a:solidFill>
                <a:latin typeface="Century Gothic" panose="020B0502020202020204" pitchFamily="34" charset="0"/>
              </a:rPr>
              <a:t>Wie </a:t>
            </a:r>
            <a:r>
              <a:rPr lang="en-GB" sz="2100" b="1" dirty="0" err="1">
                <a:solidFill>
                  <a:srgbClr val="5B9BD5">
                    <a:lumMod val="50000"/>
                  </a:srgbClr>
                </a:solidFill>
                <a:latin typeface="Century Gothic" panose="020B0502020202020204" pitchFamily="34" charset="0"/>
              </a:rPr>
              <a:t>bereitest</a:t>
            </a:r>
            <a:r>
              <a:rPr lang="en-GB" sz="2100" b="1" dirty="0">
                <a:solidFill>
                  <a:srgbClr val="5B9BD5">
                    <a:lumMod val="50000"/>
                  </a:srgbClr>
                </a:solidFill>
                <a:latin typeface="Century Gothic" panose="020B0502020202020204" pitchFamily="34" charset="0"/>
              </a:rPr>
              <a:t> du</a:t>
            </a:r>
            <a:r>
              <a:rPr lang="en-GB" sz="2100" dirty="0">
                <a:solidFill>
                  <a:srgbClr val="5B9BD5">
                    <a:lumMod val="50000"/>
                  </a:srgbClr>
                </a:solidFill>
                <a:latin typeface="Century Gothic" panose="020B0502020202020204" pitchFamily="34" charset="0"/>
              </a:rPr>
              <a:t> </a:t>
            </a:r>
            <a:r>
              <a:rPr lang="en-GB" sz="2100" b="1" dirty="0">
                <a:solidFill>
                  <a:srgbClr val="5B9BD5">
                    <a:lumMod val="50000"/>
                  </a:srgbClr>
                </a:solidFill>
                <a:latin typeface="Century Gothic" panose="020B0502020202020204" pitchFamily="34" charset="0"/>
              </a:rPr>
              <a:t>dich </a:t>
            </a:r>
            <a:r>
              <a:rPr lang="en-GB" sz="2100" b="1" dirty="0" err="1">
                <a:solidFill>
                  <a:srgbClr val="5B9BD5">
                    <a:lumMod val="50000"/>
                  </a:srgbClr>
                </a:solidFill>
                <a:latin typeface="Century Gothic" panose="020B0502020202020204" pitchFamily="34" charset="0"/>
              </a:rPr>
              <a:t>vor</a:t>
            </a:r>
            <a:r>
              <a:rPr lang="en-GB" sz="2100" b="1" dirty="0">
                <a:solidFill>
                  <a:srgbClr val="5B9BD5">
                    <a:lumMod val="50000"/>
                  </a:srgbClr>
                </a:solidFill>
                <a:latin typeface="Century Gothic" panose="020B0502020202020204" pitchFamily="34" charset="0"/>
              </a:rPr>
              <a:t>?</a:t>
            </a:r>
            <a:r>
              <a:rPr lang="en-GB" sz="2100" dirty="0">
                <a:solidFill>
                  <a:srgbClr val="5B9BD5">
                    <a:lumMod val="50000"/>
                  </a:srgbClr>
                </a:solidFill>
                <a:latin typeface="Century Gothic" panose="020B0502020202020204" pitchFamily="34" charset="0"/>
              </a:rPr>
              <a:t>	</a:t>
            </a:r>
            <a:endParaRPr lang="en-GB" dirty="0"/>
          </a:p>
        </p:txBody>
      </p:sp>
      <p:sp>
        <p:nvSpPr>
          <p:cNvPr id="50" name="Rectangle 49">
            <a:extLst>
              <a:ext uri="{FF2B5EF4-FFF2-40B4-BE49-F238E27FC236}">
                <a16:creationId xmlns:a16="http://schemas.microsoft.com/office/drawing/2014/main" id="{E2F5548B-33DF-45BB-8812-C989D16995AA}"/>
              </a:ext>
            </a:extLst>
          </p:cNvPr>
          <p:cNvSpPr/>
          <p:nvPr/>
        </p:nvSpPr>
        <p:spPr>
          <a:xfrm>
            <a:off x="194531" y="5657457"/>
            <a:ext cx="4269117" cy="415498"/>
          </a:xfrm>
          <a:prstGeom prst="rect">
            <a:avLst/>
          </a:prstGeom>
        </p:spPr>
        <p:txBody>
          <a:bodyPr wrap="none">
            <a:spAutoFit/>
          </a:bodyPr>
          <a:lstStyle/>
          <a:p>
            <a:r>
              <a:rPr lang="en-GB" sz="2100" b="1" dirty="0">
                <a:solidFill>
                  <a:srgbClr val="5B9BD5">
                    <a:lumMod val="50000"/>
                  </a:srgbClr>
                </a:solidFill>
                <a:latin typeface="Century Gothic" panose="020B0502020202020204" pitchFamily="34" charset="0"/>
              </a:rPr>
              <a:t>How do you prepare yourself?</a:t>
            </a:r>
            <a:endParaRPr lang="en-GB" dirty="0"/>
          </a:p>
        </p:txBody>
      </p:sp>
      <p:cxnSp>
        <p:nvCxnSpPr>
          <p:cNvPr id="51" name="Straight Connector 50">
            <a:extLst>
              <a:ext uri="{FF2B5EF4-FFF2-40B4-BE49-F238E27FC236}">
                <a16:creationId xmlns:a16="http://schemas.microsoft.com/office/drawing/2014/main" id="{5F0DE215-0762-4137-AC1C-BE4524655BA8}"/>
              </a:ext>
            </a:extLst>
          </p:cNvPr>
          <p:cNvCxnSpPr>
            <a:cxnSpLocks/>
          </p:cNvCxnSpPr>
          <p:nvPr/>
        </p:nvCxnSpPr>
        <p:spPr>
          <a:xfrm flipV="1">
            <a:off x="277659" y="5999307"/>
            <a:ext cx="3689058" cy="4737"/>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386B87F-B3B7-4BE8-BD46-E50C92F8640F}"/>
              </a:ext>
            </a:extLst>
          </p:cNvPr>
          <p:cNvCxnSpPr>
            <a:cxnSpLocks/>
          </p:cNvCxnSpPr>
          <p:nvPr/>
        </p:nvCxnSpPr>
        <p:spPr>
          <a:xfrm>
            <a:off x="5410843" y="5999307"/>
            <a:ext cx="3270032"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4CFEEDD0-90DF-4963-B8E6-77D20E952FC8}"/>
              </a:ext>
            </a:extLst>
          </p:cNvPr>
          <p:cNvSpPr/>
          <p:nvPr/>
        </p:nvSpPr>
        <p:spPr>
          <a:xfrm>
            <a:off x="7727729" y="5061530"/>
            <a:ext cx="389576" cy="326893"/>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C66460B3-F580-4611-BD49-C25F4946F134}"/>
              </a:ext>
            </a:extLst>
          </p:cNvPr>
          <p:cNvSpPr/>
          <p:nvPr/>
        </p:nvSpPr>
        <p:spPr>
          <a:xfrm>
            <a:off x="8190651" y="5708726"/>
            <a:ext cx="490224" cy="323106"/>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3" name="Picture 62" descr="Icon&#10;&#10;Description automatically generated">
            <a:extLst>
              <a:ext uri="{FF2B5EF4-FFF2-40B4-BE49-F238E27FC236}">
                <a16:creationId xmlns:a16="http://schemas.microsoft.com/office/drawing/2014/main" id="{5A97C357-D6D6-42F9-BD31-F5E5E4CF4036}"/>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938395" y="58507"/>
            <a:ext cx="654134" cy="1104606"/>
          </a:xfrm>
          <a:prstGeom prst="rect">
            <a:avLst/>
          </a:prstGeom>
        </p:spPr>
      </p:pic>
      <p:sp>
        <p:nvSpPr>
          <p:cNvPr id="64" name="Speech Bubble: Rectangle with Corners Rounded 45">
            <a:extLst>
              <a:ext uri="{FF2B5EF4-FFF2-40B4-BE49-F238E27FC236}">
                <a16:creationId xmlns:a16="http://schemas.microsoft.com/office/drawing/2014/main" id="{0152C0AF-3B98-4EE3-9A0A-34D86C266CE7}"/>
              </a:ext>
            </a:extLst>
          </p:cNvPr>
          <p:cNvSpPr/>
          <p:nvPr/>
        </p:nvSpPr>
        <p:spPr>
          <a:xfrm>
            <a:off x="3620623" y="6099024"/>
            <a:ext cx="4251485" cy="703864"/>
          </a:xfrm>
          <a:prstGeom prst="wedgeRoundRectCallout">
            <a:avLst>
              <a:gd name="adj1" fmla="val -42106"/>
              <a:gd name="adj2" fmla="val -162061"/>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u="none" strike="noStrike" kern="1200" cap="none" spc="0" normalizeH="0" baseline="0" noProof="0" dirty="0">
                <a:ln>
                  <a:noFill/>
                </a:ln>
                <a:solidFill>
                  <a:prstClr val="white"/>
                </a:solidFill>
                <a:effectLst/>
                <a:uLnTx/>
                <a:uFillTx/>
                <a:latin typeface="Century Gothic" panose="020F0302020204030204"/>
                <a:ea typeface="+mn-ea"/>
                <a:cs typeface="+mn-cs"/>
              </a:rPr>
              <a:t>Note: in English </a:t>
            </a:r>
            <a:r>
              <a:rPr lang="en-GB" sz="2000" noProof="0" dirty="0">
                <a:solidFill>
                  <a:prstClr val="white"/>
                </a:solidFill>
                <a:latin typeface="Century Gothic" panose="020F0302020204030204"/>
              </a:rPr>
              <a:t>we often leave out the reflexive pronoun.</a:t>
            </a:r>
            <a:endParaRPr kumimoji="0" lang="en-GB" sz="20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599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20" grpId="0"/>
      <p:bldP spid="22" grpId="0"/>
      <p:bldP spid="26" grpId="0"/>
      <p:bldP spid="30" grpId="0"/>
      <p:bldP spid="35" grpId="0"/>
      <p:bldP spid="36" grpId="0"/>
      <p:bldP spid="39" grpId="0" animBg="1"/>
      <p:bldP spid="40" grpId="0"/>
      <p:bldP spid="41" grpId="0"/>
      <p:bldP spid="42" grpId="0"/>
      <p:bldP spid="45" grpId="0"/>
      <p:bldP spid="46" grpId="0"/>
      <p:bldP spid="49" grpId="0"/>
      <p:bldP spid="50" grpId="0"/>
      <p:bldP spid="60" grpId="0" animBg="1"/>
      <p:bldP spid="61" grpId="0" animBg="1"/>
      <p:bldP spid="6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303747" cy="869950"/>
          </a:xfrm>
          <a:prstGeom prst="rect">
            <a:avLst/>
          </a:prstGeom>
        </p:spPr>
      </p:pic>
      <p:sp>
        <p:nvSpPr>
          <p:cNvPr id="4" name="Title 3"/>
          <p:cNvSpPr>
            <a:spLocks noGrp="1"/>
          </p:cNvSpPr>
          <p:nvPr>
            <p:ph type="title"/>
          </p:nvPr>
        </p:nvSpPr>
        <p:spPr>
          <a:xfrm>
            <a:off x="0" y="294041"/>
            <a:ext cx="4303747" cy="707849"/>
          </a:xfrm>
        </p:spPr>
        <p:txBody>
          <a:bodyPr>
            <a:normAutofit fontScale="90000"/>
          </a:bodyPr>
          <a:lstStyle/>
          <a:p>
            <a:r>
              <a:rPr lang="en-GB" sz="3600" b="1" dirty="0">
                <a:solidFill>
                  <a:schemeClr val="bg1"/>
                </a:solidFill>
              </a:rPr>
              <a:t>Mein </a:t>
            </a:r>
            <a:r>
              <a:rPr lang="en-GB" sz="3600" b="1" dirty="0" err="1">
                <a:solidFill>
                  <a:schemeClr val="bg1"/>
                </a:solidFill>
              </a:rPr>
              <a:t>Tagesablauf</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4117035409"/>
              </p:ext>
            </p:extLst>
          </p:nvPr>
        </p:nvGraphicFramePr>
        <p:xfrm>
          <a:off x="207551" y="1601922"/>
          <a:ext cx="11729920" cy="4473603"/>
        </p:xfrm>
        <a:graphic>
          <a:graphicData uri="http://schemas.openxmlformats.org/drawingml/2006/table">
            <a:tbl>
              <a:tblPr firstRow="1" bandRow="1">
                <a:tableStyleId>{00A15C55-8517-42AA-B614-E9B94910E393}</a:tableStyleId>
              </a:tblPr>
              <a:tblGrid>
                <a:gridCol w="610596">
                  <a:extLst>
                    <a:ext uri="{9D8B030D-6E8A-4147-A177-3AD203B41FA5}">
                      <a16:colId xmlns:a16="http://schemas.microsoft.com/office/drawing/2014/main" val="2607353726"/>
                    </a:ext>
                  </a:extLst>
                </a:gridCol>
                <a:gridCol w="4058653">
                  <a:extLst>
                    <a:ext uri="{9D8B030D-6E8A-4147-A177-3AD203B41FA5}">
                      <a16:colId xmlns:a16="http://schemas.microsoft.com/office/drawing/2014/main" val="1600817978"/>
                    </a:ext>
                  </a:extLst>
                </a:gridCol>
                <a:gridCol w="481263">
                  <a:extLst>
                    <a:ext uri="{9D8B030D-6E8A-4147-A177-3AD203B41FA5}">
                      <a16:colId xmlns:a16="http://schemas.microsoft.com/office/drawing/2014/main" val="4128092149"/>
                    </a:ext>
                  </a:extLst>
                </a:gridCol>
                <a:gridCol w="753979">
                  <a:extLst>
                    <a:ext uri="{9D8B030D-6E8A-4147-A177-3AD203B41FA5}">
                      <a16:colId xmlns:a16="http://schemas.microsoft.com/office/drawing/2014/main" val="2609792770"/>
                    </a:ext>
                  </a:extLst>
                </a:gridCol>
                <a:gridCol w="5825429">
                  <a:extLst>
                    <a:ext uri="{9D8B030D-6E8A-4147-A177-3AD203B41FA5}">
                      <a16:colId xmlns:a16="http://schemas.microsoft.com/office/drawing/2014/main" val="3728048607"/>
                    </a:ext>
                  </a:extLst>
                </a:gridCol>
              </a:tblGrid>
              <a:tr h="497067">
                <a:tc>
                  <a:txBody>
                    <a:bodyPr/>
                    <a:lstStyle/>
                    <a:p>
                      <a:endParaRPr lang="en-GB" dirty="0"/>
                    </a:p>
                  </a:txBody>
                  <a:tcPr>
                    <a:noFill/>
                  </a:tcPr>
                </a:tc>
                <a:tc>
                  <a:txBody>
                    <a:bodyPr/>
                    <a:lstStyle/>
                    <a:p>
                      <a:endParaRPr lang="en-GB"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Ja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Nein</a:t>
                      </a:r>
                      <a:endParaRPr lang="en-GB" sz="2000" b="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Antwort</a:t>
                      </a:r>
                      <a:r>
                        <a:rPr lang="en-GB" sz="2000" b="1" dirty="0"/>
                        <a:t> auf </a:t>
                      </a:r>
                      <a:r>
                        <a:rPr lang="en-GB" sz="2000" b="1" dirty="0" err="1"/>
                        <a:t>Englisch</a:t>
                      </a:r>
                      <a:endParaRPr lang="en-GB" sz="2000" b="1"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Wann</a:t>
                      </a:r>
                      <a:r>
                        <a:rPr lang="en-GB" sz="2000" dirty="0">
                          <a:solidFill>
                            <a:srgbClr val="115076"/>
                          </a:solidFill>
                        </a:rPr>
                        <a:t> </a:t>
                      </a:r>
                      <a:r>
                        <a:rPr lang="en-GB" sz="2000" dirty="0" err="1">
                          <a:solidFill>
                            <a:srgbClr val="115076"/>
                          </a:solidFill>
                        </a:rPr>
                        <a:t>stehst</a:t>
                      </a:r>
                      <a:r>
                        <a:rPr lang="en-GB" sz="2000" dirty="0">
                          <a:solidFill>
                            <a:srgbClr val="115076"/>
                          </a:solidFill>
                        </a:rPr>
                        <a:t> du auf?</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5:45</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Wohin</a:t>
                      </a:r>
                      <a:r>
                        <a:rPr lang="en-GB" sz="2000" dirty="0">
                          <a:solidFill>
                            <a:srgbClr val="115076"/>
                          </a:solidFill>
                        </a:rPr>
                        <a:t> </a:t>
                      </a:r>
                      <a:r>
                        <a:rPr lang="en-GB" sz="2000" dirty="0" err="1">
                          <a:solidFill>
                            <a:srgbClr val="115076"/>
                          </a:solidFill>
                        </a:rPr>
                        <a:t>gehst</a:t>
                      </a:r>
                      <a:r>
                        <a:rPr lang="en-GB" sz="2000" dirty="0">
                          <a:solidFill>
                            <a:srgbClr val="115076"/>
                          </a:solidFill>
                        </a:rPr>
                        <a:t> du </a:t>
                      </a:r>
                      <a:r>
                        <a:rPr lang="en-GB" sz="2000" dirty="0" err="1">
                          <a:solidFill>
                            <a:srgbClr val="115076"/>
                          </a:solidFill>
                        </a:rPr>
                        <a:t>zuerst</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into the kitchen</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Wo </a:t>
                      </a:r>
                      <a:r>
                        <a:rPr lang="en-GB" sz="2000" dirty="0" err="1">
                          <a:solidFill>
                            <a:srgbClr val="115076"/>
                          </a:solidFill>
                        </a:rPr>
                        <a:t>ziehst</a:t>
                      </a:r>
                      <a:r>
                        <a:rPr lang="en-GB" sz="2000" dirty="0">
                          <a:solidFill>
                            <a:srgbClr val="115076"/>
                          </a:solidFill>
                        </a:rPr>
                        <a:t> du dich an?</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in the bathroom</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Was </a:t>
                      </a:r>
                      <a:r>
                        <a:rPr lang="en-GB" sz="2000" dirty="0" err="1">
                          <a:solidFill>
                            <a:srgbClr val="115076"/>
                          </a:solidFill>
                        </a:rPr>
                        <a:t>isst</a:t>
                      </a:r>
                      <a:r>
                        <a:rPr lang="en-GB" sz="2000" dirty="0">
                          <a:solidFill>
                            <a:srgbClr val="115076"/>
                          </a:solidFill>
                        </a:rPr>
                        <a:t> du?</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Wie </a:t>
                      </a:r>
                      <a:r>
                        <a:rPr lang="en-GB" sz="2000" dirty="0" err="1">
                          <a:solidFill>
                            <a:srgbClr val="115076"/>
                          </a:solidFill>
                        </a:rPr>
                        <a:t>fährst</a:t>
                      </a:r>
                      <a:r>
                        <a:rPr lang="en-GB" sz="2000" dirty="0">
                          <a:solidFill>
                            <a:srgbClr val="115076"/>
                          </a:solidFill>
                        </a:rPr>
                        <a:t> du </a:t>
                      </a:r>
                      <a:r>
                        <a:rPr lang="en-GB" sz="2000" dirty="0" err="1">
                          <a:solidFill>
                            <a:srgbClr val="115076"/>
                          </a:solidFill>
                        </a:rPr>
                        <a:t>zur</a:t>
                      </a:r>
                      <a:r>
                        <a:rPr lang="en-GB" sz="2000" dirty="0">
                          <a:solidFill>
                            <a:srgbClr val="115076"/>
                          </a:solidFill>
                        </a:rPr>
                        <a:t> Arbeit?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Wann</a:t>
                      </a:r>
                      <a:r>
                        <a:rPr lang="en-GB" sz="2000" dirty="0">
                          <a:solidFill>
                            <a:srgbClr val="115076"/>
                          </a:solidFill>
                        </a:rPr>
                        <a:t> </a:t>
                      </a:r>
                      <a:r>
                        <a:rPr lang="en-GB" sz="2000" dirty="0" err="1">
                          <a:solidFill>
                            <a:srgbClr val="115076"/>
                          </a:solidFill>
                        </a:rPr>
                        <a:t>kommst</a:t>
                      </a:r>
                      <a:r>
                        <a:rPr lang="en-GB" sz="2000" dirty="0">
                          <a:solidFill>
                            <a:srgbClr val="115076"/>
                          </a:solidFill>
                        </a:rPr>
                        <a:t> du </a:t>
                      </a:r>
                      <a:r>
                        <a:rPr lang="en-GB" sz="2000" dirty="0" err="1">
                          <a:solidFill>
                            <a:srgbClr val="115076"/>
                          </a:solidFill>
                        </a:rPr>
                        <a:t>nach</a:t>
                      </a:r>
                      <a:r>
                        <a:rPr lang="en-GB" sz="2000" dirty="0">
                          <a:solidFill>
                            <a:srgbClr val="115076"/>
                          </a:solidFill>
                        </a:rPr>
                        <a:t> </a:t>
                      </a:r>
                      <a:r>
                        <a:rPr lang="en-GB" sz="2000" dirty="0" err="1">
                          <a:solidFill>
                            <a:srgbClr val="115076"/>
                          </a:solidFill>
                        </a:rPr>
                        <a:t>Hause</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between 19:00 and 20:00</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Wie </a:t>
                      </a:r>
                      <a:r>
                        <a:rPr lang="en-GB" sz="2000" dirty="0" err="1">
                          <a:solidFill>
                            <a:srgbClr val="115076"/>
                          </a:solidFill>
                        </a:rPr>
                        <a:t>heißt</a:t>
                      </a:r>
                      <a:r>
                        <a:rPr lang="en-GB" sz="2000" dirty="0">
                          <a:solidFill>
                            <a:srgbClr val="115076"/>
                          </a:solidFill>
                        </a:rPr>
                        <a:t> die Serie auf Netflix?</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Wann</a:t>
                      </a:r>
                      <a:r>
                        <a:rPr lang="en-GB" sz="2000" dirty="0">
                          <a:solidFill>
                            <a:srgbClr val="115076"/>
                          </a:solidFill>
                        </a:rPr>
                        <a:t> </a:t>
                      </a:r>
                      <a:r>
                        <a:rPr lang="en-GB" sz="2000" dirty="0" err="1">
                          <a:solidFill>
                            <a:srgbClr val="115076"/>
                          </a:solidFill>
                        </a:rPr>
                        <a:t>wäschst</a:t>
                      </a:r>
                      <a:r>
                        <a:rPr lang="en-GB" sz="2000" dirty="0">
                          <a:solidFill>
                            <a:srgbClr val="115076"/>
                          </a:solidFill>
                        </a:rPr>
                        <a:t> du dich?</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a:t>
                      </a:r>
                    </a:p>
                  </a:txBody>
                  <a:tcPr anchor="ct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6211848" y="2194924"/>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7899" y="2644449"/>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6148138" y="2719798"/>
            <a:ext cx="21555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7899" y="2175597"/>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6211849" y="3171869"/>
            <a:ext cx="2155541" cy="32405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5815" y="3134706"/>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6183685" y="3681879"/>
            <a:ext cx="681283" cy="32405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7648" y="3659755"/>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6148138" y="4232042"/>
            <a:ext cx="787205" cy="2904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7648" y="4196402"/>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6206818" y="4688961"/>
            <a:ext cx="3361427" cy="2904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0862" y="4706003"/>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6206819" y="5233859"/>
            <a:ext cx="530866" cy="24261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2942" y="5157422"/>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6148138" y="5646514"/>
            <a:ext cx="589547" cy="26789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8823" y="5664725"/>
            <a:ext cx="282522" cy="294294"/>
          </a:xfrm>
          <a:prstGeom prst="rect">
            <a:avLst/>
          </a:prstGeom>
        </p:spPr>
      </p:pic>
      <p:sp>
        <p:nvSpPr>
          <p:cNvPr id="32" name="Action Button: Custom 16">
            <a:hlinkClick r:id="" action="ppaction://noaction" highlightClick="1">
              <a:snd r:embed="rId7" name="9.1.2.6 Slide 49 1.wav"/>
            </a:hlinkClick>
            <a:extLst>
              <a:ext uri="{FF2B5EF4-FFF2-40B4-BE49-F238E27FC236}">
                <a16:creationId xmlns:a16="http://schemas.microsoft.com/office/drawing/2014/main" id="{D2B1EA48-40BB-4F68-A104-4A8B31B4D4BB}"/>
              </a:ext>
            </a:extLst>
          </p:cNvPr>
          <p:cNvSpPr/>
          <p:nvPr/>
        </p:nvSpPr>
        <p:spPr>
          <a:xfrm>
            <a:off x="282078" y="21612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8" name="9.1.2.6 Slide 49 2.wav"/>
            </a:hlinkClick>
            <a:extLst>
              <a:ext uri="{FF2B5EF4-FFF2-40B4-BE49-F238E27FC236}">
                <a16:creationId xmlns:a16="http://schemas.microsoft.com/office/drawing/2014/main" id="{86670C6F-0031-4B33-8535-0B32F1075618}"/>
              </a:ext>
            </a:extLst>
          </p:cNvPr>
          <p:cNvSpPr/>
          <p:nvPr/>
        </p:nvSpPr>
        <p:spPr>
          <a:xfrm>
            <a:off x="282078" y="264444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9" name="9.1.2.6 Slide 49 3.wav"/>
            </a:hlinkClick>
            <a:extLst>
              <a:ext uri="{FF2B5EF4-FFF2-40B4-BE49-F238E27FC236}">
                <a16:creationId xmlns:a16="http://schemas.microsoft.com/office/drawing/2014/main" id="{1AEF7932-ED2E-4DD4-B6F3-44931C9B4D42}"/>
              </a:ext>
            </a:extLst>
          </p:cNvPr>
          <p:cNvSpPr/>
          <p:nvPr/>
        </p:nvSpPr>
        <p:spPr>
          <a:xfrm>
            <a:off x="282078" y="315493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10" name="9.1.2.6 Slide 49 4.wav"/>
            </a:hlinkClick>
            <a:extLst>
              <a:ext uri="{FF2B5EF4-FFF2-40B4-BE49-F238E27FC236}">
                <a16:creationId xmlns:a16="http://schemas.microsoft.com/office/drawing/2014/main" id="{94BC66DA-7CDF-4759-B490-8954E1259003}"/>
              </a:ext>
            </a:extLst>
          </p:cNvPr>
          <p:cNvSpPr/>
          <p:nvPr/>
        </p:nvSpPr>
        <p:spPr>
          <a:xfrm>
            <a:off x="282078" y="36597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11" name="9.1.2.6 Slide 49 5.wav"/>
            </a:hlinkClick>
            <a:extLst>
              <a:ext uri="{FF2B5EF4-FFF2-40B4-BE49-F238E27FC236}">
                <a16:creationId xmlns:a16="http://schemas.microsoft.com/office/drawing/2014/main" id="{F1C9904E-40A0-41A6-988C-0B50785DACB5}"/>
              </a:ext>
            </a:extLst>
          </p:cNvPr>
          <p:cNvSpPr/>
          <p:nvPr/>
        </p:nvSpPr>
        <p:spPr>
          <a:xfrm>
            <a:off x="282078" y="416458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2" name="9.1.2.6 Slide 49 6.wav"/>
            </a:hlinkClick>
            <a:extLst>
              <a:ext uri="{FF2B5EF4-FFF2-40B4-BE49-F238E27FC236}">
                <a16:creationId xmlns:a16="http://schemas.microsoft.com/office/drawing/2014/main" id="{C7C2F787-6D11-4287-A3C6-EEC152BD392F}"/>
              </a:ext>
            </a:extLst>
          </p:cNvPr>
          <p:cNvSpPr/>
          <p:nvPr/>
        </p:nvSpPr>
        <p:spPr>
          <a:xfrm>
            <a:off x="282078" y="464235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3" name="9.1.2.6 Slide 49 7.wav"/>
            </a:hlinkClick>
            <a:extLst>
              <a:ext uri="{FF2B5EF4-FFF2-40B4-BE49-F238E27FC236}">
                <a16:creationId xmlns:a16="http://schemas.microsoft.com/office/drawing/2014/main" id="{1FAB9E34-96F8-4EBA-82C2-5A64F9E98DEB}"/>
              </a:ext>
            </a:extLst>
          </p:cNvPr>
          <p:cNvSpPr/>
          <p:nvPr/>
        </p:nvSpPr>
        <p:spPr>
          <a:xfrm>
            <a:off x="282078" y="51256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4" name="9.1.2.6 Slide 49 8.wav"/>
            </a:hlinkClick>
            <a:extLst>
              <a:ext uri="{FF2B5EF4-FFF2-40B4-BE49-F238E27FC236}">
                <a16:creationId xmlns:a16="http://schemas.microsoft.com/office/drawing/2014/main" id="{C67A306D-D1B6-4E24-BA10-AB54D9801FEB}"/>
              </a:ext>
            </a:extLst>
          </p:cNvPr>
          <p:cNvSpPr/>
          <p:nvPr/>
        </p:nvSpPr>
        <p:spPr>
          <a:xfrm>
            <a:off x="282078" y="562497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0" name="Speech Bubble: Rectangle with Corners Rounded 39">
            <a:extLst>
              <a:ext uri="{FF2B5EF4-FFF2-40B4-BE49-F238E27FC236}">
                <a16:creationId xmlns:a16="http://schemas.microsoft.com/office/drawing/2014/main" id="{31313B01-999F-4236-9F77-9ABCA1E60B17}"/>
              </a:ext>
            </a:extLst>
          </p:cNvPr>
          <p:cNvSpPr/>
          <p:nvPr/>
        </p:nvSpPr>
        <p:spPr>
          <a:xfrm>
            <a:off x="6552653" y="247046"/>
            <a:ext cx="4283242" cy="1017043"/>
          </a:xfrm>
          <a:prstGeom prst="wedgeRoundRectCallout">
            <a:avLst>
              <a:gd name="adj1" fmla="val -19839"/>
              <a:gd name="adj2" fmla="val 1849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Tagesablauf</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 daily routine</a:t>
            </a:r>
            <a:br>
              <a:rPr lang="en-GB" sz="2000" dirty="0">
                <a:solidFill>
                  <a:prstClr val="white"/>
                </a:solidFill>
              </a:rPr>
            </a:br>
            <a:r>
              <a:rPr lang="en-GB" sz="2000" dirty="0" err="1">
                <a:solidFill>
                  <a:prstClr val="white"/>
                </a:solidFill>
              </a:rPr>
              <a:t>zwischen</a:t>
            </a:r>
            <a:r>
              <a:rPr lang="en-GB" sz="2000" dirty="0">
                <a:solidFill>
                  <a:prstClr val="white"/>
                </a:solidFill>
              </a:rPr>
              <a:t> – between </a:t>
            </a:r>
            <a:br>
              <a:rPr lang="en-GB" sz="2000" dirty="0">
                <a:solidFill>
                  <a:prstClr val="white"/>
                </a:solidFill>
              </a:rPr>
            </a:br>
            <a:r>
              <a:rPr lang="en-GB" sz="2000" dirty="0">
                <a:solidFill>
                  <a:prstClr val="white"/>
                </a:solidFill>
              </a:rPr>
              <a:t>gegen</a:t>
            </a:r>
            <a:r>
              <a:rPr lang="en-GB" sz="2000" baseline="30000" dirty="0">
                <a:solidFill>
                  <a:prstClr val="white"/>
                </a:solidFill>
              </a:rPr>
              <a:t>2 </a:t>
            </a:r>
            <a:r>
              <a:rPr lang="en-GB" sz="2000" dirty="0">
                <a:solidFill>
                  <a:prstClr val="white"/>
                </a:solidFill>
              </a:rPr>
              <a:t>– about, approximately</a:t>
            </a:r>
            <a:endPar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8" name="Picture 7" descr="A picture containing logo&#10;&#10;Description automatically generated">
            <a:extLst>
              <a:ext uri="{FF2B5EF4-FFF2-40B4-BE49-F238E27FC236}">
                <a16:creationId xmlns:a16="http://schemas.microsoft.com/office/drawing/2014/main" id="{B7FB3CFF-74C1-45B6-8B54-9FD30BEA869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72858" y="183780"/>
            <a:ext cx="1948558" cy="1997956"/>
          </a:xfrm>
          <a:prstGeom prst="rect">
            <a:avLst/>
          </a:prstGeom>
        </p:spPr>
      </p:pic>
      <p:sp>
        <p:nvSpPr>
          <p:cNvPr id="7" name="TextBox 6">
            <a:extLst>
              <a:ext uri="{FF2B5EF4-FFF2-40B4-BE49-F238E27FC236}">
                <a16:creationId xmlns:a16="http://schemas.microsoft.com/office/drawing/2014/main" id="{5BA66137-5BC6-B54C-AFA6-AC9618E70ADD}"/>
              </a:ext>
            </a:extLst>
          </p:cNvPr>
          <p:cNvSpPr txBox="1"/>
          <p:nvPr/>
        </p:nvSpPr>
        <p:spPr>
          <a:xfrm>
            <a:off x="114451" y="1103621"/>
            <a:ext cx="5638909" cy="707886"/>
          </a:xfrm>
          <a:prstGeom prst="rect">
            <a:avLst/>
          </a:prstGeom>
          <a:noFill/>
        </p:spPr>
        <p:txBody>
          <a:bodyPr wrap="square" rtlCol="0">
            <a:spAutoFit/>
          </a:bodyPr>
          <a:lstStyle/>
          <a:p>
            <a:r>
              <a:rPr lang="en-US" sz="2000" dirty="0" err="1">
                <a:solidFill>
                  <a:schemeClr val="accent5">
                    <a:lumMod val="50000"/>
                  </a:schemeClr>
                </a:solidFill>
              </a:rPr>
              <a:t>Hör</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Ist</a:t>
            </a:r>
            <a:r>
              <a:rPr lang="en-US" sz="2000" dirty="0">
                <a:solidFill>
                  <a:schemeClr val="accent5">
                    <a:lumMod val="50000"/>
                  </a:schemeClr>
                </a:solidFill>
              </a:rPr>
              <a:t> die </a:t>
            </a:r>
            <a:r>
              <a:rPr lang="en-US" sz="2000" dirty="0" err="1">
                <a:solidFill>
                  <a:schemeClr val="accent5">
                    <a:lumMod val="50000"/>
                  </a:schemeClr>
                </a:solidFill>
              </a:rPr>
              <a:t>Frage</a:t>
            </a:r>
            <a:r>
              <a:rPr lang="en-US" sz="2000" dirty="0">
                <a:solidFill>
                  <a:schemeClr val="accent5">
                    <a:lumMod val="50000"/>
                  </a:schemeClr>
                </a:solidFill>
              </a:rPr>
              <a:t> </a:t>
            </a:r>
            <a:r>
              <a:rPr lang="en-US" sz="2000" dirty="0" err="1">
                <a:solidFill>
                  <a:schemeClr val="accent5">
                    <a:lumMod val="50000"/>
                  </a:schemeClr>
                </a:solidFill>
              </a:rPr>
              <a:t>richtig</a:t>
            </a:r>
            <a:r>
              <a:rPr lang="en-US" sz="2000" dirty="0">
                <a:solidFill>
                  <a:schemeClr val="accent5">
                    <a:lumMod val="50000"/>
                  </a:schemeClr>
                </a:solidFill>
              </a:rPr>
              <a:t>?</a:t>
            </a:r>
            <a:br>
              <a:rPr lang="en-US" sz="2000" dirty="0">
                <a:solidFill>
                  <a:schemeClr val="accent5">
                    <a:lumMod val="50000"/>
                  </a:schemeClr>
                </a:solidFill>
              </a:rPr>
            </a:br>
            <a:r>
              <a:rPr lang="en-US" sz="2000" dirty="0" err="1">
                <a:solidFill>
                  <a:schemeClr val="accent5">
                    <a:lumMod val="50000"/>
                  </a:schemeClr>
                </a:solidFill>
              </a:rPr>
              <a:t>Schreib</a:t>
            </a:r>
            <a:r>
              <a:rPr lang="en-US" sz="2000" dirty="0">
                <a:solidFill>
                  <a:schemeClr val="accent5">
                    <a:lumMod val="50000"/>
                  </a:schemeClr>
                </a:solidFill>
              </a:rPr>
              <a:t> die </a:t>
            </a:r>
            <a:r>
              <a:rPr lang="en-US" sz="2000" dirty="0" err="1">
                <a:solidFill>
                  <a:schemeClr val="accent5">
                    <a:lumMod val="50000"/>
                  </a:schemeClr>
                </a:solidFill>
              </a:rPr>
              <a:t>Antwort</a:t>
            </a:r>
            <a:r>
              <a:rPr lang="en-US" sz="2000" dirty="0">
                <a:solidFill>
                  <a:schemeClr val="accent5">
                    <a:lumMod val="50000"/>
                  </a:schemeClr>
                </a:solidFill>
              </a:rPr>
              <a:t>.</a:t>
            </a:r>
          </a:p>
        </p:txBody>
      </p:sp>
      <p:sp>
        <p:nvSpPr>
          <p:cNvPr id="11" name="Rectangle 10">
            <a:extLst>
              <a:ext uri="{FF2B5EF4-FFF2-40B4-BE49-F238E27FC236}">
                <a16:creationId xmlns:a16="http://schemas.microsoft.com/office/drawing/2014/main" id="{3B0B6C04-C333-4528-B54E-06978FEA3EA9}"/>
              </a:ext>
            </a:extLst>
          </p:cNvPr>
          <p:cNvSpPr/>
          <p:nvPr/>
        </p:nvSpPr>
        <p:spPr>
          <a:xfrm>
            <a:off x="110435" y="1767822"/>
            <a:ext cx="3658374" cy="400110"/>
          </a:xfrm>
          <a:prstGeom prst="rect">
            <a:avLst/>
          </a:prstGeom>
        </p:spPr>
        <p:txBody>
          <a:bodyPr wrap="none">
            <a:spAutoFit/>
          </a:bodyPr>
          <a:lstStyle/>
          <a:p>
            <a:r>
              <a:rPr lang="en-US" sz="2000" dirty="0" err="1">
                <a:solidFill>
                  <a:schemeClr val="accent5">
                    <a:lumMod val="50000"/>
                  </a:schemeClr>
                </a:solidFill>
              </a:rPr>
              <a:t>Schreib</a:t>
            </a:r>
            <a:r>
              <a:rPr lang="en-US" sz="2000" dirty="0">
                <a:solidFill>
                  <a:schemeClr val="accent5">
                    <a:lumMod val="50000"/>
                  </a:schemeClr>
                </a:solidFill>
              </a:rPr>
              <a:t> </a:t>
            </a:r>
            <a:r>
              <a:rPr lang="en-US" sz="2000" dirty="0" err="1">
                <a:solidFill>
                  <a:schemeClr val="accent5">
                    <a:lumMod val="50000"/>
                  </a:schemeClr>
                </a:solidFill>
              </a:rPr>
              <a:t>bessere</a:t>
            </a:r>
            <a:r>
              <a:rPr lang="en-US" sz="2000" dirty="0">
                <a:solidFill>
                  <a:schemeClr val="accent5">
                    <a:lumMod val="50000"/>
                  </a:schemeClr>
                </a:solidFill>
              </a:rPr>
              <a:t> </a:t>
            </a:r>
            <a:r>
              <a:rPr lang="en-US" sz="2000" dirty="0" err="1">
                <a:solidFill>
                  <a:schemeClr val="accent5">
                    <a:lumMod val="50000"/>
                  </a:schemeClr>
                </a:solidFill>
              </a:rPr>
              <a:t>Fragen</a:t>
            </a:r>
            <a:r>
              <a:rPr lang="en-US" sz="2000" dirty="0">
                <a:solidFill>
                  <a:schemeClr val="accent5">
                    <a:lumMod val="50000"/>
                  </a:schemeClr>
                </a:solidFill>
              </a:rPr>
              <a:t> [x4].</a:t>
            </a:r>
            <a:endParaRPr lang="en-GB" sz="2000" dirty="0"/>
          </a:p>
        </p:txBody>
      </p:sp>
      <p:sp>
        <p:nvSpPr>
          <p:cNvPr id="14" name="TextBox 13">
            <a:extLst>
              <a:ext uri="{FF2B5EF4-FFF2-40B4-BE49-F238E27FC236}">
                <a16:creationId xmlns:a16="http://schemas.microsoft.com/office/drawing/2014/main" id="{2081081A-2A14-47A8-B50D-E809026B141D}"/>
              </a:ext>
            </a:extLst>
          </p:cNvPr>
          <p:cNvSpPr txBox="1"/>
          <p:nvPr/>
        </p:nvSpPr>
        <p:spPr>
          <a:xfrm>
            <a:off x="6183685" y="3619360"/>
            <a:ext cx="4085131" cy="400110"/>
          </a:xfrm>
          <a:prstGeom prst="rect">
            <a:avLst/>
          </a:prstGeom>
          <a:solidFill>
            <a:srgbClr val="FFF4E7"/>
          </a:solidFill>
        </p:spPr>
        <p:txBody>
          <a:bodyPr wrap="square" rtlCol="0">
            <a:spAutoFit/>
          </a:bodyPr>
          <a:lstStyle/>
          <a:p>
            <a:pPr algn="l"/>
            <a:r>
              <a:rPr lang="en-GB" sz="2000" dirty="0">
                <a:solidFill>
                  <a:schemeClr val="accent5">
                    <a:lumMod val="50000"/>
                  </a:schemeClr>
                </a:solidFill>
              </a:rPr>
              <a:t>Was </a:t>
            </a:r>
            <a:r>
              <a:rPr lang="en-GB" sz="2000" dirty="0" err="1">
                <a:solidFill>
                  <a:schemeClr val="accent5">
                    <a:lumMod val="50000"/>
                  </a:schemeClr>
                </a:solidFill>
              </a:rPr>
              <a:t>machst</a:t>
            </a:r>
            <a:r>
              <a:rPr lang="en-GB" sz="2000" dirty="0">
                <a:solidFill>
                  <a:schemeClr val="accent5">
                    <a:lumMod val="50000"/>
                  </a:schemeClr>
                </a:solidFill>
              </a:rPr>
              <a:t> du um </a:t>
            </a:r>
            <a:r>
              <a:rPr lang="en-GB" sz="2000" dirty="0" err="1">
                <a:solidFill>
                  <a:schemeClr val="accent5">
                    <a:lumMod val="50000"/>
                  </a:schemeClr>
                </a:solidFill>
              </a:rPr>
              <a:t>sieben</a:t>
            </a:r>
            <a:r>
              <a:rPr lang="en-GB" sz="2000" dirty="0">
                <a:solidFill>
                  <a:schemeClr val="accent5">
                    <a:lumMod val="50000"/>
                  </a:schemeClr>
                </a:solidFill>
              </a:rPr>
              <a:t> </a:t>
            </a:r>
            <a:r>
              <a:rPr lang="en-GB" sz="2000" dirty="0" err="1">
                <a:solidFill>
                  <a:schemeClr val="accent5">
                    <a:lumMod val="50000"/>
                  </a:schemeClr>
                </a:solidFill>
              </a:rPr>
              <a:t>Uhr</a:t>
            </a:r>
            <a:r>
              <a:rPr lang="en-GB" sz="2000" dirty="0">
                <a:solidFill>
                  <a:schemeClr val="accent5">
                    <a:lumMod val="50000"/>
                  </a:schemeClr>
                </a:solidFill>
              </a:rPr>
              <a:t>?</a:t>
            </a:r>
          </a:p>
        </p:txBody>
      </p:sp>
      <p:sp>
        <p:nvSpPr>
          <p:cNvPr id="41" name="TextBox 40">
            <a:extLst>
              <a:ext uri="{FF2B5EF4-FFF2-40B4-BE49-F238E27FC236}">
                <a16:creationId xmlns:a16="http://schemas.microsoft.com/office/drawing/2014/main" id="{DF4BDE15-78A7-469D-9335-98DA677EAF40}"/>
              </a:ext>
            </a:extLst>
          </p:cNvPr>
          <p:cNvSpPr txBox="1"/>
          <p:nvPr/>
        </p:nvSpPr>
        <p:spPr>
          <a:xfrm>
            <a:off x="6215790" y="4127733"/>
            <a:ext cx="4085131" cy="400110"/>
          </a:xfrm>
          <a:prstGeom prst="rect">
            <a:avLst/>
          </a:prstGeom>
          <a:solidFill>
            <a:srgbClr val="FFE8CB"/>
          </a:solidFill>
        </p:spPr>
        <p:txBody>
          <a:bodyPr wrap="square" rtlCol="0">
            <a:spAutoFit/>
          </a:bodyPr>
          <a:lstStyle/>
          <a:p>
            <a:pPr algn="l"/>
            <a:r>
              <a:rPr lang="en-GB" sz="2000" dirty="0" err="1">
                <a:solidFill>
                  <a:schemeClr val="accent5">
                    <a:lumMod val="50000"/>
                  </a:schemeClr>
                </a:solidFill>
              </a:rPr>
              <a:t>Wann</a:t>
            </a:r>
            <a:r>
              <a:rPr lang="en-GB" sz="2000" dirty="0">
                <a:solidFill>
                  <a:schemeClr val="accent5">
                    <a:lumMod val="50000"/>
                  </a:schemeClr>
                </a:solidFill>
              </a:rPr>
              <a:t> </a:t>
            </a:r>
            <a:r>
              <a:rPr lang="en-GB" sz="2000" dirty="0" err="1">
                <a:solidFill>
                  <a:schemeClr val="accent5">
                    <a:lumMod val="50000"/>
                  </a:schemeClr>
                </a:solidFill>
              </a:rPr>
              <a:t>fährst</a:t>
            </a:r>
            <a:r>
              <a:rPr lang="en-GB" sz="2000" dirty="0">
                <a:solidFill>
                  <a:schemeClr val="accent5">
                    <a:lumMod val="50000"/>
                  </a:schemeClr>
                </a:solidFill>
              </a:rPr>
              <a:t> du </a:t>
            </a:r>
            <a:r>
              <a:rPr lang="en-GB" sz="2000" dirty="0" err="1">
                <a:solidFill>
                  <a:schemeClr val="accent5">
                    <a:lumMod val="50000"/>
                  </a:schemeClr>
                </a:solidFill>
              </a:rPr>
              <a:t>zur</a:t>
            </a:r>
            <a:r>
              <a:rPr lang="en-GB" sz="2000" dirty="0">
                <a:solidFill>
                  <a:schemeClr val="accent5">
                    <a:lumMod val="50000"/>
                  </a:schemeClr>
                </a:solidFill>
              </a:rPr>
              <a:t> Arbeit?</a:t>
            </a:r>
          </a:p>
        </p:txBody>
      </p:sp>
      <p:sp>
        <p:nvSpPr>
          <p:cNvPr id="42" name="TextBox 41">
            <a:extLst>
              <a:ext uri="{FF2B5EF4-FFF2-40B4-BE49-F238E27FC236}">
                <a16:creationId xmlns:a16="http://schemas.microsoft.com/office/drawing/2014/main" id="{4BB015AF-A903-436F-B10D-AA8D69B36F15}"/>
              </a:ext>
            </a:extLst>
          </p:cNvPr>
          <p:cNvSpPr txBox="1"/>
          <p:nvPr/>
        </p:nvSpPr>
        <p:spPr>
          <a:xfrm>
            <a:off x="6096000" y="5117216"/>
            <a:ext cx="5625626" cy="400110"/>
          </a:xfrm>
          <a:prstGeom prst="rect">
            <a:avLst/>
          </a:prstGeom>
          <a:solidFill>
            <a:srgbClr val="FFE8CB"/>
          </a:solidFill>
        </p:spPr>
        <p:txBody>
          <a:bodyPr wrap="square" rtlCol="0">
            <a:spAutoFit/>
          </a:bodyPr>
          <a:lstStyle/>
          <a:p>
            <a:pPr algn="l"/>
            <a:r>
              <a:rPr lang="en-GB" sz="2000" dirty="0">
                <a:solidFill>
                  <a:schemeClr val="accent5">
                    <a:lumMod val="50000"/>
                  </a:schemeClr>
                </a:solidFill>
              </a:rPr>
              <a:t>Was </a:t>
            </a:r>
            <a:r>
              <a:rPr lang="en-GB" sz="2000" dirty="0" err="1">
                <a:solidFill>
                  <a:schemeClr val="accent5">
                    <a:lumMod val="50000"/>
                  </a:schemeClr>
                </a:solidFill>
              </a:rPr>
              <a:t>machst</a:t>
            </a:r>
            <a:r>
              <a:rPr lang="en-GB" sz="2000" dirty="0">
                <a:solidFill>
                  <a:schemeClr val="accent5">
                    <a:lumMod val="50000"/>
                  </a:schemeClr>
                </a:solidFill>
              </a:rPr>
              <a:t> du, </a:t>
            </a:r>
            <a:r>
              <a:rPr lang="en-GB" sz="2000" dirty="0" err="1">
                <a:solidFill>
                  <a:schemeClr val="accent5">
                    <a:lumMod val="50000"/>
                  </a:schemeClr>
                </a:solidFill>
              </a:rPr>
              <a:t>wenn</a:t>
            </a:r>
            <a:r>
              <a:rPr lang="en-GB" sz="2000" dirty="0">
                <a:solidFill>
                  <a:schemeClr val="accent5">
                    <a:lumMod val="50000"/>
                  </a:schemeClr>
                </a:solidFill>
              </a:rPr>
              <a:t> du </a:t>
            </a:r>
            <a:r>
              <a:rPr lang="en-GB" sz="2000" dirty="0" err="1">
                <a:solidFill>
                  <a:schemeClr val="accent5">
                    <a:lumMod val="50000"/>
                  </a:schemeClr>
                </a:solidFill>
              </a:rPr>
              <a:t>keine</a:t>
            </a:r>
            <a:r>
              <a:rPr lang="en-GB" sz="2000" dirty="0">
                <a:solidFill>
                  <a:schemeClr val="accent5">
                    <a:lumMod val="50000"/>
                  </a:schemeClr>
                </a:solidFill>
              </a:rPr>
              <a:t> Arbeit hast?</a:t>
            </a:r>
          </a:p>
        </p:txBody>
      </p:sp>
      <p:sp>
        <p:nvSpPr>
          <p:cNvPr id="43" name="TextBox 42">
            <a:extLst>
              <a:ext uri="{FF2B5EF4-FFF2-40B4-BE49-F238E27FC236}">
                <a16:creationId xmlns:a16="http://schemas.microsoft.com/office/drawing/2014/main" id="{40A41266-A156-4021-ADA9-47DDD30E37B4}"/>
              </a:ext>
            </a:extLst>
          </p:cNvPr>
          <p:cNvSpPr txBox="1"/>
          <p:nvPr/>
        </p:nvSpPr>
        <p:spPr>
          <a:xfrm>
            <a:off x="6126667" y="5591887"/>
            <a:ext cx="3674531" cy="400110"/>
          </a:xfrm>
          <a:prstGeom prst="rect">
            <a:avLst/>
          </a:prstGeom>
          <a:solidFill>
            <a:srgbClr val="FFF4E7"/>
          </a:solidFill>
        </p:spPr>
        <p:txBody>
          <a:bodyPr wrap="square" rtlCol="0">
            <a:spAutoFit/>
          </a:bodyPr>
          <a:lstStyle/>
          <a:p>
            <a:pPr algn="l"/>
            <a:r>
              <a:rPr lang="en-GB" sz="2000" dirty="0" err="1">
                <a:solidFill>
                  <a:schemeClr val="accent5">
                    <a:lumMod val="50000"/>
                  </a:schemeClr>
                </a:solidFill>
              </a:rPr>
              <a:t>Wann</a:t>
            </a:r>
            <a:r>
              <a:rPr lang="en-GB" sz="2000" dirty="0">
                <a:solidFill>
                  <a:schemeClr val="accent5">
                    <a:lumMod val="50000"/>
                  </a:schemeClr>
                </a:solidFill>
              </a:rPr>
              <a:t> </a:t>
            </a:r>
            <a:r>
              <a:rPr lang="en-GB" sz="2000" dirty="0" err="1">
                <a:solidFill>
                  <a:schemeClr val="accent5">
                    <a:lumMod val="50000"/>
                  </a:schemeClr>
                </a:solidFill>
              </a:rPr>
              <a:t>gehst</a:t>
            </a:r>
            <a:r>
              <a:rPr lang="en-GB" sz="2000" dirty="0">
                <a:solidFill>
                  <a:schemeClr val="accent5">
                    <a:lumMod val="50000"/>
                  </a:schemeClr>
                </a:solidFill>
              </a:rPr>
              <a:t> du ins Bett?</a:t>
            </a:r>
          </a:p>
        </p:txBody>
      </p:sp>
      <p:pic>
        <p:nvPicPr>
          <p:cNvPr id="44" name="9.1.2.6 Slide 49">
            <a:hlinkClick r:id="" action="ppaction://media"/>
            <a:extLst>
              <a:ext uri="{FF2B5EF4-FFF2-40B4-BE49-F238E27FC236}">
                <a16:creationId xmlns:a16="http://schemas.microsoft.com/office/drawing/2014/main" id="{C4DDD805-519D-4D2A-A2E9-C1C38B084BE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381227" y="229453"/>
            <a:ext cx="987751" cy="987751"/>
          </a:xfrm>
          <a:prstGeom prst="rect">
            <a:avLst/>
          </a:prstGeom>
        </p:spPr>
      </p:pic>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fill="hold" display="0">
                  <p:stCondLst>
                    <p:cond delay="indefinite"/>
                  </p:stCondLst>
                  <p:endCondLst>
                    <p:cond evt="onStopAudio" delay="0">
                      <p:tgtEl>
                        <p:sldTgt/>
                      </p:tgtEl>
                    </p:cond>
                  </p:endCondLst>
                </p:cTn>
                <p:tgtEl>
                  <p:spTgt spid="44"/>
                </p:tgtEl>
              </p:cMediaNode>
            </p:audio>
          </p:childTnLst>
        </p:cTn>
      </p:par>
    </p:tnLst>
    <p:bldLst>
      <p:bldP spid="9" grpId="0" animBg="1"/>
      <p:bldP spid="12" grpId="0" animBg="1"/>
      <p:bldP spid="15" grpId="0" animBg="1"/>
      <p:bldP spid="18" grpId="0" animBg="1"/>
      <p:bldP spid="21" grpId="0" animBg="1"/>
      <p:bldP spid="24" grpId="0" animBg="1"/>
      <p:bldP spid="27" grpId="0" animBg="1"/>
      <p:bldP spid="30" grpId="0" animBg="1"/>
      <p:bldP spid="14" grpId="0" animBg="1"/>
      <p:bldP spid="41" grpId="0" animBg="1"/>
      <p:bldP spid="42"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092176" cy="869950"/>
          </a:xfrm>
          <a:prstGeom prst="rect">
            <a:avLst/>
          </a:prstGeom>
        </p:spPr>
      </p:pic>
      <p:sp>
        <p:nvSpPr>
          <p:cNvPr id="4" name="Title 3"/>
          <p:cNvSpPr>
            <a:spLocks noGrp="1"/>
          </p:cNvSpPr>
          <p:nvPr>
            <p:ph type="title"/>
          </p:nvPr>
        </p:nvSpPr>
        <p:spPr>
          <a:xfrm>
            <a:off x="0" y="294041"/>
            <a:ext cx="6367346" cy="707849"/>
          </a:xfrm>
        </p:spPr>
        <p:txBody>
          <a:bodyPr>
            <a:normAutofit fontScale="90000"/>
          </a:bodyPr>
          <a:lstStyle/>
          <a:p>
            <a:r>
              <a:rPr lang="en-GB" sz="3600" b="1" dirty="0">
                <a:solidFill>
                  <a:schemeClr val="bg1"/>
                </a:solidFill>
              </a:rPr>
              <a:t>Reflexive and object pronouns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20255" y="1609157"/>
            <a:ext cx="11519278" cy="461665"/>
          </a:xfrm>
          <a:prstGeom prst="rect">
            <a:avLst/>
          </a:prstGeom>
          <a:noFill/>
        </p:spPr>
        <p:txBody>
          <a:bodyPr wrap="square" rtlCol="0">
            <a:spAutoFit/>
          </a:bodyPr>
          <a:lstStyle/>
          <a:p>
            <a:r>
              <a:rPr lang="en-US" sz="2400" dirty="0">
                <a:solidFill>
                  <a:schemeClr val="accent5">
                    <a:lumMod val="50000"/>
                  </a:schemeClr>
                </a:solidFill>
              </a:rPr>
              <a:t>Two of the German </a:t>
            </a:r>
            <a:r>
              <a:rPr lang="en-US" sz="2400" b="1" dirty="0">
                <a:solidFill>
                  <a:schemeClr val="accent5">
                    <a:lumMod val="50000"/>
                  </a:schemeClr>
                </a:solidFill>
              </a:rPr>
              <a:t>reflexive pronouns </a:t>
            </a:r>
            <a:r>
              <a:rPr lang="en-US" sz="2400" dirty="0">
                <a:solidFill>
                  <a:schemeClr val="accent5">
                    <a:lumMod val="50000"/>
                  </a:schemeClr>
                </a:solidFill>
              </a:rPr>
              <a:t>are the same as the DOP: </a:t>
            </a:r>
          </a:p>
        </p:txBody>
      </p:sp>
      <p:sp>
        <p:nvSpPr>
          <p:cNvPr id="14" name="Speech Bubble: Rectangle with Corners Rounded 13">
            <a:extLst>
              <a:ext uri="{FF2B5EF4-FFF2-40B4-BE49-F238E27FC236}">
                <a16:creationId xmlns:a16="http://schemas.microsoft.com/office/drawing/2014/main" id="{6850FF96-93CB-4F07-B1C7-CA1F27AED162}"/>
              </a:ext>
            </a:extLst>
          </p:cNvPr>
          <p:cNvSpPr/>
          <p:nvPr/>
        </p:nvSpPr>
        <p:spPr>
          <a:xfrm>
            <a:off x="9863849" y="1525585"/>
            <a:ext cx="2034048" cy="1421146"/>
          </a:xfrm>
          <a:prstGeom prst="wedgeRoundRectCallout">
            <a:avLst>
              <a:gd name="adj1" fmla="val -81245"/>
              <a:gd name="adj2" fmla="val 3509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mich</a:t>
            </a:r>
            <a:r>
              <a:rPr lang="en-GB" sz="2000" dirty="0">
                <a:solidFill>
                  <a:prstClr val="white"/>
                </a:solidFill>
              </a:rPr>
              <a:t> –</a:t>
            </a:r>
            <a:b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me + myself</a:t>
            </a:r>
            <a:b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dich</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b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you + yourself</a:t>
            </a:r>
            <a:endParaRPr kumimoji="0" lang="en-GB" sz="200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492E8252-4AA6-4582-A8BB-F912CAF1E043}"/>
              </a:ext>
            </a:extLst>
          </p:cNvPr>
          <p:cNvSpPr txBox="1"/>
          <p:nvPr/>
        </p:nvSpPr>
        <p:spPr>
          <a:xfrm>
            <a:off x="101416" y="1160466"/>
            <a:ext cx="116472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t>
            </a:r>
            <a:r>
              <a:rPr lang="en-US" sz="2400" dirty="0">
                <a:solidFill>
                  <a:srgbClr val="4472C4">
                    <a:lumMod val="50000"/>
                  </a:srgbClr>
                </a:solidFill>
                <a:latin typeface="Century Gothic" panose="020F0302020204030204"/>
              </a:rPr>
              <a:t>know the </a:t>
            </a:r>
            <a:r>
              <a:rPr lang="en-US" sz="2400" b="1" dirty="0">
                <a:solidFill>
                  <a:srgbClr val="4472C4">
                    <a:lumMod val="50000"/>
                  </a:srgbClr>
                </a:solidFill>
                <a:latin typeface="Century Gothic" panose="020F0302020204030204"/>
              </a:rPr>
              <a:t>direct object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pronouns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use to replace nouns:</a:t>
            </a:r>
          </a:p>
        </p:txBody>
      </p:sp>
      <p:sp>
        <p:nvSpPr>
          <p:cNvPr id="23" name="TextBox 22">
            <a:extLst>
              <a:ext uri="{FF2B5EF4-FFF2-40B4-BE49-F238E27FC236}">
                <a16:creationId xmlns:a16="http://schemas.microsoft.com/office/drawing/2014/main" id="{F079D848-EAB0-4BB0-B5BC-50082C50C8D1}"/>
              </a:ext>
            </a:extLst>
          </p:cNvPr>
          <p:cNvSpPr txBox="1"/>
          <p:nvPr/>
        </p:nvSpPr>
        <p:spPr>
          <a:xfrm>
            <a:off x="2154303" y="2413134"/>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graphicFrame>
        <p:nvGraphicFramePr>
          <p:cNvPr id="2" name="Table 15">
            <a:extLst>
              <a:ext uri="{FF2B5EF4-FFF2-40B4-BE49-F238E27FC236}">
                <a16:creationId xmlns:a16="http://schemas.microsoft.com/office/drawing/2014/main" id="{0974D0B8-19B1-4CC6-A706-5FA517174CA7}"/>
              </a:ext>
            </a:extLst>
          </p:cNvPr>
          <p:cNvGraphicFramePr>
            <a:graphicFrameLocks noGrp="1"/>
          </p:cNvGraphicFramePr>
          <p:nvPr>
            <p:extLst>
              <p:ext uri="{D42A27DB-BD31-4B8C-83A1-F6EECF244321}">
                <p14:modId xmlns:p14="http://schemas.microsoft.com/office/powerpoint/2010/main" val="1309599704"/>
              </p:ext>
            </p:extLst>
          </p:nvPr>
        </p:nvGraphicFramePr>
        <p:xfrm>
          <a:off x="1205506" y="2943350"/>
          <a:ext cx="3749514" cy="2739545"/>
        </p:xfrm>
        <a:graphic>
          <a:graphicData uri="http://schemas.openxmlformats.org/drawingml/2006/table">
            <a:tbl>
              <a:tblPr firstRow="1" bandRow="1">
                <a:tableStyleId>{5940675A-B579-460E-94D1-54222C63F5DA}</a:tableStyleId>
              </a:tblPr>
              <a:tblGrid>
                <a:gridCol w="1874757">
                  <a:extLst>
                    <a:ext uri="{9D8B030D-6E8A-4147-A177-3AD203B41FA5}">
                      <a16:colId xmlns:a16="http://schemas.microsoft.com/office/drawing/2014/main" val="2246147456"/>
                    </a:ext>
                  </a:extLst>
                </a:gridCol>
                <a:gridCol w="1874757">
                  <a:extLst>
                    <a:ext uri="{9D8B030D-6E8A-4147-A177-3AD203B41FA5}">
                      <a16:colId xmlns:a16="http://schemas.microsoft.com/office/drawing/2014/main" val="1062062947"/>
                    </a:ext>
                  </a:extLst>
                </a:gridCol>
              </a:tblGrid>
              <a:tr h="547909">
                <a:tc>
                  <a:txBody>
                    <a:bodyPr/>
                    <a:lstStyle/>
                    <a:p>
                      <a:pPr algn="ctr"/>
                      <a:r>
                        <a:rPr lang="en-GB" sz="2400" b="1" dirty="0" err="1">
                          <a:solidFill>
                            <a:srgbClr val="002060"/>
                          </a:solidFill>
                        </a:rPr>
                        <a:t>mich</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me</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012730"/>
                  </a:ext>
                </a:extLst>
              </a:tr>
              <a:tr h="547909">
                <a:tc>
                  <a:txBody>
                    <a:bodyPr/>
                    <a:lstStyle/>
                    <a:p>
                      <a:pPr algn="ctr"/>
                      <a:r>
                        <a:rPr lang="en-GB" sz="2400" b="1" dirty="0">
                          <a:solidFill>
                            <a:srgbClr val="002060"/>
                          </a:solidFill>
                        </a:rPr>
                        <a:t>dich</a:t>
                      </a: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you</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572049"/>
                  </a:ext>
                </a:extLst>
              </a:tr>
              <a:tr h="547909">
                <a:tc>
                  <a:txBody>
                    <a:bodyPr/>
                    <a:lstStyle/>
                    <a:p>
                      <a:pPr algn="ctr"/>
                      <a:r>
                        <a:rPr lang="en-GB" sz="2400" b="1" dirty="0" err="1">
                          <a:solidFill>
                            <a:srgbClr val="002060"/>
                          </a:solidFill>
                        </a:rPr>
                        <a:t>ihn</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he / it (m.)</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8577575"/>
                  </a:ext>
                </a:extLst>
              </a:tr>
              <a:tr h="547909">
                <a:tc>
                  <a:txBody>
                    <a:bodyPr/>
                    <a:lstStyle/>
                    <a:p>
                      <a:pPr algn="ctr"/>
                      <a:r>
                        <a:rPr lang="en-GB" sz="2400" b="1" dirty="0" err="1">
                          <a:solidFill>
                            <a:srgbClr val="002060"/>
                          </a:solidFill>
                        </a:rPr>
                        <a:t>sie</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she / it (f.)</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2263932"/>
                  </a:ext>
                </a:extLst>
              </a:tr>
              <a:tr h="547909">
                <a:tc>
                  <a:txBody>
                    <a:bodyPr/>
                    <a:lstStyle/>
                    <a:p>
                      <a:pPr algn="ctr"/>
                      <a:r>
                        <a:rPr lang="en-GB" sz="2400" b="1" dirty="0">
                          <a:solidFill>
                            <a:srgbClr val="002060"/>
                          </a:solidFill>
                        </a:rPr>
                        <a:t>es</a:t>
                      </a: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it (nt.)</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7650347"/>
                  </a:ext>
                </a:extLst>
              </a:tr>
            </a:tbl>
          </a:graphicData>
        </a:graphic>
      </p:graphicFrame>
      <p:graphicFrame>
        <p:nvGraphicFramePr>
          <p:cNvPr id="24" name="Table 15">
            <a:extLst>
              <a:ext uri="{FF2B5EF4-FFF2-40B4-BE49-F238E27FC236}">
                <a16:creationId xmlns:a16="http://schemas.microsoft.com/office/drawing/2014/main" id="{1A13033B-39B8-4FD5-9300-83167542EA2C}"/>
              </a:ext>
            </a:extLst>
          </p:cNvPr>
          <p:cNvGraphicFramePr>
            <a:graphicFrameLocks noGrp="1"/>
          </p:cNvGraphicFramePr>
          <p:nvPr>
            <p:extLst>
              <p:ext uri="{D42A27DB-BD31-4B8C-83A1-F6EECF244321}">
                <p14:modId xmlns:p14="http://schemas.microsoft.com/office/powerpoint/2010/main" val="872817316"/>
              </p:ext>
            </p:extLst>
          </p:nvPr>
        </p:nvGraphicFramePr>
        <p:xfrm>
          <a:off x="5879894" y="2943350"/>
          <a:ext cx="3749514" cy="2739545"/>
        </p:xfrm>
        <a:graphic>
          <a:graphicData uri="http://schemas.openxmlformats.org/drawingml/2006/table">
            <a:tbl>
              <a:tblPr firstRow="1" bandRow="1">
                <a:tableStyleId>{5940675A-B579-460E-94D1-54222C63F5DA}</a:tableStyleId>
              </a:tblPr>
              <a:tblGrid>
                <a:gridCol w="1874757">
                  <a:extLst>
                    <a:ext uri="{9D8B030D-6E8A-4147-A177-3AD203B41FA5}">
                      <a16:colId xmlns:a16="http://schemas.microsoft.com/office/drawing/2014/main" val="2246147456"/>
                    </a:ext>
                  </a:extLst>
                </a:gridCol>
                <a:gridCol w="1874757">
                  <a:extLst>
                    <a:ext uri="{9D8B030D-6E8A-4147-A177-3AD203B41FA5}">
                      <a16:colId xmlns:a16="http://schemas.microsoft.com/office/drawing/2014/main" val="1062062947"/>
                    </a:ext>
                  </a:extLst>
                </a:gridCol>
              </a:tblGrid>
              <a:tr h="547909">
                <a:tc>
                  <a:txBody>
                    <a:bodyPr/>
                    <a:lstStyle/>
                    <a:p>
                      <a:pPr algn="ctr"/>
                      <a:r>
                        <a:rPr lang="en-GB" sz="2400" b="1" dirty="0" err="1">
                          <a:solidFill>
                            <a:srgbClr val="002060"/>
                          </a:solidFill>
                        </a:rPr>
                        <a:t>mich</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myself</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012730"/>
                  </a:ext>
                </a:extLst>
              </a:tr>
              <a:tr h="547909">
                <a:tc>
                  <a:txBody>
                    <a:bodyPr/>
                    <a:lstStyle/>
                    <a:p>
                      <a:pPr algn="ctr"/>
                      <a:r>
                        <a:rPr lang="en-GB" sz="2400" b="1" dirty="0">
                          <a:solidFill>
                            <a:srgbClr val="002060"/>
                          </a:solidFill>
                        </a:rPr>
                        <a:t>dich</a:t>
                      </a: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yourself</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572049"/>
                  </a:ext>
                </a:extLst>
              </a:tr>
              <a:tr h="547909">
                <a:tc>
                  <a:txBody>
                    <a:bodyPr/>
                    <a:lstStyle/>
                    <a:p>
                      <a:pPr algn="ctr"/>
                      <a:r>
                        <a:rPr lang="en-GB" sz="2400" b="1" dirty="0" err="1">
                          <a:solidFill>
                            <a:srgbClr val="002060"/>
                          </a:solidFill>
                        </a:rPr>
                        <a:t>sich</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himself</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8577575"/>
                  </a:ext>
                </a:extLst>
              </a:tr>
              <a:tr h="547909">
                <a:tc>
                  <a:txBody>
                    <a:bodyPr/>
                    <a:lstStyle/>
                    <a:p>
                      <a:pPr algn="ctr"/>
                      <a:r>
                        <a:rPr lang="en-GB" sz="2400" b="1" dirty="0" err="1">
                          <a:solidFill>
                            <a:srgbClr val="002060"/>
                          </a:solidFill>
                        </a:rPr>
                        <a:t>sich</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herself</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2263932"/>
                  </a:ext>
                </a:extLst>
              </a:tr>
              <a:tr h="547909">
                <a:tc>
                  <a:txBody>
                    <a:bodyPr/>
                    <a:lstStyle/>
                    <a:p>
                      <a:pPr algn="ctr"/>
                      <a:r>
                        <a:rPr lang="en-GB" sz="2400" b="1" dirty="0" err="1">
                          <a:solidFill>
                            <a:srgbClr val="002060"/>
                          </a:solidFill>
                        </a:rPr>
                        <a:t>sich</a:t>
                      </a:r>
                      <a:endParaRPr lang="en-GB" sz="2400" b="1" dirty="0">
                        <a:solidFill>
                          <a:srgbClr val="002060"/>
                        </a:solidFill>
                      </a:endParaRPr>
                    </a:p>
                  </a:txBody>
                  <a:tcPr anchor="ctr">
                    <a:lnL w="6350" cap="flat" cmpd="sng" algn="ctr">
                      <a:no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002060"/>
                          </a:solidFill>
                        </a:rPr>
                        <a:t>itself</a:t>
                      </a:r>
                    </a:p>
                  </a:txBody>
                  <a:tcPr anchor="ctr">
                    <a:lnL w="6350" cap="flat" cmpd="sng" algn="ctr">
                      <a:solidFill>
                        <a:srgbClr val="00206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7650347"/>
                  </a:ext>
                </a:extLst>
              </a:tr>
            </a:tbl>
          </a:graphicData>
        </a:graphic>
      </p:graphicFrame>
      <p:sp>
        <p:nvSpPr>
          <p:cNvPr id="25" name="TextBox 24">
            <a:extLst>
              <a:ext uri="{FF2B5EF4-FFF2-40B4-BE49-F238E27FC236}">
                <a16:creationId xmlns:a16="http://schemas.microsoft.com/office/drawing/2014/main" id="{7D79D512-E7AB-41C7-BD1E-13A99A90C723}"/>
              </a:ext>
            </a:extLst>
          </p:cNvPr>
          <p:cNvSpPr txBox="1"/>
          <p:nvPr/>
        </p:nvSpPr>
        <p:spPr>
          <a:xfrm>
            <a:off x="6828691" y="2413134"/>
            <a:ext cx="1851920" cy="400110"/>
          </a:xfrm>
          <a:prstGeom prst="rect">
            <a:avLst/>
          </a:prstGeom>
          <a:solidFill>
            <a:schemeClr val="accent2">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REFLEXIVE</a:t>
            </a:r>
          </a:p>
        </p:txBody>
      </p:sp>
      <p:sp>
        <p:nvSpPr>
          <p:cNvPr id="18" name="Rectangle: Rounded Corners 17">
            <a:extLst>
              <a:ext uri="{FF2B5EF4-FFF2-40B4-BE49-F238E27FC236}">
                <a16:creationId xmlns:a16="http://schemas.microsoft.com/office/drawing/2014/main" id="{98922886-786A-40B0-A13A-06BCDD7FA2C3}"/>
              </a:ext>
            </a:extLst>
          </p:cNvPr>
          <p:cNvSpPr/>
          <p:nvPr/>
        </p:nvSpPr>
        <p:spPr>
          <a:xfrm>
            <a:off x="1728439" y="3055434"/>
            <a:ext cx="834153"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26" name="Rectangle: Rounded Corners 25">
            <a:extLst>
              <a:ext uri="{FF2B5EF4-FFF2-40B4-BE49-F238E27FC236}">
                <a16:creationId xmlns:a16="http://schemas.microsoft.com/office/drawing/2014/main" id="{9958EFDF-9D0F-4BC5-9A2E-2230C0022AAF}"/>
              </a:ext>
            </a:extLst>
          </p:cNvPr>
          <p:cNvSpPr/>
          <p:nvPr/>
        </p:nvSpPr>
        <p:spPr>
          <a:xfrm>
            <a:off x="1728438" y="3640037"/>
            <a:ext cx="834153"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27" name="Rectangle: Rounded Corners 26">
            <a:extLst>
              <a:ext uri="{FF2B5EF4-FFF2-40B4-BE49-F238E27FC236}">
                <a16:creationId xmlns:a16="http://schemas.microsoft.com/office/drawing/2014/main" id="{907C94D6-F3F3-446B-8D70-1FBB53BBBA33}"/>
              </a:ext>
            </a:extLst>
          </p:cNvPr>
          <p:cNvSpPr/>
          <p:nvPr/>
        </p:nvSpPr>
        <p:spPr>
          <a:xfrm>
            <a:off x="1728437" y="4182381"/>
            <a:ext cx="834153"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28" name="Rectangle: Rounded Corners 27">
            <a:extLst>
              <a:ext uri="{FF2B5EF4-FFF2-40B4-BE49-F238E27FC236}">
                <a16:creationId xmlns:a16="http://schemas.microsoft.com/office/drawing/2014/main" id="{360B6F38-04F9-42B3-8215-DFDE9A67409C}"/>
              </a:ext>
            </a:extLst>
          </p:cNvPr>
          <p:cNvSpPr/>
          <p:nvPr/>
        </p:nvSpPr>
        <p:spPr>
          <a:xfrm>
            <a:off x="1728436" y="4731137"/>
            <a:ext cx="834153"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29" name="Rectangle: Rounded Corners 28">
            <a:extLst>
              <a:ext uri="{FF2B5EF4-FFF2-40B4-BE49-F238E27FC236}">
                <a16:creationId xmlns:a16="http://schemas.microsoft.com/office/drawing/2014/main" id="{20139EAA-3F23-479C-BF2C-38EE9C30095F}"/>
              </a:ext>
            </a:extLst>
          </p:cNvPr>
          <p:cNvSpPr/>
          <p:nvPr/>
        </p:nvSpPr>
        <p:spPr>
          <a:xfrm>
            <a:off x="1728435" y="5280579"/>
            <a:ext cx="834153"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30" name="Rectangle: Rounded Corners 29">
            <a:extLst>
              <a:ext uri="{FF2B5EF4-FFF2-40B4-BE49-F238E27FC236}">
                <a16:creationId xmlns:a16="http://schemas.microsoft.com/office/drawing/2014/main" id="{EEFC3A55-A16E-4534-AF65-F789B8CE8D67}"/>
              </a:ext>
            </a:extLst>
          </p:cNvPr>
          <p:cNvSpPr/>
          <p:nvPr/>
        </p:nvSpPr>
        <p:spPr>
          <a:xfrm>
            <a:off x="8092068" y="3023698"/>
            <a:ext cx="1196901"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31" name="Rectangle: Rounded Corners 30">
            <a:extLst>
              <a:ext uri="{FF2B5EF4-FFF2-40B4-BE49-F238E27FC236}">
                <a16:creationId xmlns:a16="http://schemas.microsoft.com/office/drawing/2014/main" id="{6DC9A07E-7404-4E34-BAF5-E5AA87ED3BF6}"/>
              </a:ext>
            </a:extLst>
          </p:cNvPr>
          <p:cNvSpPr/>
          <p:nvPr/>
        </p:nvSpPr>
        <p:spPr>
          <a:xfrm>
            <a:off x="8092067" y="3608301"/>
            <a:ext cx="1196901"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32" name="Rectangle: Rounded Corners 31">
            <a:extLst>
              <a:ext uri="{FF2B5EF4-FFF2-40B4-BE49-F238E27FC236}">
                <a16:creationId xmlns:a16="http://schemas.microsoft.com/office/drawing/2014/main" id="{F2B65CBD-0859-4461-99E8-60CDD7473FF1}"/>
              </a:ext>
            </a:extLst>
          </p:cNvPr>
          <p:cNvSpPr/>
          <p:nvPr/>
        </p:nvSpPr>
        <p:spPr>
          <a:xfrm>
            <a:off x="8092066" y="4150645"/>
            <a:ext cx="1196901"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33" name="Rectangle: Rounded Corners 32">
            <a:extLst>
              <a:ext uri="{FF2B5EF4-FFF2-40B4-BE49-F238E27FC236}">
                <a16:creationId xmlns:a16="http://schemas.microsoft.com/office/drawing/2014/main" id="{60486A9B-EE0E-4353-A08F-8D8CE38CEB6E}"/>
              </a:ext>
            </a:extLst>
          </p:cNvPr>
          <p:cNvSpPr/>
          <p:nvPr/>
        </p:nvSpPr>
        <p:spPr>
          <a:xfrm>
            <a:off x="8092065" y="4699401"/>
            <a:ext cx="1196901"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34" name="Rectangle: Rounded Corners 33">
            <a:extLst>
              <a:ext uri="{FF2B5EF4-FFF2-40B4-BE49-F238E27FC236}">
                <a16:creationId xmlns:a16="http://schemas.microsoft.com/office/drawing/2014/main" id="{2D3548AF-165D-4E26-9B1C-3F6D2947A8D6}"/>
              </a:ext>
            </a:extLst>
          </p:cNvPr>
          <p:cNvSpPr/>
          <p:nvPr/>
        </p:nvSpPr>
        <p:spPr>
          <a:xfrm>
            <a:off x="8092064" y="5248843"/>
            <a:ext cx="1196901" cy="3735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35" name="Rectangle: Rounded Corners 34">
            <a:extLst>
              <a:ext uri="{FF2B5EF4-FFF2-40B4-BE49-F238E27FC236}">
                <a16:creationId xmlns:a16="http://schemas.microsoft.com/office/drawing/2014/main" id="{1956BF56-D381-4A09-BF6E-ED7A994B9CCA}"/>
              </a:ext>
            </a:extLst>
          </p:cNvPr>
          <p:cNvSpPr/>
          <p:nvPr/>
        </p:nvSpPr>
        <p:spPr>
          <a:xfrm>
            <a:off x="1205506" y="2880683"/>
            <a:ext cx="8423902" cy="113291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peech Bubble: Rectangle with Corners Rounded 35">
            <a:extLst>
              <a:ext uri="{FF2B5EF4-FFF2-40B4-BE49-F238E27FC236}">
                <a16:creationId xmlns:a16="http://schemas.microsoft.com/office/drawing/2014/main" id="{36CA061E-D963-43AB-82F6-CB7F89F1F34B}"/>
              </a:ext>
            </a:extLst>
          </p:cNvPr>
          <p:cNvSpPr/>
          <p:nvPr/>
        </p:nvSpPr>
        <p:spPr>
          <a:xfrm>
            <a:off x="9969470" y="4886184"/>
            <a:ext cx="2034048" cy="1421146"/>
          </a:xfrm>
          <a:prstGeom prst="wedgeRoundRectCallout">
            <a:avLst>
              <a:gd name="adj1" fmla="val -66991"/>
              <a:gd name="adj2" fmla="val 1469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sich</a:t>
            </a:r>
            <a:r>
              <a:rPr lang="en-GB" sz="2000" dirty="0">
                <a:solidFill>
                  <a:prstClr val="white"/>
                </a:solidFill>
              </a:rPr>
              <a:t> –</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b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him</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self, </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her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self and </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it</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self</a:t>
            </a:r>
            <a:endParaRPr kumimoji="0" lang="en-GB" sz="200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7052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3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3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3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3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3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22" grpId="0"/>
      <p:bldP spid="23" grpId="0" animBg="1"/>
      <p:bldP spid="25" grpId="0" animBg="1"/>
      <p:bldP spid="18" grpId="0" animBg="1"/>
      <p:bldP spid="18"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6096001" cy="869950"/>
          </a:xfrm>
          <a:prstGeom prst="rect">
            <a:avLst/>
          </a:prstGeom>
        </p:spPr>
      </p:pic>
      <p:sp>
        <p:nvSpPr>
          <p:cNvPr id="4" name="Title 3"/>
          <p:cNvSpPr>
            <a:spLocks noGrp="1"/>
          </p:cNvSpPr>
          <p:nvPr>
            <p:ph type="title"/>
          </p:nvPr>
        </p:nvSpPr>
        <p:spPr>
          <a:xfrm>
            <a:off x="0" y="294041"/>
            <a:ext cx="5278582" cy="707849"/>
          </a:xfrm>
        </p:spPr>
        <p:txBody>
          <a:bodyPr>
            <a:normAutofit fontScale="90000"/>
          </a:bodyPr>
          <a:lstStyle/>
          <a:p>
            <a:r>
              <a:rPr lang="en-GB" sz="3600" b="1" dirty="0">
                <a:solidFill>
                  <a:schemeClr val="bg1"/>
                </a:solidFill>
              </a:rPr>
              <a:t>Die </a:t>
            </a:r>
            <a:r>
              <a:rPr lang="en-GB" sz="3600" b="1" dirty="0" err="1">
                <a:solidFill>
                  <a:schemeClr val="bg1"/>
                </a:solidFill>
              </a:rPr>
              <a:t>Filmtiertrainerin</a:t>
            </a:r>
            <a:r>
              <a:rPr lang="en-GB" sz="3600" b="1" dirty="0">
                <a:solidFill>
                  <a:schemeClr val="bg1"/>
                </a:solidFill>
              </a:rPr>
              <a:t> [1/2]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25350" y="247046"/>
            <a:ext cx="93197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09A5B3F8-2361-4A01-8145-23A691553C76}"/>
              </a:ext>
            </a:extLst>
          </p:cNvPr>
          <p:cNvSpPr txBox="1"/>
          <p:nvPr/>
        </p:nvSpPr>
        <p:spPr>
          <a:xfrm>
            <a:off x="3402519" y="1311536"/>
            <a:ext cx="4269323" cy="1938992"/>
          </a:xfrm>
          <a:prstGeom prst="rect">
            <a:avLst/>
          </a:prstGeom>
          <a:noFill/>
        </p:spPr>
        <p:txBody>
          <a:bodyPr wrap="square" rtlCol="0">
            <a:spAutoFit/>
          </a:bodyPr>
          <a:lstStyle/>
          <a:p>
            <a:r>
              <a:rPr lang="en-GB" sz="2000" dirty="0">
                <a:solidFill>
                  <a:schemeClr val="accent5">
                    <a:lumMod val="50000"/>
                  </a:schemeClr>
                </a:solidFill>
              </a:rPr>
              <a:t>Tatjana </a:t>
            </a:r>
            <a:r>
              <a:rPr lang="en-GB" sz="2000" dirty="0" err="1">
                <a:solidFill>
                  <a:schemeClr val="accent5">
                    <a:lumMod val="50000"/>
                  </a:schemeClr>
                </a:solidFill>
              </a:rPr>
              <a:t>Zimek</a:t>
            </a:r>
            <a:r>
              <a:rPr lang="en-GB" sz="2000" dirty="0">
                <a:solidFill>
                  <a:schemeClr val="accent5">
                    <a:lumMod val="50000"/>
                  </a:schemeClr>
                </a:solidFill>
              </a:rPr>
              <a:t> </a:t>
            </a:r>
            <a:r>
              <a:rPr lang="en-GB" sz="2000" dirty="0" err="1">
                <a:solidFill>
                  <a:schemeClr val="accent5">
                    <a:lumMod val="50000"/>
                  </a:schemeClr>
                </a:solidFill>
              </a:rPr>
              <a:t>ist</a:t>
            </a:r>
            <a:r>
              <a:rPr lang="en-GB" sz="2000" dirty="0">
                <a:solidFill>
                  <a:schemeClr val="accent5">
                    <a:lumMod val="50000"/>
                  </a:schemeClr>
                </a:solidFill>
              </a:rPr>
              <a:t> </a:t>
            </a:r>
            <a:r>
              <a:rPr lang="en-GB" sz="2000" dirty="0" err="1">
                <a:solidFill>
                  <a:schemeClr val="accent5">
                    <a:lumMod val="50000"/>
                  </a:schemeClr>
                </a:solidFill>
              </a:rPr>
              <a:t>Filmtiertrainerin</a:t>
            </a:r>
            <a:r>
              <a:rPr lang="en-GB" sz="2000" dirty="0">
                <a:solidFill>
                  <a:schemeClr val="accent5">
                    <a:lumMod val="50000"/>
                  </a:schemeClr>
                </a:solidFill>
              </a:rPr>
              <a:t>.</a:t>
            </a:r>
            <a:br>
              <a:rPr lang="en-GB" sz="2000" dirty="0">
                <a:solidFill>
                  <a:schemeClr val="accent5">
                    <a:lumMod val="50000"/>
                  </a:schemeClr>
                </a:solidFill>
              </a:rPr>
            </a:br>
            <a:r>
              <a:rPr lang="en-GB" sz="2000" dirty="0">
                <a:solidFill>
                  <a:schemeClr val="accent5">
                    <a:lumMod val="50000"/>
                  </a:schemeClr>
                </a:solidFill>
              </a:rPr>
              <a:t>Sie </a:t>
            </a:r>
            <a:r>
              <a:rPr lang="en-GB" sz="2000" dirty="0" err="1">
                <a:solidFill>
                  <a:schemeClr val="accent5">
                    <a:lumMod val="50000"/>
                  </a:schemeClr>
                </a:solidFill>
              </a:rPr>
              <a:t>kommt</a:t>
            </a:r>
            <a:r>
              <a:rPr lang="en-GB" sz="2000" dirty="0">
                <a:solidFill>
                  <a:schemeClr val="accent5">
                    <a:lumMod val="50000"/>
                  </a:schemeClr>
                </a:solidFill>
              </a:rPr>
              <a:t> </a:t>
            </a:r>
            <a:r>
              <a:rPr lang="en-GB" sz="2000" dirty="0" err="1">
                <a:solidFill>
                  <a:schemeClr val="accent5">
                    <a:lumMod val="50000"/>
                  </a:schemeClr>
                </a:solidFill>
              </a:rPr>
              <a:t>aus</a:t>
            </a:r>
            <a:r>
              <a:rPr lang="en-GB" sz="2000" dirty="0">
                <a:solidFill>
                  <a:schemeClr val="accent5">
                    <a:lumMod val="50000"/>
                  </a:schemeClr>
                </a:solidFill>
              </a:rPr>
              <a:t> </a:t>
            </a:r>
            <a:r>
              <a:rPr lang="en-GB" sz="2000" dirty="0" err="1">
                <a:solidFill>
                  <a:schemeClr val="accent5">
                    <a:lumMod val="50000"/>
                  </a:schemeClr>
                </a:solidFill>
              </a:rPr>
              <a:t>Minfeld</a:t>
            </a:r>
            <a:r>
              <a:rPr lang="en-GB" sz="2000" dirty="0">
                <a:solidFill>
                  <a:schemeClr val="accent5">
                    <a:lumMod val="50000"/>
                  </a:schemeClr>
                </a:solidFill>
              </a:rPr>
              <a:t> in Deutschland.</a:t>
            </a:r>
            <a:br>
              <a:rPr lang="en-GB" sz="2000" dirty="0">
                <a:solidFill>
                  <a:schemeClr val="accent5">
                    <a:lumMod val="50000"/>
                  </a:schemeClr>
                </a:solidFill>
              </a:rPr>
            </a:br>
            <a:r>
              <a:rPr lang="en-GB" sz="2000" dirty="0">
                <a:solidFill>
                  <a:schemeClr val="accent5">
                    <a:lumMod val="50000"/>
                  </a:schemeClr>
                </a:solidFill>
              </a:rPr>
              <a:t>Sie hat </a:t>
            </a:r>
            <a:r>
              <a:rPr lang="en-GB" sz="2000" dirty="0" err="1">
                <a:solidFill>
                  <a:schemeClr val="accent5">
                    <a:lumMod val="50000"/>
                  </a:schemeClr>
                </a:solidFill>
              </a:rPr>
              <a:t>uns</a:t>
            </a:r>
            <a:r>
              <a:rPr lang="en-GB" sz="2000" dirty="0">
                <a:solidFill>
                  <a:schemeClr val="accent5">
                    <a:lumMod val="50000"/>
                  </a:schemeClr>
                </a:solidFill>
              </a:rPr>
              <a:t> </a:t>
            </a:r>
            <a:r>
              <a:rPr lang="en-GB" sz="2000" dirty="0" err="1">
                <a:solidFill>
                  <a:schemeClr val="accent5">
                    <a:lumMod val="50000"/>
                  </a:schemeClr>
                </a:solidFill>
              </a:rPr>
              <a:t>ein</a:t>
            </a:r>
            <a:r>
              <a:rPr lang="en-GB" sz="2000" dirty="0">
                <a:solidFill>
                  <a:schemeClr val="accent5">
                    <a:lumMod val="50000"/>
                  </a:schemeClr>
                </a:solidFill>
              </a:rPr>
              <a:t> </a:t>
            </a:r>
            <a:r>
              <a:rPr lang="en-GB" sz="2000" dirty="0" err="1">
                <a:solidFill>
                  <a:schemeClr val="accent5">
                    <a:lumMod val="50000"/>
                  </a:schemeClr>
                </a:solidFill>
              </a:rPr>
              <a:t>Foto</a:t>
            </a:r>
            <a:r>
              <a:rPr lang="en-GB" sz="2000" dirty="0">
                <a:solidFill>
                  <a:schemeClr val="accent5">
                    <a:lumMod val="50000"/>
                  </a:schemeClr>
                </a:solidFill>
              </a:rPr>
              <a:t> von </a:t>
            </a:r>
            <a:r>
              <a:rPr lang="en-GB" sz="2000" dirty="0" err="1">
                <a:solidFill>
                  <a:schemeClr val="accent5">
                    <a:lumMod val="50000"/>
                  </a:schemeClr>
                </a:solidFill>
              </a:rPr>
              <a:t>ihren</a:t>
            </a:r>
            <a:r>
              <a:rPr lang="en-GB" sz="2000" dirty="0">
                <a:solidFill>
                  <a:schemeClr val="accent5">
                    <a:lumMod val="50000"/>
                  </a:schemeClr>
                </a:solidFill>
              </a:rPr>
              <a:t> </a:t>
            </a:r>
            <a:r>
              <a:rPr lang="en-GB" sz="2000" dirty="0" err="1">
                <a:solidFill>
                  <a:schemeClr val="accent5">
                    <a:lumMod val="50000"/>
                  </a:schemeClr>
                </a:solidFill>
              </a:rPr>
              <a:t>Hunden</a:t>
            </a:r>
            <a:r>
              <a:rPr lang="en-GB" sz="2000" dirty="0">
                <a:solidFill>
                  <a:schemeClr val="accent5">
                    <a:lumMod val="50000"/>
                  </a:schemeClr>
                </a:solidFill>
              </a:rPr>
              <a:t> </a:t>
            </a:r>
            <a:r>
              <a:rPr lang="en-GB" sz="2000" dirty="0" err="1">
                <a:solidFill>
                  <a:schemeClr val="accent5">
                    <a:lumMod val="50000"/>
                  </a:schemeClr>
                </a:solidFill>
              </a:rPr>
              <a:t>gesendet</a:t>
            </a:r>
            <a:r>
              <a:rPr lang="en-GB" sz="2000" dirty="0">
                <a:solidFill>
                  <a:schemeClr val="accent5">
                    <a:lumMod val="50000"/>
                  </a:schemeClr>
                </a:solidFill>
              </a:rPr>
              <a:t>.</a:t>
            </a:r>
            <a:br>
              <a:rPr lang="en-GB" sz="2000" dirty="0">
                <a:solidFill>
                  <a:schemeClr val="accent5">
                    <a:lumMod val="50000"/>
                  </a:schemeClr>
                </a:solidFill>
              </a:rPr>
            </a:br>
            <a:endParaRPr lang="en-US" sz="2000" dirty="0">
              <a:solidFill>
                <a:schemeClr val="accent5">
                  <a:lumMod val="50000"/>
                </a:schemeClr>
              </a:solidFill>
            </a:endParaRPr>
          </a:p>
        </p:txBody>
      </p:sp>
      <p:sp>
        <p:nvSpPr>
          <p:cNvPr id="22" name="Rectangle 2">
            <a:extLst>
              <a:ext uri="{FF2B5EF4-FFF2-40B4-BE49-F238E27FC236}">
                <a16:creationId xmlns:a16="http://schemas.microsoft.com/office/drawing/2014/main" id="{5E0C38EB-7098-48CF-9A61-DADC4251A680}"/>
              </a:ext>
            </a:extLst>
          </p:cNvPr>
          <p:cNvSpPr>
            <a:spLocks noChangeArrowheads="1"/>
          </p:cNvSpPr>
          <p:nvPr/>
        </p:nvSpPr>
        <p:spPr bwMode="auto">
          <a:xfrm>
            <a:off x="235375" y="3809200"/>
            <a:ext cx="7533618" cy="2308324"/>
          </a:xfrm>
          <a:prstGeom prst="rect">
            <a:avLst/>
          </a:prstGeom>
          <a:solidFill>
            <a:srgbClr val="EBEFF7"/>
          </a:solidFill>
          <a:ln>
            <a:solidFill>
              <a:srgbClr val="115076"/>
            </a:solidFill>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Hallo!  </a:t>
            </a:r>
            <a:b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b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Das </a:t>
            </a:r>
            <a:r>
              <a:rPr kumimoji="0" lang="en-GB" altLang="en-US" b="0" i="0" u="none" strike="noStrike" cap="none" normalizeH="0" baseline="0" dirty="0" err="1">
                <a:ln>
                  <a:noFill/>
                </a:ln>
                <a:solidFill>
                  <a:srgbClr val="002060"/>
                </a:solidFill>
                <a:effectLst/>
                <a:ea typeface="Times New Roman" panose="02020603050405020304" pitchFamily="18" charset="0"/>
                <a:cs typeface="Calibri" panose="020F0502020204030204" pitchFamily="34" charset="0"/>
              </a:rPr>
              <a:t>ist</a:t>
            </a: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 </a:t>
            </a:r>
            <a:r>
              <a:rPr kumimoji="0" lang="en-GB" altLang="en-US" b="0" i="0" u="none" strike="noStrike" cap="none" normalizeH="0" baseline="0" dirty="0" err="1">
                <a:ln>
                  <a:noFill/>
                </a:ln>
                <a:solidFill>
                  <a:srgbClr val="002060"/>
                </a:solidFill>
                <a:effectLst/>
                <a:ea typeface="Times New Roman" panose="02020603050405020304" pitchFamily="18" charset="0"/>
                <a:cs typeface="Calibri" panose="020F0502020204030204" pitchFamily="34" charset="0"/>
              </a:rPr>
              <a:t>sehr</a:t>
            </a: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 </a:t>
            </a:r>
            <a:r>
              <a:rPr kumimoji="0" lang="en-GB" altLang="en-US" b="0" i="0" u="none" strike="noStrike" cap="none" normalizeH="0" baseline="0" dirty="0" err="1">
                <a:ln>
                  <a:noFill/>
                </a:ln>
                <a:solidFill>
                  <a:srgbClr val="002060"/>
                </a:solidFill>
                <a:effectLst/>
                <a:ea typeface="Times New Roman" panose="02020603050405020304" pitchFamily="18" charset="0"/>
                <a:cs typeface="Calibri" panose="020F0502020204030204" pitchFamily="34" charset="0"/>
              </a:rPr>
              <a:t>interessant</a:t>
            </a: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 was Sie da </a:t>
            </a:r>
            <a:r>
              <a:rPr kumimoji="0" lang="en-GB" altLang="en-US" b="0" i="0" u="none" strike="noStrike" cap="none" normalizeH="0" baseline="0" dirty="0" err="1">
                <a:ln>
                  <a:noFill/>
                </a:ln>
                <a:solidFill>
                  <a:srgbClr val="002060"/>
                </a:solidFill>
                <a:effectLst/>
                <a:ea typeface="Times New Roman" panose="02020603050405020304" pitchFamily="18" charset="0"/>
                <a:cs typeface="Calibri" panose="020F0502020204030204" pitchFamily="34" charset="0"/>
              </a:rPr>
              <a:t>machen</a:t>
            </a: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a:t>
            </a:r>
            <a:endParaRPr kumimoji="0" lang="en-GB" altLang="en-US" b="0" i="0" u="none" strike="noStrike" cap="none" normalizeH="0" baseline="0" dirty="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err="1">
                <a:ln>
                  <a:noFill/>
                </a:ln>
                <a:solidFill>
                  <a:srgbClr val="002060"/>
                </a:solidFill>
                <a:effectLst/>
                <a:ea typeface="Times New Roman" panose="02020603050405020304" pitchFamily="18" charset="0"/>
                <a:cs typeface="Calibri" panose="020F0502020204030204" pitchFamily="34" charset="0"/>
              </a:rPr>
              <a:t>Gerne</a:t>
            </a: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 </a:t>
            </a:r>
            <a:r>
              <a:rPr kumimoji="0" lang="en-GB" altLang="en-US" b="0" i="0" u="none" strike="noStrike" cap="none" normalizeH="0" baseline="0" dirty="0" err="1">
                <a:ln>
                  <a:noFill/>
                </a:ln>
                <a:solidFill>
                  <a:srgbClr val="002060"/>
                </a:solidFill>
                <a:effectLst/>
                <a:ea typeface="Times New Roman" panose="02020603050405020304" pitchFamily="18" charset="0"/>
                <a:cs typeface="Calibri" panose="020F0502020204030204" pitchFamily="34" charset="0"/>
              </a:rPr>
              <a:t>erlaube</a:t>
            </a: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 ich </a:t>
            </a:r>
            <a:r>
              <a:rPr kumimoji="0" lang="en-GB" altLang="en-US" b="0" i="0" u="none" strike="noStrike" cap="none" normalizeH="0" baseline="0" dirty="0" err="1">
                <a:ln>
                  <a:noFill/>
                </a:ln>
                <a:solidFill>
                  <a:srgbClr val="002060"/>
                </a:solidFill>
                <a:effectLst/>
                <a:ea typeface="Times New Roman" panose="02020603050405020304" pitchFamily="18" charset="0"/>
                <a:cs typeface="Calibri" panose="020F0502020204030204" pitchFamily="34" charset="0"/>
              </a:rPr>
              <a:t>Ihnen</a:t>
            </a: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 </a:t>
            </a:r>
            <a:r>
              <a:rPr kumimoji="0" lang="en-GB" altLang="en-US" b="0" i="0" u="none" strike="noStrike" cap="none" normalizeH="0" baseline="0" dirty="0" err="1">
                <a:ln>
                  <a:noFill/>
                </a:ln>
                <a:solidFill>
                  <a:srgbClr val="002060"/>
                </a:solidFill>
                <a:effectLst/>
                <a:ea typeface="Times New Roman" panose="02020603050405020304" pitchFamily="18" charset="0"/>
                <a:cs typeface="Calibri" panose="020F0502020204030204" pitchFamily="34" charset="0"/>
              </a:rPr>
              <a:t>mein</a:t>
            </a: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 </a:t>
            </a:r>
            <a:r>
              <a:rPr kumimoji="0" lang="en-GB" altLang="en-US" b="0" i="0" u="none" strike="noStrike" cap="none" normalizeH="0" baseline="0" dirty="0" err="1">
                <a:ln>
                  <a:noFill/>
                </a:ln>
                <a:solidFill>
                  <a:srgbClr val="002060"/>
                </a:solidFill>
                <a:effectLst/>
                <a:ea typeface="Times New Roman" panose="02020603050405020304" pitchFamily="18" charset="0"/>
                <a:cs typeface="Calibri" panose="020F0502020204030204" pitchFamily="34" charset="0"/>
              </a:rPr>
              <a:t>Foto</a:t>
            </a: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 </a:t>
            </a:r>
            <a:r>
              <a:rPr kumimoji="0" lang="en-GB" altLang="en-US" b="0" i="0" u="none" strike="noStrike" cap="none" normalizeH="0" baseline="0" dirty="0" err="1">
                <a:ln>
                  <a:noFill/>
                </a:ln>
                <a:solidFill>
                  <a:srgbClr val="002060"/>
                </a:solidFill>
                <a:effectLst/>
                <a:ea typeface="Times New Roman" panose="02020603050405020304" pitchFamily="18" charset="0"/>
                <a:cs typeface="Calibri" panose="020F0502020204030204" pitchFamily="34" charset="0"/>
              </a:rPr>
              <a:t>zu</a:t>
            </a: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 </a:t>
            </a:r>
            <a:r>
              <a:rPr kumimoji="0" lang="en-GB" altLang="en-US" b="0" i="0" u="none" strike="noStrike" cap="none" normalizeH="0" baseline="0" dirty="0" err="1">
                <a:ln>
                  <a:noFill/>
                </a:ln>
                <a:solidFill>
                  <a:srgbClr val="002060"/>
                </a:solidFill>
                <a:effectLst/>
                <a:ea typeface="Times New Roman" panose="02020603050405020304" pitchFamily="18" charset="0"/>
                <a:cs typeface="Calibri" panose="020F0502020204030204" pitchFamily="34" charset="0"/>
              </a:rPr>
              <a:t>benutzen</a:t>
            </a: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a:t>
            </a:r>
            <a:endParaRPr kumimoji="0" lang="en-GB" altLang="en-US" b="0" i="0" u="none" strike="noStrike" cap="none" normalizeH="0" baseline="0" dirty="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err="1">
                <a:ln>
                  <a:noFill/>
                </a:ln>
                <a:solidFill>
                  <a:srgbClr val="002060"/>
                </a:solidFill>
                <a:effectLst/>
                <a:ea typeface="Times New Roman" panose="02020603050405020304" pitchFamily="18" charset="0"/>
                <a:cs typeface="Calibri" panose="020F0502020204030204" pitchFamily="34" charset="0"/>
              </a:rPr>
              <a:t>Huhn</a:t>
            </a: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 Chocolate </a:t>
            </a:r>
            <a:r>
              <a:rPr kumimoji="0" lang="en-GB" altLang="en-US" b="0" i="0" u="none" strike="noStrike" cap="none" normalizeH="0" baseline="0" dirty="0" err="1">
                <a:ln>
                  <a:noFill/>
                </a:ln>
                <a:solidFill>
                  <a:srgbClr val="002060"/>
                </a:solidFill>
                <a:effectLst/>
                <a:ea typeface="Times New Roman" panose="02020603050405020304" pitchFamily="18" charset="0"/>
                <a:cs typeface="Calibri" panose="020F0502020204030204" pitchFamily="34" charset="0"/>
              </a:rPr>
              <a:t>lebt</a:t>
            </a: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 </a:t>
            </a:r>
            <a:r>
              <a:rPr kumimoji="0" lang="en-GB" altLang="en-US" b="0" i="0" u="none" strike="noStrike" cap="none" normalizeH="0" baseline="0" dirty="0" err="1">
                <a:ln>
                  <a:noFill/>
                </a:ln>
                <a:solidFill>
                  <a:srgbClr val="002060"/>
                </a:solidFill>
                <a:effectLst/>
                <a:ea typeface="Times New Roman" panose="02020603050405020304" pitchFamily="18" charset="0"/>
                <a:cs typeface="Calibri" panose="020F0502020204030204" pitchFamily="34" charset="0"/>
              </a:rPr>
              <a:t>immer</a:t>
            </a: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 </a:t>
            </a:r>
            <a:r>
              <a:rPr kumimoji="0" lang="en-GB" altLang="en-US" b="0" i="0" u="none" strike="noStrike" cap="none" normalizeH="0" baseline="0" dirty="0" err="1">
                <a:ln>
                  <a:noFill/>
                </a:ln>
                <a:solidFill>
                  <a:srgbClr val="002060"/>
                </a:solidFill>
                <a:effectLst/>
                <a:ea typeface="Times New Roman" panose="02020603050405020304" pitchFamily="18" charset="0"/>
                <a:cs typeface="Calibri" panose="020F0502020204030204" pitchFamily="34" charset="0"/>
              </a:rPr>
              <a:t>noch</a:t>
            </a: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 und </a:t>
            </a:r>
            <a:r>
              <a:rPr kumimoji="0" lang="en-GB" altLang="en-US" b="0" i="0" u="none" strike="noStrike" cap="none" normalizeH="0" baseline="0" dirty="0" err="1">
                <a:ln>
                  <a:noFill/>
                </a:ln>
                <a:solidFill>
                  <a:srgbClr val="002060"/>
                </a:solidFill>
                <a:effectLst/>
                <a:ea typeface="Times New Roman" panose="02020603050405020304" pitchFamily="18" charset="0"/>
                <a:cs typeface="Calibri" panose="020F0502020204030204" pitchFamily="34" charset="0"/>
              </a:rPr>
              <a:t>ist</a:t>
            </a:r>
            <a:r>
              <a:rPr kumimoji="0" lang="en-GB" altLang="en-US" b="0" i="0" u="none" strike="noStrike" cap="none" normalizeH="0" baseline="0" dirty="0">
                <a:ln>
                  <a:noFill/>
                </a:ln>
                <a:solidFill>
                  <a:srgbClr val="002060"/>
                </a:solidFill>
                <a:effectLst/>
                <a:ea typeface="Times New Roman" panose="02020603050405020304" pitchFamily="18" charset="0"/>
                <a:cs typeface="Calibri" panose="020F0502020204030204" pitchFamily="34" charset="0"/>
              </a:rPr>
              <a:t> 13 Jahre alt.</a:t>
            </a:r>
          </a:p>
          <a:p>
            <a:pPr lvl="0" eaLnBrk="0" fontAlgn="base" hangingPunct="0">
              <a:spcBef>
                <a:spcPct val="0"/>
              </a:spcBef>
              <a:spcAft>
                <a:spcPct val="0"/>
              </a:spcAft>
            </a:pPr>
            <a:br>
              <a:rPr lang="en-GB" altLang="en-US" dirty="0">
                <a:solidFill>
                  <a:srgbClr val="002060"/>
                </a:solidFill>
                <a:ea typeface="Times New Roman" panose="02020603050405020304" pitchFamily="18" charset="0"/>
                <a:cs typeface="Calibri" panose="020F0502020204030204" pitchFamily="34" charset="0"/>
              </a:rPr>
            </a:br>
            <a:r>
              <a:rPr lang="en-GB" altLang="en-US" dirty="0">
                <a:solidFill>
                  <a:srgbClr val="002060"/>
                </a:solidFill>
                <a:ea typeface="Times New Roman" panose="02020603050405020304" pitchFamily="18" charset="0"/>
                <a:cs typeface="Calibri" panose="020F0502020204030204" pitchFamily="34" charset="0"/>
              </a:rPr>
              <a:t>Liebe </a:t>
            </a:r>
            <a:r>
              <a:rPr lang="en-GB" altLang="en-US" dirty="0" err="1">
                <a:solidFill>
                  <a:srgbClr val="002060"/>
                </a:solidFill>
                <a:ea typeface="Times New Roman" panose="02020603050405020304" pitchFamily="18" charset="0"/>
                <a:cs typeface="Calibri" panose="020F0502020204030204" pitchFamily="34" charset="0"/>
              </a:rPr>
              <a:t>Grüsse</a:t>
            </a:r>
            <a:r>
              <a:rPr lang="en-GB" altLang="en-US" dirty="0">
                <a:solidFill>
                  <a:srgbClr val="002060"/>
                </a:solidFill>
                <a:ea typeface="Times New Roman" panose="02020603050405020304" pitchFamily="18" charset="0"/>
                <a:cs typeface="Calibri" panose="020F0502020204030204" pitchFamily="34" charset="0"/>
              </a:rPr>
              <a:t>* </a:t>
            </a:r>
            <a:r>
              <a:rPr lang="en-GB" altLang="en-US" dirty="0" err="1">
                <a:solidFill>
                  <a:srgbClr val="002060"/>
                </a:solidFill>
                <a:ea typeface="Times New Roman" panose="02020603050405020304" pitchFamily="18" charset="0"/>
                <a:cs typeface="Calibri" panose="020F0502020204030204" pitchFamily="34" charset="0"/>
              </a:rPr>
              <a:t>aus</a:t>
            </a:r>
            <a:r>
              <a:rPr lang="en-GB" altLang="en-US" dirty="0">
                <a:solidFill>
                  <a:srgbClr val="002060"/>
                </a:solidFill>
                <a:ea typeface="Times New Roman" panose="02020603050405020304" pitchFamily="18" charset="0"/>
                <a:cs typeface="Calibri" panose="020F0502020204030204" pitchFamily="34" charset="0"/>
              </a:rPr>
              <a:t> </a:t>
            </a:r>
            <a:r>
              <a:rPr lang="en-GB" altLang="en-US" dirty="0" err="1">
                <a:solidFill>
                  <a:srgbClr val="002060"/>
                </a:solidFill>
                <a:ea typeface="Times New Roman" panose="02020603050405020304" pitchFamily="18" charset="0"/>
                <a:cs typeface="Calibri" panose="020F0502020204030204" pitchFamily="34" charset="0"/>
              </a:rPr>
              <a:t>Minfeld</a:t>
            </a:r>
            <a:r>
              <a:rPr lang="en-GB" altLang="en-US" dirty="0">
                <a:solidFill>
                  <a:srgbClr val="002060"/>
                </a:solidFill>
                <a:ea typeface="Times New Roman" panose="02020603050405020304" pitchFamily="18" charset="0"/>
                <a:cs typeface="Calibri" panose="020F0502020204030204" pitchFamily="34" charset="0"/>
              </a:rPr>
              <a:t> </a:t>
            </a:r>
            <a:endParaRPr lang="en-GB" altLang="en-US" dirty="0">
              <a:solidFill>
                <a:srgbClr val="002060"/>
              </a:solidFill>
            </a:endParaRPr>
          </a:p>
          <a:p>
            <a:pPr lvl="0" eaLnBrk="0" fontAlgn="base" hangingPunct="0">
              <a:spcBef>
                <a:spcPct val="0"/>
              </a:spcBef>
              <a:spcAft>
                <a:spcPct val="0"/>
              </a:spcAft>
            </a:pPr>
            <a:r>
              <a:rPr lang="en-GB" altLang="en-US" dirty="0">
                <a:solidFill>
                  <a:srgbClr val="002060"/>
                </a:solidFill>
                <a:ea typeface="Times New Roman" panose="02020603050405020304" pitchFamily="18" charset="0"/>
                <a:cs typeface="Calibri" panose="020F0502020204030204" pitchFamily="34" charset="0"/>
              </a:rPr>
              <a:t>Tatjana </a:t>
            </a:r>
            <a:r>
              <a:rPr lang="en-GB" altLang="en-US" dirty="0" err="1">
                <a:solidFill>
                  <a:srgbClr val="002060"/>
                </a:solidFill>
                <a:ea typeface="Times New Roman" panose="02020603050405020304" pitchFamily="18" charset="0"/>
                <a:cs typeface="Calibri" panose="020F0502020204030204" pitchFamily="34" charset="0"/>
              </a:rPr>
              <a:t>Zimek</a:t>
            </a:r>
            <a:endParaRPr lang="en-GB" altLang="en-US" dirty="0">
              <a:solidFill>
                <a:srgbClr val="002060"/>
              </a:solidFill>
            </a:endParaRPr>
          </a:p>
          <a:p>
            <a:pPr lvl="0" eaLnBrk="0" fontAlgn="base" hangingPunct="0">
              <a:spcBef>
                <a:spcPct val="0"/>
              </a:spcBef>
              <a:spcAft>
                <a:spcPct val="0"/>
              </a:spcAft>
            </a:pPr>
            <a:r>
              <a:rPr lang="en-GB" altLang="en-US" dirty="0">
                <a:solidFill>
                  <a:srgbClr val="002060"/>
                </a:solidFill>
                <a:ea typeface="Times New Roman" panose="02020603050405020304" pitchFamily="18" charset="0"/>
                <a:cs typeface="Calibri" panose="020F0502020204030204" pitchFamily="34" charset="0"/>
              </a:rPr>
              <a:t>Von </a:t>
            </a:r>
            <a:r>
              <a:rPr lang="en-GB" altLang="en-US" dirty="0" err="1">
                <a:solidFill>
                  <a:srgbClr val="002060"/>
                </a:solidFill>
                <a:ea typeface="Times New Roman" panose="02020603050405020304" pitchFamily="18" charset="0"/>
                <a:cs typeface="Calibri" panose="020F0502020204030204" pitchFamily="34" charset="0"/>
              </a:rPr>
              <a:t>meinem</a:t>
            </a:r>
            <a:r>
              <a:rPr lang="en-GB" altLang="en-US" dirty="0">
                <a:solidFill>
                  <a:srgbClr val="002060"/>
                </a:solidFill>
                <a:ea typeface="Times New Roman" panose="02020603050405020304" pitchFamily="18" charset="0"/>
                <a:cs typeface="Calibri" panose="020F0502020204030204" pitchFamily="34" charset="0"/>
              </a:rPr>
              <a:t> iPhone </a:t>
            </a:r>
            <a:r>
              <a:rPr lang="en-GB" altLang="en-US" dirty="0" err="1">
                <a:solidFill>
                  <a:srgbClr val="002060"/>
                </a:solidFill>
                <a:ea typeface="Times New Roman" panose="02020603050405020304" pitchFamily="18" charset="0"/>
                <a:cs typeface="Calibri" panose="020F0502020204030204" pitchFamily="34" charset="0"/>
              </a:rPr>
              <a:t>gesendet</a:t>
            </a:r>
            <a:endParaRPr lang="en-GB" altLang="en-US" dirty="0">
              <a:solidFill>
                <a:srgbClr val="002060"/>
              </a:solidFill>
            </a:endParaRPr>
          </a:p>
        </p:txBody>
      </p:sp>
      <p:pic>
        <p:nvPicPr>
          <p:cNvPr id="1025" name="Picture 1">
            <a:extLst>
              <a:ext uri="{FF2B5EF4-FFF2-40B4-BE49-F238E27FC236}">
                <a16:creationId xmlns:a16="http://schemas.microsoft.com/office/drawing/2014/main" id="{E428A4A4-3E81-4A42-90A1-B0D5A5303782}"/>
              </a:ext>
            </a:extLst>
          </p:cNvPr>
          <p:cNvPicPr>
            <a:picLocks noChangeAspect="1" noChangeArrowheads="1"/>
          </p:cNvPicPr>
          <p:nvPr/>
        </p:nvPicPr>
        <p:blipFill rotWithShape="1">
          <a:blip r:embed="rId5" r:link="rId6">
            <a:extLst>
              <a:ext uri="{28A0092B-C50C-407E-A947-70E740481C1C}">
                <a14:useLocalDpi xmlns:a14="http://schemas.microsoft.com/office/drawing/2010/main" val="0"/>
              </a:ext>
            </a:extLst>
          </a:blip>
          <a:srcRect t="13670" b="15759"/>
          <a:stretch>
            <a:fillRect/>
          </a:stretch>
        </p:blipFill>
        <p:spPr bwMode="auto">
          <a:xfrm>
            <a:off x="7768992" y="1163991"/>
            <a:ext cx="3896214" cy="48906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ie, die mit den Tieren spricht: Tiertrainerin Tatjana Zimek hat sie alle im Griff – auch Huhn Chocolate.ho">
            <a:extLst>
              <a:ext uri="{FF2B5EF4-FFF2-40B4-BE49-F238E27FC236}">
                <a16:creationId xmlns:a16="http://schemas.microsoft.com/office/drawing/2014/main" id="{845616BB-6EFA-461C-9B69-F8EA31B1D7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604" y="1451417"/>
            <a:ext cx="2904765" cy="165923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98E7C845-01EB-4C93-9D0F-718D4FA0A481}"/>
              </a:ext>
            </a:extLst>
          </p:cNvPr>
          <p:cNvSpPr txBox="1"/>
          <p:nvPr/>
        </p:nvSpPr>
        <p:spPr>
          <a:xfrm>
            <a:off x="492669" y="2735317"/>
            <a:ext cx="2904765" cy="400110"/>
          </a:xfrm>
          <a:prstGeom prst="rect">
            <a:avLst/>
          </a:prstGeom>
          <a:noFill/>
        </p:spPr>
        <p:txBody>
          <a:bodyPr wrap="square" rtlCol="0">
            <a:spAutoFit/>
          </a:bodyPr>
          <a:lstStyle/>
          <a:p>
            <a:pPr algn="l"/>
            <a:r>
              <a:rPr lang="en-GB" sz="2000" b="1" dirty="0">
                <a:solidFill>
                  <a:schemeClr val="bg1"/>
                </a:solidFill>
              </a:rPr>
              <a:t>das </a:t>
            </a:r>
            <a:r>
              <a:rPr lang="en-GB" sz="2000" b="1" dirty="0" err="1">
                <a:solidFill>
                  <a:schemeClr val="bg1"/>
                </a:solidFill>
              </a:rPr>
              <a:t>Huhn</a:t>
            </a:r>
            <a:r>
              <a:rPr lang="en-GB" sz="2000" b="1" dirty="0">
                <a:solidFill>
                  <a:schemeClr val="bg1"/>
                </a:solidFill>
              </a:rPr>
              <a:t> Chocolate</a:t>
            </a:r>
          </a:p>
        </p:txBody>
      </p:sp>
      <p:sp>
        <p:nvSpPr>
          <p:cNvPr id="42" name="Speech Bubble: Rectangle with Corners Rounded 41">
            <a:extLst>
              <a:ext uri="{FF2B5EF4-FFF2-40B4-BE49-F238E27FC236}">
                <a16:creationId xmlns:a16="http://schemas.microsoft.com/office/drawing/2014/main" id="{03887A75-B71F-4256-96CA-0D498435D265}"/>
              </a:ext>
            </a:extLst>
          </p:cNvPr>
          <p:cNvSpPr/>
          <p:nvPr/>
        </p:nvSpPr>
        <p:spPr>
          <a:xfrm>
            <a:off x="6487297" y="5814097"/>
            <a:ext cx="5585797" cy="453751"/>
          </a:xfrm>
          <a:prstGeom prst="wedgeRoundRectCallout">
            <a:avLst>
              <a:gd name="adj1" fmla="val -27693"/>
              <a:gd name="adj2" fmla="val 1641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Huhn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 hen|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Liebe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Grüße</a:t>
            </a:r>
            <a:r>
              <a:rPr lang="en-US" sz="2000" dirty="0">
                <a:solidFill>
                  <a:prstClr val="white"/>
                </a:solidFill>
              </a:rPr>
              <a:t> </a:t>
            </a:r>
            <a:r>
              <a:rPr lang="en-GB" sz="2000" dirty="0">
                <a:solidFill>
                  <a:prstClr val="white"/>
                </a:solidFill>
              </a:rPr>
              <a:t>– </a:t>
            </a:r>
            <a:r>
              <a:rPr lang="en-GB" sz="2000" dirty="0">
                <a:solidFill>
                  <a:prstClr val="white"/>
                </a:solidFill>
                <a:latin typeface="Century Gothic" panose="020F0302020204030204"/>
              </a:rPr>
              <a:t>B</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wishes</a:t>
            </a:r>
          </a:p>
        </p:txBody>
      </p:sp>
    </p:spTree>
    <p:extLst>
      <p:ext uri="{BB962C8B-B14F-4D97-AF65-F5344CB8AC3E}">
        <p14:creationId xmlns:p14="http://schemas.microsoft.com/office/powerpoint/2010/main" val="3372107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101389" cy="869950"/>
          </a:xfrm>
          <a:prstGeom prst="rect">
            <a:avLst/>
          </a:prstGeom>
        </p:spPr>
      </p:pic>
      <p:sp>
        <p:nvSpPr>
          <p:cNvPr id="4" name="Title 3"/>
          <p:cNvSpPr>
            <a:spLocks noGrp="1"/>
          </p:cNvSpPr>
          <p:nvPr>
            <p:ph type="title"/>
          </p:nvPr>
        </p:nvSpPr>
        <p:spPr>
          <a:xfrm>
            <a:off x="0" y="294041"/>
            <a:ext cx="5278582" cy="707849"/>
          </a:xfrm>
        </p:spPr>
        <p:txBody>
          <a:bodyPr>
            <a:normAutofit/>
          </a:bodyPr>
          <a:lstStyle/>
          <a:p>
            <a:r>
              <a:rPr lang="en-GB" sz="2800" b="1" dirty="0">
                <a:solidFill>
                  <a:schemeClr val="bg1"/>
                </a:solidFill>
              </a:rPr>
              <a:t>Die </a:t>
            </a:r>
            <a:r>
              <a:rPr lang="en-GB" sz="2800" b="1" dirty="0" err="1">
                <a:solidFill>
                  <a:schemeClr val="bg1"/>
                </a:solidFill>
              </a:rPr>
              <a:t>Filmtiertrainerin</a:t>
            </a:r>
            <a:r>
              <a:rPr lang="en-GB" sz="2800" b="1" dirty="0">
                <a:solidFill>
                  <a:schemeClr val="bg1"/>
                </a:solidFill>
              </a:rPr>
              <a:t> [2/2]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25350" y="247046"/>
            <a:ext cx="93197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2463" y="1146530"/>
            <a:ext cx="12325144" cy="526297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Tatjana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Zimek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nennt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Filmtiertrainerin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verantwortlich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Filmen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lvl="0">
              <a:lnSpc>
                <a:spcPct val="200000"/>
              </a:lnSpc>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fühlt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4472C4">
                    <a:lumMod val="50000"/>
                  </a:srgbClr>
                </a:solidFill>
              </a:rPr>
              <a:t>sich</a:t>
            </a:r>
            <a:r>
              <a:rPr lang="en-US" sz="2400" dirty="0">
                <a:solidFill>
                  <a:srgbClr val="4472C4">
                    <a:lumMod val="50000"/>
                  </a:srgbClr>
                </a:solidFill>
              </a:rPr>
              <a:t>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Huhn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‘Chocolate’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Zimek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auf dem Arm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tolle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Trainerin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Ihr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Pudel</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setzt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sich</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springt</a:t>
            </a:r>
            <a:r>
              <a:rPr lang="en-US" sz="2400" dirty="0">
                <a:solidFill>
                  <a:srgbClr val="4472C4">
                    <a:lumMod val="50000"/>
                  </a:srgbClr>
                </a:solidFill>
                <a:latin typeface="Century Gothic" panose="020F0302020204030204"/>
              </a:rPr>
              <a:t>           , </a:t>
            </a:r>
            <a:r>
              <a:rPr lang="en-US" sz="2400" dirty="0" err="1">
                <a:solidFill>
                  <a:srgbClr val="4472C4">
                    <a:lumMod val="50000"/>
                  </a:srgbClr>
                </a:solidFill>
                <a:latin typeface="Century Gothic" panose="020F0302020204030204"/>
              </a:rPr>
              <a:t>versteckt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sich</a:t>
            </a:r>
            <a:r>
              <a:rPr lang="en-US" sz="2400" dirty="0">
                <a:solidFill>
                  <a:srgbClr val="4472C4">
                    <a:lumMod val="50000"/>
                  </a:srgbClr>
                </a:solidFill>
                <a:latin typeface="Century Gothic" panose="020F0302020204030204"/>
              </a:rPr>
              <a:t> und </a:t>
            </a:r>
            <a:r>
              <a:rPr lang="en-US" sz="2400" dirty="0" err="1">
                <a:solidFill>
                  <a:srgbClr val="4472C4">
                    <a:lumMod val="50000"/>
                  </a:srgbClr>
                </a:solidFill>
                <a:latin typeface="Century Gothic" panose="020F0302020204030204"/>
              </a:rPr>
              <a:t>zeigt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sich</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wieder</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Manchmal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muss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anziehen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Spiegel* 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schmutzig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Die, die mit den Tieren spricht: Tiertrainerin Tatjana Zimek hat sie alle im Griff – auch Huhn Chocolate.ho">
            <a:extLst>
              <a:ext uri="{FF2B5EF4-FFF2-40B4-BE49-F238E27FC236}">
                <a16:creationId xmlns:a16="http://schemas.microsoft.com/office/drawing/2014/main" id="{21FBA65C-1DF7-4D59-98CE-B3BC1CFEC9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7235" y="824926"/>
            <a:ext cx="2904765" cy="1659230"/>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with Corners Rounded 12">
            <a:extLst>
              <a:ext uri="{FF2B5EF4-FFF2-40B4-BE49-F238E27FC236}">
                <a16:creationId xmlns:a16="http://schemas.microsoft.com/office/drawing/2014/main" id="{5CE70C78-DF32-46FE-9660-BB65BE41B792}"/>
              </a:ext>
            </a:extLst>
          </p:cNvPr>
          <p:cNvSpPr/>
          <p:nvPr/>
        </p:nvSpPr>
        <p:spPr>
          <a:xfrm>
            <a:off x="7074129" y="5814097"/>
            <a:ext cx="4998965" cy="453751"/>
          </a:xfrm>
          <a:prstGeom prst="wedgeRoundRectCallout">
            <a:avLst>
              <a:gd name="adj1" fmla="val -27693"/>
              <a:gd name="adj2" fmla="val 1641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Spiegel</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 mirror |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schmutzig</a:t>
            </a:r>
            <a:r>
              <a:rPr lang="en-US" sz="2000" dirty="0">
                <a:solidFill>
                  <a:prstClr val="white"/>
                </a:solidFill>
              </a:rPr>
              <a:t> </a:t>
            </a:r>
            <a:r>
              <a:rPr lang="en-GB" sz="2000" dirty="0">
                <a:solidFill>
                  <a:prstClr val="white"/>
                </a:solidFill>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dirty</a:t>
            </a:r>
          </a:p>
        </p:txBody>
      </p:sp>
      <p:grpSp>
        <p:nvGrpSpPr>
          <p:cNvPr id="6" name="Group 5">
            <a:extLst>
              <a:ext uri="{FF2B5EF4-FFF2-40B4-BE49-F238E27FC236}">
                <a16:creationId xmlns:a16="http://schemas.microsoft.com/office/drawing/2014/main" id="{82EDF8B5-5325-45D1-B965-8CF91586027C}"/>
              </a:ext>
            </a:extLst>
          </p:cNvPr>
          <p:cNvGrpSpPr/>
          <p:nvPr/>
        </p:nvGrpSpPr>
        <p:grpSpPr>
          <a:xfrm>
            <a:off x="4665540" y="961555"/>
            <a:ext cx="993194" cy="869950"/>
            <a:chOff x="-1649227" y="131940"/>
            <a:chExt cx="993194" cy="869950"/>
          </a:xfrm>
        </p:grpSpPr>
        <p:pic>
          <p:nvPicPr>
            <p:cNvPr id="2052" name="Picture 4" descr="Poop, Feces, Smelly, Crap, Dog, Stool, Shit, Droppings">
              <a:extLst>
                <a:ext uri="{FF2B5EF4-FFF2-40B4-BE49-F238E27FC236}">
                  <a16:creationId xmlns:a16="http://schemas.microsoft.com/office/drawing/2014/main" id="{AD3B049F-8DE7-40E8-9CC6-8D8F9BB955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49227" y="131940"/>
              <a:ext cx="993194" cy="869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5060F0-DF08-4128-8CF0-E124A86AE2F1}"/>
                </a:ext>
              </a:extLst>
            </p:cNvPr>
            <p:cNvSpPr txBox="1"/>
            <p:nvPr/>
          </p:nvSpPr>
          <p:spPr>
            <a:xfrm>
              <a:off x="-1424268" y="501193"/>
              <a:ext cx="388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4E7"/>
                  </a:solidFill>
                  <a:effectLst/>
                  <a:uLnTx/>
                  <a:uFillTx/>
                  <a:latin typeface="Century Gothic" panose="020F0302020204030204"/>
                  <a:ea typeface="+mn-ea"/>
                  <a:cs typeface="+mn-cs"/>
                </a:rPr>
                <a:t>1</a:t>
              </a:r>
              <a:endParaRPr kumimoji="0" lang="en-GB" sz="2400" b="1" i="0" u="none" strike="noStrike" kern="1200" cap="none" spc="0" normalizeH="0" baseline="0" noProof="0" dirty="0">
                <a:ln>
                  <a:noFill/>
                </a:ln>
                <a:solidFill>
                  <a:srgbClr val="FFF4E7"/>
                </a:solidFill>
                <a:effectLst/>
                <a:uLnTx/>
                <a:uFillTx/>
                <a:latin typeface="Century Gothic" panose="020F0302020204030204"/>
                <a:ea typeface="+mn-ea"/>
                <a:cs typeface="+mn-cs"/>
              </a:endParaRPr>
            </a:p>
          </p:txBody>
        </p:sp>
      </p:grpSp>
      <p:grpSp>
        <p:nvGrpSpPr>
          <p:cNvPr id="8" name="Group 7">
            <a:extLst>
              <a:ext uri="{FF2B5EF4-FFF2-40B4-BE49-F238E27FC236}">
                <a16:creationId xmlns:a16="http://schemas.microsoft.com/office/drawing/2014/main" id="{5FF40438-9BB4-45E3-B4BC-5E0A971E5F08}"/>
              </a:ext>
            </a:extLst>
          </p:cNvPr>
          <p:cNvGrpSpPr/>
          <p:nvPr/>
        </p:nvGrpSpPr>
        <p:grpSpPr>
          <a:xfrm>
            <a:off x="2706268" y="1769776"/>
            <a:ext cx="993194" cy="869950"/>
            <a:chOff x="4907015" y="1640655"/>
            <a:chExt cx="993194" cy="869950"/>
          </a:xfrm>
        </p:grpSpPr>
        <p:pic>
          <p:nvPicPr>
            <p:cNvPr id="10" name="Picture 4" descr="Poop, Feces, Smelly, Crap, Dog, Stool, Shit, Droppings">
              <a:extLst>
                <a:ext uri="{FF2B5EF4-FFF2-40B4-BE49-F238E27FC236}">
                  <a16:creationId xmlns:a16="http://schemas.microsoft.com/office/drawing/2014/main" id="{80E77485-AC03-4DAD-B2ED-986293F57B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7015" y="1640655"/>
              <a:ext cx="993194" cy="8699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28FE3D5-8F7A-4506-ACC0-84FA355AD6F4}"/>
                </a:ext>
              </a:extLst>
            </p:cNvPr>
            <p:cNvSpPr txBox="1"/>
            <p:nvPr/>
          </p:nvSpPr>
          <p:spPr>
            <a:xfrm>
              <a:off x="5134319" y="2041311"/>
              <a:ext cx="388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4E7"/>
                  </a:solidFill>
                  <a:effectLst/>
                  <a:uLnTx/>
                  <a:uFillTx/>
                  <a:latin typeface="Century Gothic" panose="020F0302020204030204"/>
                  <a:ea typeface="+mn-ea"/>
                  <a:cs typeface="+mn-cs"/>
                </a:rPr>
                <a:t>2</a:t>
              </a:r>
              <a:endParaRPr kumimoji="0" lang="en-GB" sz="2400" b="1" i="0" u="none" strike="noStrike" kern="1200" cap="none" spc="0" normalizeH="0" baseline="0" noProof="0" dirty="0">
                <a:ln>
                  <a:noFill/>
                </a:ln>
                <a:solidFill>
                  <a:srgbClr val="FFF4E7"/>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04388C3C-E463-43BE-B536-AAB585E97BCE}"/>
              </a:ext>
            </a:extLst>
          </p:cNvPr>
          <p:cNvGrpSpPr/>
          <p:nvPr/>
        </p:nvGrpSpPr>
        <p:grpSpPr>
          <a:xfrm>
            <a:off x="3294930" y="2417474"/>
            <a:ext cx="993194" cy="869950"/>
            <a:chOff x="-92643" y="3089321"/>
            <a:chExt cx="993194" cy="869950"/>
          </a:xfrm>
        </p:grpSpPr>
        <p:pic>
          <p:nvPicPr>
            <p:cNvPr id="9" name="Picture 4" descr="Poop, Feces, Smelly, Crap, Dog, Stool, Shit, Droppings">
              <a:extLst>
                <a:ext uri="{FF2B5EF4-FFF2-40B4-BE49-F238E27FC236}">
                  <a16:creationId xmlns:a16="http://schemas.microsoft.com/office/drawing/2014/main" id="{D856ECAC-80AB-4FDB-9AAD-BC4C1662FE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3" y="3089321"/>
              <a:ext cx="993194" cy="8699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1591280-81C5-4FC9-BFB9-1762730FA9C5}"/>
                </a:ext>
              </a:extLst>
            </p:cNvPr>
            <p:cNvSpPr txBox="1"/>
            <p:nvPr/>
          </p:nvSpPr>
          <p:spPr>
            <a:xfrm>
              <a:off x="209688" y="3480519"/>
              <a:ext cx="388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4E7"/>
                  </a:solidFill>
                  <a:effectLst/>
                  <a:uLnTx/>
                  <a:uFillTx/>
                  <a:latin typeface="Century Gothic" panose="020F0302020204030204"/>
                  <a:ea typeface="+mn-ea"/>
                  <a:cs typeface="+mn-cs"/>
                </a:rPr>
                <a:t>3</a:t>
              </a:r>
              <a:endParaRPr kumimoji="0" lang="en-GB" sz="2400" b="1" i="0" u="none" strike="noStrike" kern="1200" cap="none" spc="0" normalizeH="0" baseline="0" noProof="0" dirty="0">
                <a:ln>
                  <a:noFill/>
                </a:ln>
                <a:solidFill>
                  <a:srgbClr val="FFF4E7"/>
                </a:solidFill>
                <a:effectLst/>
                <a:uLnTx/>
                <a:uFillTx/>
                <a:latin typeface="Century Gothic" panose="020F0302020204030204"/>
                <a:ea typeface="+mn-ea"/>
                <a:cs typeface="+mn-cs"/>
              </a:endParaRPr>
            </a:p>
          </p:txBody>
        </p:sp>
      </p:grpSp>
      <p:grpSp>
        <p:nvGrpSpPr>
          <p:cNvPr id="19" name="Group 18">
            <a:extLst>
              <a:ext uri="{FF2B5EF4-FFF2-40B4-BE49-F238E27FC236}">
                <a16:creationId xmlns:a16="http://schemas.microsoft.com/office/drawing/2014/main" id="{3D897C4A-5650-497B-A542-98D6865DB984}"/>
              </a:ext>
            </a:extLst>
          </p:cNvPr>
          <p:cNvGrpSpPr/>
          <p:nvPr/>
        </p:nvGrpSpPr>
        <p:grpSpPr>
          <a:xfrm>
            <a:off x="11413843" y="2483635"/>
            <a:ext cx="993194" cy="869950"/>
            <a:chOff x="6185035" y="3089321"/>
            <a:chExt cx="993194" cy="869950"/>
          </a:xfrm>
        </p:grpSpPr>
        <p:pic>
          <p:nvPicPr>
            <p:cNvPr id="11" name="Picture 4" descr="Poop, Feces, Smelly, Crap, Dog, Stool, Shit, Droppings">
              <a:extLst>
                <a:ext uri="{FF2B5EF4-FFF2-40B4-BE49-F238E27FC236}">
                  <a16:creationId xmlns:a16="http://schemas.microsoft.com/office/drawing/2014/main" id="{C2C45E0A-7D24-4D99-AED9-4D1EEEC990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5035" y="3089321"/>
              <a:ext cx="993194" cy="8699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3965727-A280-43D0-BDAC-13CF9D79ABA1}"/>
                </a:ext>
              </a:extLst>
            </p:cNvPr>
            <p:cNvSpPr txBox="1"/>
            <p:nvPr/>
          </p:nvSpPr>
          <p:spPr>
            <a:xfrm>
              <a:off x="6391043" y="3497606"/>
              <a:ext cx="388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4E7"/>
                  </a:solidFill>
                  <a:effectLst/>
                  <a:uLnTx/>
                  <a:uFillTx/>
                  <a:latin typeface="Century Gothic" panose="020F0302020204030204"/>
                  <a:ea typeface="+mn-ea"/>
                  <a:cs typeface="+mn-cs"/>
                </a:rPr>
                <a:t>4</a:t>
              </a:r>
              <a:endParaRPr kumimoji="0" lang="en-GB" sz="2400" b="1" i="0" u="none" strike="noStrike" kern="1200" cap="none" spc="0" normalizeH="0" baseline="0" noProof="0" dirty="0">
                <a:ln>
                  <a:noFill/>
                </a:ln>
                <a:solidFill>
                  <a:srgbClr val="FFF4E7"/>
                </a:solidFill>
                <a:effectLst/>
                <a:uLnTx/>
                <a:uFillTx/>
                <a:latin typeface="Century Gothic" panose="020F0302020204030204"/>
                <a:ea typeface="+mn-ea"/>
                <a:cs typeface="+mn-cs"/>
              </a:endParaRPr>
            </a:p>
          </p:txBody>
        </p:sp>
      </p:grpSp>
      <p:grpSp>
        <p:nvGrpSpPr>
          <p:cNvPr id="20" name="Group 19">
            <a:extLst>
              <a:ext uri="{FF2B5EF4-FFF2-40B4-BE49-F238E27FC236}">
                <a16:creationId xmlns:a16="http://schemas.microsoft.com/office/drawing/2014/main" id="{550F1C9D-B7DC-45DB-88D3-BC94746269DB}"/>
              </a:ext>
            </a:extLst>
          </p:cNvPr>
          <p:cNvGrpSpPr/>
          <p:nvPr/>
        </p:nvGrpSpPr>
        <p:grpSpPr>
          <a:xfrm>
            <a:off x="10452898" y="3166122"/>
            <a:ext cx="993194" cy="869950"/>
            <a:chOff x="14626" y="5638417"/>
            <a:chExt cx="993194" cy="869950"/>
          </a:xfrm>
        </p:grpSpPr>
        <p:pic>
          <p:nvPicPr>
            <p:cNvPr id="12" name="Picture 4" descr="Poop, Feces, Smelly, Crap, Dog, Stool, Shit, Droppings">
              <a:extLst>
                <a:ext uri="{FF2B5EF4-FFF2-40B4-BE49-F238E27FC236}">
                  <a16:creationId xmlns:a16="http://schemas.microsoft.com/office/drawing/2014/main" id="{99E3E8A0-D75C-4E41-934F-62D89A87C2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26" y="5638417"/>
              <a:ext cx="993194" cy="8699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550B9BA-C20E-471B-AFE4-4909E7D5658E}"/>
                </a:ext>
              </a:extLst>
            </p:cNvPr>
            <p:cNvSpPr txBox="1"/>
            <p:nvPr/>
          </p:nvSpPr>
          <p:spPr>
            <a:xfrm>
              <a:off x="316957" y="6046702"/>
              <a:ext cx="388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4E7"/>
                  </a:solidFill>
                  <a:effectLst/>
                  <a:uLnTx/>
                  <a:uFillTx/>
                  <a:latin typeface="Century Gothic" panose="020F0302020204030204"/>
                  <a:ea typeface="+mn-ea"/>
                  <a:cs typeface="+mn-cs"/>
                </a:rPr>
                <a:t>5</a:t>
              </a:r>
              <a:endParaRPr kumimoji="0" lang="en-GB" sz="2400" b="1" i="0" u="none" strike="noStrike" kern="1200" cap="none" spc="0" normalizeH="0" baseline="0" noProof="0" dirty="0">
                <a:ln>
                  <a:noFill/>
                </a:ln>
                <a:solidFill>
                  <a:srgbClr val="FFF4E7"/>
                </a:solidFill>
                <a:effectLst/>
                <a:uLnTx/>
                <a:uFillTx/>
                <a:latin typeface="Century Gothic" panose="020F0302020204030204"/>
                <a:ea typeface="+mn-ea"/>
                <a:cs typeface="+mn-cs"/>
              </a:endParaRPr>
            </a:p>
          </p:txBody>
        </p:sp>
      </p:grpSp>
      <p:grpSp>
        <p:nvGrpSpPr>
          <p:cNvPr id="23" name="Group 22">
            <a:extLst>
              <a:ext uri="{FF2B5EF4-FFF2-40B4-BE49-F238E27FC236}">
                <a16:creationId xmlns:a16="http://schemas.microsoft.com/office/drawing/2014/main" id="{05EBF5F8-DF3E-4C36-B450-BAC1A0722363}"/>
              </a:ext>
            </a:extLst>
          </p:cNvPr>
          <p:cNvGrpSpPr/>
          <p:nvPr/>
        </p:nvGrpSpPr>
        <p:grpSpPr>
          <a:xfrm>
            <a:off x="3638310" y="3916386"/>
            <a:ext cx="993194" cy="869950"/>
            <a:chOff x="14626" y="5638417"/>
            <a:chExt cx="993194" cy="869950"/>
          </a:xfrm>
        </p:grpSpPr>
        <p:pic>
          <p:nvPicPr>
            <p:cNvPr id="24" name="Picture 4" descr="Poop, Feces, Smelly, Crap, Dog, Stool, Shit, Droppings">
              <a:extLst>
                <a:ext uri="{FF2B5EF4-FFF2-40B4-BE49-F238E27FC236}">
                  <a16:creationId xmlns:a16="http://schemas.microsoft.com/office/drawing/2014/main" id="{66D72EE3-E141-4B52-8271-8BA1E80C5E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26" y="5638417"/>
              <a:ext cx="993194" cy="86995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D4D5727-08E6-49AA-A112-7C3AD000CB77}"/>
                </a:ext>
              </a:extLst>
            </p:cNvPr>
            <p:cNvSpPr txBox="1"/>
            <p:nvPr/>
          </p:nvSpPr>
          <p:spPr>
            <a:xfrm>
              <a:off x="262499" y="6026392"/>
              <a:ext cx="388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4E7"/>
                  </a:solidFill>
                  <a:effectLst/>
                  <a:uLnTx/>
                  <a:uFillTx/>
                  <a:latin typeface="Century Gothic" panose="020F0302020204030204"/>
                  <a:ea typeface="+mn-ea"/>
                  <a:cs typeface="+mn-cs"/>
                </a:rPr>
                <a:t>6</a:t>
              </a:r>
              <a:endParaRPr kumimoji="0" lang="en-GB" sz="2400" b="1" i="0" u="none" strike="noStrike" kern="1200" cap="none" spc="0" normalizeH="0" baseline="0" noProof="0" dirty="0">
                <a:ln>
                  <a:noFill/>
                </a:ln>
                <a:solidFill>
                  <a:srgbClr val="FFF4E7"/>
                </a:solidFill>
                <a:effectLst/>
                <a:uLnTx/>
                <a:uFillTx/>
                <a:latin typeface="Century Gothic" panose="020F0302020204030204"/>
                <a:ea typeface="+mn-ea"/>
                <a:cs typeface="+mn-cs"/>
              </a:endParaRPr>
            </a:p>
          </p:txBody>
        </p:sp>
      </p:grpSp>
      <p:grpSp>
        <p:nvGrpSpPr>
          <p:cNvPr id="26" name="Group 25">
            <a:extLst>
              <a:ext uri="{FF2B5EF4-FFF2-40B4-BE49-F238E27FC236}">
                <a16:creationId xmlns:a16="http://schemas.microsoft.com/office/drawing/2014/main" id="{3A2230D0-E765-44F6-8A1F-C71F0C97541F}"/>
              </a:ext>
            </a:extLst>
          </p:cNvPr>
          <p:cNvGrpSpPr/>
          <p:nvPr/>
        </p:nvGrpSpPr>
        <p:grpSpPr>
          <a:xfrm>
            <a:off x="9314636" y="3941027"/>
            <a:ext cx="993194" cy="869950"/>
            <a:chOff x="14626" y="5638417"/>
            <a:chExt cx="993194" cy="869950"/>
          </a:xfrm>
        </p:grpSpPr>
        <p:pic>
          <p:nvPicPr>
            <p:cNvPr id="27" name="Picture 4" descr="Poop, Feces, Smelly, Crap, Dog, Stool, Shit, Droppings">
              <a:extLst>
                <a:ext uri="{FF2B5EF4-FFF2-40B4-BE49-F238E27FC236}">
                  <a16:creationId xmlns:a16="http://schemas.microsoft.com/office/drawing/2014/main" id="{90CB28DE-BD25-4D97-BED6-B5FD721F87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26" y="5638417"/>
              <a:ext cx="993194" cy="86995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84C8862B-6C2E-45B5-834D-AEBAECFC8598}"/>
                </a:ext>
              </a:extLst>
            </p:cNvPr>
            <p:cNvSpPr txBox="1"/>
            <p:nvPr/>
          </p:nvSpPr>
          <p:spPr>
            <a:xfrm>
              <a:off x="262499" y="6026392"/>
              <a:ext cx="388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4E7"/>
                  </a:solidFill>
                  <a:effectLst/>
                  <a:uLnTx/>
                  <a:uFillTx/>
                  <a:latin typeface="Century Gothic" panose="020F0302020204030204"/>
                  <a:ea typeface="+mn-ea"/>
                  <a:cs typeface="+mn-cs"/>
                </a:rPr>
                <a:t>7</a:t>
              </a:r>
              <a:endParaRPr kumimoji="0" lang="en-GB" sz="2400" b="1" i="0" u="none" strike="noStrike" kern="1200" cap="none" spc="0" normalizeH="0" baseline="0" noProof="0" dirty="0">
                <a:ln>
                  <a:noFill/>
                </a:ln>
                <a:solidFill>
                  <a:srgbClr val="FFF4E7"/>
                </a:solidFill>
                <a:effectLst/>
                <a:uLnTx/>
                <a:uFillTx/>
                <a:latin typeface="Century Gothic" panose="020F0302020204030204"/>
                <a:ea typeface="+mn-ea"/>
                <a:cs typeface="+mn-cs"/>
              </a:endParaRPr>
            </a:p>
          </p:txBody>
        </p:sp>
      </p:grpSp>
      <p:grpSp>
        <p:nvGrpSpPr>
          <p:cNvPr id="29" name="Group 28">
            <a:extLst>
              <a:ext uri="{FF2B5EF4-FFF2-40B4-BE49-F238E27FC236}">
                <a16:creationId xmlns:a16="http://schemas.microsoft.com/office/drawing/2014/main" id="{015D4F73-4BDA-4E24-B8C3-E6B13D733BE5}"/>
              </a:ext>
            </a:extLst>
          </p:cNvPr>
          <p:cNvGrpSpPr/>
          <p:nvPr/>
        </p:nvGrpSpPr>
        <p:grpSpPr>
          <a:xfrm>
            <a:off x="1861639" y="4617981"/>
            <a:ext cx="993194" cy="869950"/>
            <a:chOff x="14626" y="5638417"/>
            <a:chExt cx="993194" cy="869950"/>
          </a:xfrm>
        </p:grpSpPr>
        <p:pic>
          <p:nvPicPr>
            <p:cNvPr id="30" name="Picture 4" descr="Poop, Feces, Smelly, Crap, Dog, Stool, Shit, Droppings">
              <a:extLst>
                <a:ext uri="{FF2B5EF4-FFF2-40B4-BE49-F238E27FC236}">
                  <a16:creationId xmlns:a16="http://schemas.microsoft.com/office/drawing/2014/main" id="{CB87C8F1-45AF-49E4-8218-59739EC0BF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26" y="5638417"/>
              <a:ext cx="993194" cy="86995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AA827031-98C9-4E3B-BC0F-A01422E7E00D}"/>
                </a:ext>
              </a:extLst>
            </p:cNvPr>
            <p:cNvSpPr txBox="1"/>
            <p:nvPr/>
          </p:nvSpPr>
          <p:spPr>
            <a:xfrm>
              <a:off x="262499" y="6026392"/>
              <a:ext cx="388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4E7"/>
                  </a:solidFill>
                  <a:effectLst/>
                  <a:uLnTx/>
                  <a:uFillTx/>
                  <a:latin typeface="Century Gothic" panose="020F0302020204030204"/>
                  <a:ea typeface="+mn-ea"/>
                  <a:cs typeface="+mn-cs"/>
                </a:rPr>
                <a:t>8</a:t>
              </a:r>
              <a:endParaRPr kumimoji="0" lang="en-GB" sz="2400" b="1" i="0" u="none" strike="noStrike" kern="1200" cap="none" spc="0" normalizeH="0" baseline="0" noProof="0" dirty="0">
                <a:ln>
                  <a:noFill/>
                </a:ln>
                <a:solidFill>
                  <a:srgbClr val="FFF4E7"/>
                </a:solidFill>
                <a:effectLst/>
                <a:uLnTx/>
                <a:uFillTx/>
                <a:latin typeface="Century Gothic" panose="020F0302020204030204"/>
                <a:ea typeface="+mn-ea"/>
                <a:cs typeface="+mn-cs"/>
              </a:endParaRPr>
            </a:p>
          </p:txBody>
        </p:sp>
      </p:grpSp>
      <p:grpSp>
        <p:nvGrpSpPr>
          <p:cNvPr id="32" name="Group 31">
            <a:extLst>
              <a:ext uri="{FF2B5EF4-FFF2-40B4-BE49-F238E27FC236}">
                <a16:creationId xmlns:a16="http://schemas.microsoft.com/office/drawing/2014/main" id="{3995A468-27F9-4384-8D47-9D72B6858C8F}"/>
              </a:ext>
            </a:extLst>
          </p:cNvPr>
          <p:cNvGrpSpPr/>
          <p:nvPr/>
        </p:nvGrpSpPr>
        <p:grpSpPr>
          <a:xfrm>
            <a:off x="7635512" y="4617981"/>
            <a:ext cx="993194" cy="869950"/>
            <a:chOff x="14626" y="5638417"/>
            <a:chExt cx="993194" cy="869950"/>
          </a:xfrm>
        </p:grpSpPr>
        <p:pic>
          <p:nvPicPr>
            <p:cNvPr id="33" name="Picture 4" descr="Poop, Feces, Smelly, Crap, Dog, Stool, Shit, Droppings">
              <a:extLst>
                <a:ext uri="{FF2B5EF4-FFF2-40B4-BE49-F238E27FC236}">
                  <a16:creationId xmlns:a16="http://schemas.microsoft.com/office/drawing/2014/main" id="{84B0424F-6F0D-4CA3-9572-18BF9904CD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26" y="5638417"/>
              <a:ext cx="993194" cy="86995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F7491A2-C4D4-47B7-8AFF-D89088173AC0}"/>
                </a:ext>
              </a:extLst>
            </p:cNvPr>
            <p:cNvSpPr txBox="1"/>
            <p:nvPr/>
          </p:nvSpPr>
          <p:spPr>
            <a:xfrm>
              <a:off x="262499" y="6026392"/>
              <a:ext cx="388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F4E7"/>
                  </a:solidFill>
                  <a:latin typeface="Century Gothic" panose="020F0302020204030204"/>
                </a:rPr>
                <a:t>9</a:t>
              </a:r>
              <a:endParaRPr kumimoji="0" lang="en-GB" sz="2400" b="1" i="0" u="none" strike="noStrike" kern="1200" cap="none" spc="0" normalizeH="0" baseline="0" noProof="0" dirty="0">
                <a:ln>
                  <a:noFill/>
                </a:ln>
                <a:solidFill>
                  <a:srgbClr val="FFF4E7"/>
                </a:solidFill>
                <a:effectLst/>
                <a:uLnTx/>
                <a:uFillTx/>
                <a:latin typeface="Century Gothic" panose="020F0302020204030204"/>
                <a:ea typeface="+mn-ea"/>
                <a:cs typeface="+mn-cs"/>
              </a:endParaRPr>
            </a:p>
          </p:txBody>
        </p:sp>
      </p:grpSp>
      <p:sp>
        <p:nvSpPr>
          <p:cNvPr id="35" name="TextBox 34">
            <a:extLst>
              <a:ext uri="{FF2B5EF4-FFF2-40B4-BE49-F238E27FC236}">
                <a16:creationId xmlns:a16="http://schemas.microsoft.com/office/drawing/2014/main" id="{09A5B3F8-2361-4A01-8145-23A691553C76}"/>
              </a:ext>
            </a:extLst>
          </p:cNvPr>
          <p:cNvSpPr txBox="1"/>
          <p:nvPr/>
        </p:nvSpPr>
        <p:spPr>
          <a:xfrm>
            <a:off x="5240958" y="89862"/>
            <a:ext cx="5638909" cy="707886"/>
          </a:xfrm>
          <a:prstGeom prst="rect">
            <a:avLst/>
          </a:prstGeom>
          <a:noFill/>
        </p:spPr>
        <p:txBody>
          <a:bodyPr wrap="square" rtlCol="0">
            <a:spAutoFit/>
          </a:bodyPr>
          <a:lstStyle/>
          <a:p>
            <a:r>
              <a:rPr lang="en-US" sz="2000" dirty="0">
                <a:solidFill>
                  <a:schemeClr val="accent5">
                    <a:lumMod val="50000"/>
                  </a:schemeClr>
                </a:solidFill>
              </a:rPr>
              <a:t>Lies den Text. </a:t>
            </a:r>
            <a:r>
              <a:rPr lang="en-US" sz="2000" dirty="0" err="1">
                <a:solidFill>
                  <a:schemeClr val="accent5">
                    <a:lumMod val="50000"/>
                  </a:schemeClr>
                </a:solidFill>
              </a:rPr>
              <a:t>Schreib</a:t>
            </a:r>
            <a:r>
              <a:rPr lang="en-US" sz="2000" dirty="0">
                <a:solidFill>
                  <a:schemeClr val="accent5">
                    <a:lumMod val="50000"/>
                  </a:schemeClr>
                </a:solidFill>
              </a:rPr>
              <a:t> 1</a:t>
            </a:r>
            <a:r>
              <a:rPr lang="en-GB" sz="2000" dirty="0">
                <a:solidFill>
                  <a:srgbClr val="115076"/>
                </a:solidFill>
              </a:rPr>
              <a:t> – </a:t>
            </a:r>
            <a:r>
              <a:rPr lang="en-US" sz="2000" dirty="0">
                <a:solidFill>
                  <a:schemeClr val="accent5">
                    <a:lumMod val="50000"/>
                  </a:schemeClr>
                </a:solidFill>
              </a:rPr>
              <a:t>8.</a:t>
            </a:r>
            <a:br>
              <a:rPr lang="en-US" sz="2000" dirty="0">
                <a:solidFill>
                  <a:schemeClr val="accent5">
                    <a:lumMod val="50000"/>
                  </a:schemeClr>
                </a:solidFill>
              </a:rPr>
            </a:br>
            <a:r>
              <a:rPr lang="en-US" sz="2000" dirty="0" err="1">
                <a:solidFill>
                  <a:schemeClr val="accent5">
                    <a:lumMod val="50000"/>
                  </a:schemeClr>
                </a:solidFill>
              </a:rPr>
              <a:t>Ist</a:t>
            </a:r>
            <a:r>
              <a:rPr lang="en-US" sz="2000" dirty="0">
                <a:solidFill>
                  <a:schemeClr val="accent5">
                    <a:lumMod val="50000"/>
                  </a:schemeClr>
                </a:solidFill>
              </a:rPr>
              <a:t> der </a:t>
            </a:r>
            <a:r>
              <a:rPr lang="en-US" sz="2000" dirty="0" err="1">
                <a:solidFill>
                  <a:schemeClr val="accent5">
                    <a:lumMod val="50000"/>
                  </a:schemeClr>
                </a:solidFill>
              </a:rPr>
              <a:t>Satz</a:t>
            </a:r>
            <a:r>
              <a:rPr lang="en-US" sz="2000" dirty="0">
                <a:solidFill>
                  <a:schemeClr val="accent5">
                    <a:lumMod val="50000"/>
                  </a:schemeClr>
                </a:solidFill>
              </a:rPr>
              <a:t> </a:t>
            </a:r>
            <a:r>
              <a:rPr lang="en-US" sz="2000" dirty="0" err="1">
                <a:solidFill>
                  <a:schemeClr val="accent5">
                    <a:lumMod val="50000"/>
                  </a:schemeClr>
                </a:solidFill>
              </a:rPr>
              <a:t>reflexiv</a:t>
            </a:r>
            <a:r>
              <a:rPr lang="en-US" sz="2000" dirty="0">
                <a:solidFill>
                  <a:schemeClr val="accent5">
                    <a:lumMod val="50000"/>
                  </a:schemeClr>
                </a:solidFill>
              </a:rPr>
              <a:t>? </a:t>
            </a:r>
            <a:r>
              <a:rPr lang="en-US" sz="2000" dirty="0" err="1">
                <a:solidFill>
                  <a:schemeClr val="accent5">
                    <a:lumMod val="50000"/>
                  </a:schemeClr>
                </a:solidFill>
              </a:rPr>
              <a:t>Schreib</a:t>
            </a:r>
            <a:r>
              <a:rPr lang="en-US" sz="2000" dirty="0">
                <a:solidFill>
                  <a:schemeClr val="accent5">
                    <a:lumMod val="50000"/>
                  </a:schemeClr>
                </a:solidFill>
              </a:rPr>
              <a:t> ‘</a:t>
            </a:r>
            <a:r>
              <a:rPr lang="en-US" sz="2000" dirty="0" err="1">
                <a:solidFill>
                  <a:schemeClr val="accent5">
                    <a:lumMod val="50000"/>
                  </a:schemeClr>
                </a:solidFill>
              </a:rPr>
              <a:t>sich</a:t>
            </a:r>
            <a:r>
              <a:rPr lang="en-US" sz="2000" dirty="0">
                <a:solidFill>
                  <a:schemeClr val="accent5">
                    <a:lumMod val="50000"/>
                  </a:schemeClr>
                </a:solidFill>
              </a:rPr>
              <a:t>’ </a:t>
            </a:r>
            <a:r>
              <a:rPr lang="en-US" sz="2000" dirty="0" err="1">
                <a:solidFill>
                  <a:schemeClr val="accent5">
                    <a:lumMod val="50000"/>
                  </a:schemeClr>
                </a:solidFill>
              </a:rPr>
              <a:t>oder</a:t>
            </a:r>
            <a:r>
              <a:rPr lang="en-US" sz="2000" dirty="0">
                <a:solidFill>
                  <a:schemeClr val="accent5">
                    <a:lumMod val="50000"/>
                  </a:schemeClr>
                </a:solidFill>
              </a:rPr>
              <a:t> [--].</a:t>
            </a:r>
          </a:p>
        </p:txBody>
      </p:sp>
      <p:sp>
        <p:nvSpPr>
          <p:cNvPr id="21" name="TextBox 20">
            <a:extLst>
              <a:ext uri="{FF2B5EF4-FFF2-40B4-BE49-F238E27FC236}">
                <a16:creationId xmlns:a16="http://schemas.microsoft.com/office/drawing/2014/main" id="{60CD6DD5-69D8-4DF1-8CF4-5E5C7C17F5E5}"/>
              </a:ext>
            </a:extLst>
          </p:cNvPr>
          <p:cNvSpPr txBox="1"/>
          <p:nvPr/>
        </p:nvSpPr>
        <p:spPr>
          <a:xfrm>
            <a:off x="9379300" y="2108826"/>
            <a:ext cx="2904765" cy="400110"/>
          </a:xfrm>
          <a:prstGeom prst="rect">
            <a:avLst/>
          </a:prstGeom>
          <a:noFill/>
        </p:spPr>
        <p:txBody>
          <a:bodyPr wrap="square" rtlCol="0">
            <a:spAutoFit/>
          </a:bodyPr>
          <a:lstStyle/>
          <a:p>
            <a:pPr algn="l"/>
            <a:r>
              <a:rPr lang="en-GB" sz="2000" b="1" dirty="0">
                <a:solidFill>
                  <a:schemeClr val="bg1"/>
                </a:solidFill>
              </a:rPr>
              <a:t>das </a:t>
            </a:r>
            <a:r>
              <a:rPr lang="en-GB" sz="2000" b="1" dirty="0" err="1">
                <a:solidFill>
                  <a:schemeClr val="bg1"/>
                </a:solidFill>
              </a:rPr>
              <a:t>Huhn</a:t>
            </a:r>
            <a:r>
              <a:rPr lang="en-GB" sz="2000" b="1" dirty="0">
                <a:solidFill>
                  <a:schemeClr val="bg1"/>
                </a:solidFill>
              </a:rPr>
              <a:t> Chocolate</a:t>
            </a:r>
          </a:p>
        </p:txBody>
      </p:sp>
    </p:spTree>
    <p:extLst>
      <p:ext uri="{BB962C8B-B14F-4D97-AF65-F5344CB8AC3E}">
        <p14:creationId xmlns:p14="http://schemas.microsoft.com/office/powerpoint/2010/main" val="277764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50039" cy="707849"/>
          </a:xfrm>
        </p:spPr>
        <p:txBody>
          <a:bodyPr>
            <a:normAutofit fontScale="90000"/>
          </a:bodyPr>
          <a:lstStyle/>
          <a:p>
            <a:r>
              <a:rPr lang="en-GB" sz="3600" b="1" dirty="0" err="1">
                <a:solidFill>
                  <a:schemeClr val="bg1"/>
                </a:solidFill>
              </a:rPr>
              <a:t>Welche</a:t>
            </a:r>
            <a:r>
              <a:rPr lang="en-GB" sz="3600" b="1" dirty="0">
                <a:solidFill>
                  <a:schemeClr val="bg1"/>
                </a:solidFill>
              </a:rPr>
              <a:t> </a:t>
            </a:r>
            <a:r>
              <a:rPr lang="en-GB" sz="3600" b="1" dirty="0" err="1">
                <a:solidFill>
                  <a:schemeClr val="bg1"/>
                </a:solidFill>
              </a:rPr>
              <a:t>Satzendung</a:t>
            </a:r>
            <a:r>
              <a:rPr lang="en-GB" sz="3600" b="1" dirty="0">
                <a:solidFill>
                  <a:schemeClr val="bg1"/>
                </a:solidFill>
              </a:rPr>
              <a:t> </a:t>
            </a:r>
            <a:r>
              <a:rPr lang="en-GB" sz="3600" b="1" dirty="0" err="1">
                <a:solidFill>
                  <a:schemeClr val="bg1"/>
                </a:solidFill>
              </a:rPr>
              <a:t>ist</a:t>
            </a:r>
            <a:r>
              <a:rPr lang="en-GB" sz="3600" b="1" dirty="0">
                <a:solidFill>
                  <a:schemeClr val="bg1"/>
                </a:solidFill>
              </a:rPr>
              <a:t> es?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1">
            <a:extLst>
              <a:ext uri="{FF2B5EF4-FFF2-40B4-BE49-F238E27FC236}">
                <a16:creationId xmlns:a16="http://schemas.microsoft.com/office/drawing/2014/main" id="{E792E47D-55B7-4523-80A9-599B935267B1}"/>
              </a:ext>
            </a:extLst>
          </p:cNvPr>
          <p:cNvGraphicFramePr>
            <a:graphicFrameLocks noGrp="1"/>
          </p:cNvGraphicFramePr>
          <p:nvPr>
            <p:extLst>
              <p:ext uri="{D42A27DB-BD31-4B8C-83A1-F6EECF244321}">
                <p14:modId xmlns:p14="http://schemas.microsoft.com/office/powerpoint/2010/main" val="3306705508"/>
              </p:ext>
            </p:extLst>
          </p:nvPr>
        </p:nvGraphicFramePr>
        <p:xfrm>
          <a:off x="5956764" y="5272611"/>
          <a:ext cx="3939473" cy="457200"/>
        </p:xfrm>
        <a:graphic>
          <a:graphicData uri="http://schemas.openxmlformats.org/drawingml/2006/table">
            <a:tbl>
              <a:tblPr firstRow="1" bandRow="1">
                <a:tableStyleId>{5940675A-B579-460E-94D1-54222C63F5DA}</a:tableStyleId>
              </a:tblPr>
              <a:tblGrid>
                <a:gridCol w="347783">
                  <a:extLst>
                    <a:ext uri="{9D8B030D-6E8A-4147-A177-3AD203B41FA5}">
                      <a16:colId xmlns:a16="http://schemas.microsoft.com/office/drawing/2014/main" val="3017299809"/>
                    </a:ext>
                  </a:extLst>
                </a:gridCol>
                <a:gridCol w="1395572">
                  <a:extLst>
                    <a:ext uri="{9D8B030D-6E8A-4147-A177-3AD203B41FA5}">
                      <a16:colId xmlns:a16="http://schemas.microsoft.com/office/drawing/2014/main" val="797330738"/>
                    </a:ext>
                  </a:extLst>
                </a:gridCol>
                <a:gridCol w="2196118">
                  <a:extLst>
                    <a:ext uri="{9D8B030D-6E8A-4147-A177-3AD203B41FA5}">
                      <a16:colId xmlns:a16="http://schemas.microsoft.com/office/drawing/2014/main" val="1834397165"/>
                    </a:ext>
                  </a:extLst>
                </a:gridCol>
              </a:tblGrid>
              <a:tr h="370840">
                <a:tc>
                  <a:txBody>
                    <a:bodyPr/>
                    <a:lstStyle/>
                    <a:p>
                      <a:r>
                        <a:rPr lang="fr-FR" sz="2400" dirty="0">
                          <a:solidFill>
                            <a:srgbClr val="115076"/>
                          </a:solidFill>
                        </a:rPr>
                        <a:t>1</a:t>
                      </a:r>
                    </a:p>
                  </a:txBody>
                  <a:tcPr/>
                </a:tc>
                <a:tc>
                  <a:txBody>
                    <a:bodyPr/>
                    <a:lstStyle/>
                    <a:p>
                      <a:pPr algn="ctr"/>
                      <a:r>
                        <a:rPr lang="fr-FR" sz="2400" dirty="0" err="1">
                          <a:solidFill>
                            <a:srgbClr val="115076"/>
                          </a:solidFill>
                        </a:rPr>
                        <a:t>get</a:t>
                      </a:r>
                      <a:r>
                        <a:rPr lang="fr-FR" sz="2400" dirty="0">
                          <a:solidFill>
                            <a:srgbClr val="115076"/>
                          </a:solidFill>
                        </a:rPr>
                        <a:t> up</a:t>
                      </a:r>
                    </a:p>
                  </a:txBody>
                  <a:tcPr/>
                </a:tc>
                <a:tc>
                  <a:txBody>
                    <a:bodyPr/>
                    <a:lstStyle/>
                    <a:p>
                      <a:pPr algn="ctr"/>
                      <a:r>
                        <a:rPr lang="fr-FR" sz="2400" dirty="0">
                          <a:solidFill>
                            <a:srgbClr val="115076"/>
                          </a:solidFill>
                        </a:rPr>
                        <a:t>06:40</a:t>
                      </a:r>
                    </a:p>
                  </a:txBody>
                  <a:tcPr/>
                </a:tc>
                <a:extLst>
                  <a:ext uri="{0D108BD9-81ED-4DB2-BD59-A6C34878D82A}">
                    <a16:rowId xmlns:a16="http://schemas.microsoft.com/office/drawing/2014/main" val="1651011364"/>
                  </a:ext>
                </a:extLst>
              </a:tr>
            </a:tbl>
          </a:graphicData>
        </a:graphic>
      </p:graphicFrame>
      <p:sp>
        <p:nvSpPr>
          <p:cNvPr id="6" name="Rectangle 5">
            <a:extLst>
              <a:ext uri="{FF2B5EF4-FFF2-40B4-BE49-F238E27FC236}">
                <a16:creationId xmlns:a16="http://schemas.microsoft.com/office/drawing/2014/main" id="{0DD894CA-EB70-44BE-838C-0D4FEF5402C7}"/>
              </a:ext>
            </a:extLst>
          </p:cNvPr>
          <p:cNvSpPr/>
          <p:nvPr/>
        </p:nvSpPr>
        <p:spPr>
          <a:xfrm>
            <a:off x="199680" y="1238949"/>
            <a:ext cx="1063639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Partner A</a:t>
            </a:r>
            <a:endPar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Turn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away</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from</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the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board</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Ask</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questions about the actions and times.</a:t>
            </a:r>
            <a:b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Your</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partner</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will</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answer</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from</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information on the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board</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Identify</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any</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actions</a:t>
            </a:r>
            <a:r>
              <a:rPr kumimoji="0" lang="fr-FR" sz="2000" b="0" i="0" u="none" strike="noStrike" kern="1200" cap="none" spc="0" normalizeH="0" noProof="0" dirty="0">
                <a:ln>
                  <a:noFill/>
                </a:ln>
                <a:solidFill>
                  <a:srgbClr val="115076"/>
                </a:solidFill>
                <a:effectLst/>
                <a:uLnTx/>
                <a:uFillTx/>
                <a:latin typeface="Century Gothic" panose="020F0302020204030204"/>
                <a:ea typeface="+mn-ea"/>
                <a:cs typeface="+mn-cs"/>
              </a:rPr>
              <a:t> and times </a:t>
            </a:r>
            <a:r>
              <a:rPr kumimoji="0" lang="fr-FR" sz="2000" b="0" i="0" u="none" strike="noStrike" kern="1200" cap="none" spc="0" normalizeH="0" noProof="0" dirty="0" err="1">
                <a:ln>
                  <a:noFill/>
                </a:ln>
                <a:solidFill>
                  <a:srgbClr val="115076"/>
                </a:solidFill>
                <a:effectLst/>
                <a:uLnTx/>
                <a:uFillTx/>
                <a:latin typeface="Century Gothic" panose="020F0302020204030204"/>
                <a:ea typeface="+mn-ea"/>
                <a:cs typeface="+mn-cs"/>
              </a:rPr>
              <a:t>you</a:t>
            </a:r>
            <a:r>
              <a:rPr kumimoji="0" lang="fr-FR" sz="2000" b="0" i="0" u="none" strike="noStrike" kern="1200" cap="none" spc="0" normalizeH="0" noProof="0" dirty="0">
                <a:ln>
                  <a:noFill/>
                </a:ln>
                <a:solidFill>
                  <a:srgbClr val="115076"/>
                </a:solidFill>
                <a:effectLst/>
                <a:uLnTx/>
                <a:uFillTx/>
                <a:latin typeface="Century Gothic" panose="020F0302020204030204"/>
                <a:ea typeface="+mn-ea"/>
                <a:cs typeface="+mn-cs"/>
              </a:rPr>
              <a:t> have in </a:t>
            </a:r>
            <a:r>
              <a:rPr kumimoji="0" lang="fr-FR" sz="2000" b="0" i="0" u="none" strike="noStrike" kern="1200" cap="none" spc="0" normalizeH="0" noProof="0" dirty="0" err="1">
                <a:ln>
                  <a:noFill/>
                </a:ln>
                <a:solidFill>
                  <a:srgbClr val="115076"/>
                </a:solidFill>
                <a:effectLst/>
                <a:uLnTx/>
                <a:uFillTx/>
                <a:latin typeface="Century Gothic" panose="020F0302020204030204"/>
                <a:ea typeface="+mn-ea"/>
                <a:cs typeface="+mn-cs"/>
              </a:rPr>
              <a:t>common</a:t>
            </a:r>
            <a:r>
              <a:rPr kumimoji="0" lang="fr-FR"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 name="Rectangle 2">
            <a:extLst>
              <a:ext uri="{FF2B5EF4-FFF2-40B4-BE49-F238E27FC236}">
                <a16:creationId xmlns:a16="http://schemas.microsoft.com/office/drawing/2014/main" id="{AB6351E3-91A0-424E-A784-1B61301C6489}"/>
              </a:ext>
            </a:extLst>
          </p:cNvPr>
          <p:cNvSpPr/>
          <p:nvPr/>
        </p:nvSpPr>
        <p:spPr>
          <a:xfrm>
            <a:off x="199680" y="3669632"/>
            <a:ext cx="5345365" cy="24361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6">
            <a:extLst>
              <a:ext uri="{FF2B5EF4-FFF2-40B4-BE49-F238E27FC236}">
                <a16:creationId xmlns:a16="http://schemas.microsoft.com/office/drawing/2014/main" id="{1AB5D5CE-8D9B-4213-ABB1-F86079A0BBCE}"/>
              </a:ext>
            </a:extLst>
          </p:cNvPr>
          <p:cNvSpPr txBox="1"/>
          <p:nvPr/>
        </p:nvSpPr>
        <p:spPr>
          <a:xfrm>
            <a:off x="206405" y="5272611"/>
            <a:ext cx="52463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1.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get up  06:30</a:t>
            </a:r>
          </a:p>
        </p:txBody>
      </p:sp>
      <p:sp>
        <p:nvSpPr>
          <p:cNvPr id="10" name="Title 2">
            <a:extLst>
              <a:ext uri="{FF2B5EF4-FFF2-40B4-BE49-F238E27FC236}">
                <a16:creationId xmlns:a16="http://schemas.microsoft.com/office/drawing/2014/main" id="{BA401DB9-A631-42EF-875D-E507FAE5D6EB}"/>
              </a:ext>
            </a:extLst>
          </p:cNvPr>
          <p:cNvSpPr txBox="1">
            <a:spLocks/>
          </p:cNvSpPr>
          <p:nvPr/>
        </p:nvSpPr>
        <p:spPr>
          <a:xfrm>
            <a:off x="243599" y="3751000"/>
            <a:ext cx="5021128"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lang="en-GB" sz="2200" b="1" noProof="0" dirty="0">
                <a:solidFill>
                  <a:srgbClr val="002060"/>
                </a:solidFill>
              </a:rPr>
              <a:t>Ask a suitable question.</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1" name="Title 2">
            <a:extLst>
              <a:ext uri="{FF2B5EF4-FFF2-40B4-BE49-F238E27FC236}">
                <a16:creationId xmlns:a16="http://schemas.microsoft.com/office/drawing/2014/main" id="{4E990AB7-271A-49EF-A346-49FBDA9AD292}"/>
              </a:ext>
            </a:extLst>
          </p:cNvPr>
          <p:cNvSpPr txBox="1">
            <a:spLocks/>
          </p:cNvSpPr>
          <p:nvPr/>
        </p:nvSpPr>
        <p:spPr>
          <a:xfrm>
            <a:off x="206405" y="4263700"/>
            <a:ext cx="5021128"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Note down your partner’s answer.</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2" name="TextBox 11">
            <a:extLst>
              <a:ext uri="{FF2B5EF4-FFF2-40B4-BE49-F238E27FC236}">
                <a16:creationId xmlns:a16="http://schemas.microsoft.com/office/drawing/2014/main" id="{3F045230-225E-4723-81F2-7B2E158B5552}"/>
              </a:ext>
            </a:extLst>
          </p:cNvPr>
          <p:cNvSpPr txBox="1"/>
          <p:nvPr/>
        </p:nvSpPr>
        <p:spPr>
          <a:xfrm>
            <a:off x="533785" y="5661302"/>
            <a:ext cx="13686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F0302020204030204"/>
                <a:ea typeface="+mn-ea"/>
                <a:cs typeface="+mn-cs"/>
              </a:rPr>
              <a:t>06:40</a:t>
            </a:r>
          </a:p>
        </p:txBody>
      </p:sp>
      <p:cxnSp>
        <p:nvCxnSpPr>
          <p:cNvPr id="13" name="Straight Connector 12">
            <a:extLst>
              <a:ext uri="{FF2B5EF4-FFF2-40B4-BE49-F238E27FC236}">
                <a16:creationId xmlns:a16="http://schemas.microsoft.com/office/drawing/2014/main" id="{68307E44-775E-4460-98CF-3F77AB81F8EA}"/>
              </a:ext>
            </a:extLst>
          </p:cNvPr>
          <p:cNvCxnSpPr/>
          <p:nvPr/>
        </p:nvCxnSpPr>
        <p:spPr>
          <a:xfrm>
            <a:off x="533785" y="6011150"/>
            <a:ext cx="26412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4" descr="Writing Drawing Clip art - writing png download - 2383*1898 - Free ...">
            <a:extLst>
              <a:ext uri="{FF2B5EF4-FFF2-40B4-BE49-F238E27FC236}">
                <a16:creationId xmlns:a16="http://schemas.microsoft.com/office/drawing/2014/main" id="{54BB769C-1C7E-41C1-888F-A0317FDBF3F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2046" y="5152218"/>
            <a:ext cx="1043363" cy="830997"/>
          </a:xfrm>
          <a:prstGeom prst="rect">
            <a:avLst/>
          </a:prstGeom>
          <a:noFill/>
          <a:extLst>
            <a:ext uri="{909E8E84-426E-40DD-AFC4-6F175D3DCCD1}">
              <a14:hiddenFill xmlns:a14="http://schemas.microsoft.com/office/drawing/2010/main">
                <a:solidFill>
                  <a:srgbClr val="FFFFFF"/>
                </a:solidFill>
              </a14:hiddenFill>
            </a:ext>
          </a:extLst>
        </p:spPr>
      </p:pic>
      <p:sp>
        <p:nvSpPr>
          <p:cNvPr id="15" name="Oval Callout 45">
            <a:extLst>
              <a:ext uri="{FF2B5EF4-FFF2-40B4-BE49-F238E27FC236}">
                <a16:creationId xmlns:a16="http://schemas.microsoft.com/office/drawing/2014/main" id="{123F574E-E8F5-47FC-9DE4-79ACB820ADEC}"/>
              </a:ext>
            </a:extLst>
          </p:cNvPr>
          <p:cNvSpPr/>
          <p:nvPr/>
        </p:nvSpPr>
        <p:spPr>
          <a:xfrm>
            <a:off x="62832" y="2630414"/>
            <a:ext cx="3038932" cy="868942"/>
          </a:xfrm>
          <a:prstGeom prst="wedgeEllipseCallout">
            <a:avLst>
              <a:gd name="adj1" fmla="val -810"/>
              <a:gd name="adj2" fmla="val 8059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Wann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stehst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auf?</a:t>
            </a:r>
          </a:p>
        </p:txBody>
      </p:sp>
      <p:sp>
        <p:nvSpPr>
          <p:cNvPr id="16" name="Rectangle 15">
            <a:extLst>
              <a:ext uri="{FF2B5EF4-FFF2-40B4-BE49-F238E27FC236}">
                <a16:creationId xmlns:a16="http://schemas.microsoft.com/office/drawing/2014/main" id="{2C93D326-8B83-4F8C-ADF8-6DFBE52BDABD}"/>
              </a:ext>
            </a:extLst>
          </p:cNvPr>
          <p:cNvSpPr/>
          <p:nvPr/>
        </p:nvSpPr>
        <p:spPr>
          <a:xfrm>
            <a:off x="6060381" y="3315689"/>
            <a:ext cx="613161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Partner B</a:t>
            </a:r>
            <a:endPar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Answer</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your</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partner</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7" name="Oval Callout 45">
            <a:extLst>
              <a:ext uri="{FF2B5EF4-FFF2-40B4-BE49-F238E27FC236}">
                <a16:creationId xmlns:a16="http://schemas.microsoft.com/office/drawing/2014/main" id="{27EC5794-B55A-4E8D-82AD-4238B6522B97}"/>
              </a:ext>
            </a:extLst>
          </p:cNvPr>
          <p:cNvSpPr/>
          <p:nvPr/>
        </p:nvSpPr>
        <p:spPr>
          <a:xfrm>
            <a:off x="5768954" y="4023575"/>
            <a:ext cx="4305487" cy="952353"/>
          </a:xfrm>
          <a:prstGeom prst="wedgeEllipseCallout">
            <a:avLst>
              <a:gd name="adj1" fmla="val -810"/>
              <a:gd name="adj2" fmla="val 8059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stehe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um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sechs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Uhr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vierzig</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auf.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18" descr="Icon&#10;&#10;Description automatically generated">
            <a:extLst>
              <a:ext uri="{FF2B5EF4-FFF2-40B4-BE49-F238E27FC236}">
                <a16:creationId xmlns:a16="http://schemas.microsoft.com/office/drawing/2014/main" id="{6132A3E0-7093-4C10-A23E-177DC13A45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92415" y="5488054"/>
            <a:ext cx="494594" cy="511856"/>
          </a:xfrm>
          <a:prstGeom prst="rect">
            <a:avLst/>
          </a:prstGeom>
        </p:spPr>
      </p:pic>
    </p:spTree>
    <p:extLst>
      <p:ext uri="{BB962C8B-B14F-4D97-AF65-F5344CB8AC3E}">
        <p14:creationId xmlns:p14="http://schemas.microsoft.com/office/powerpoint/2010/main" val="226905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p:bldP spid="11" grpId="0"/>
      <p:bldP spid="12" grpId="0"/>
      <p:bldP spid="15" grpId="0" animBg="1"/>
      <p:bldP spid="16" grpId="0"/>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133474" cy="869950"/>
          </a:xfrm>
          <a:prstGeom prst="rect">
            <a:avLst/>
          </a:prstGeom>
        </p:spPr>
      </p:pic>
      <p:sp>
        <p:nvSpPr>
          <p:cNvPr id="4" name="Title 3"/>
          <p:cNvSpPr>
            <a:spLocks noGrp="1"/>
          </p:cNvSpPr>
          <p:nvPr>
            <p:ph type="title"/>
          </p:nvPr>
        </p:nvSpPr>
        <p:spPr>
          <a:xfrm>
            <a:off x="0" y="294041"/>
            <a:ext cx="5731099" cy="707849"/>
          </a:xfrm>
        </p:spPr>
        <p:txBody>
          <a:bodyPr>
            <a:normAutofit/>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Tagesroutine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8">
            <a:extLst>
              <a:ext uri="{FF2B5EF4-FFF2-40B4-BE49-F238E27FC236}">
                <a16:creationId xmlns:a16="http://schemas.microsoft.com/office/drawing/2014/main" id="{237761FB-EE65-480A-AE49-8727C314511D}"/>
              </a:ext>
            </a:extLst>
          </p:cNvPr>
          <p:cNvGraphicFramePr>
            <a:graphicFrameLocks noGrp="1"/>
          </p:cNvGraphicFramePr>
          <p:nvPr/>
        </p:nvGraphicFramePr>
        <p:xfrm>
          <a:off x="280740" y="12507850"/>
          <a:ext cx="11630520" cy="4434205"/>
        </p:xfrm>
        <a:graphic>
          <a:graphicData uri="http://schemas.openxmlformats.org/drawingml/2006/table">
            <a:tbl>
              <a:tblPr firstRow="1" bandRow="1">
                <a:tableStyleId>{5940675A-B579-460E-94D1-54222C63F5DA}</a:tableStyleId>
              </a:tblPr>
              <a:tblGrid>
                <a:gridCol w="5815260">
                  <a:extLst>
                    <a:ext uri="{9D8B030D-6E8A-4147-A177-3AD203B41FA5}">
                      <a16:colId xmlns:a16="http://schemas.microsoft.com/office/drawing/2014/main" val="538860087"/>
                    </a:ext>
                  </a:extLst>
                </a:gridCol>
                <a:gridCol w="5815260">
                  <a:extLst>
                    <a:ext uri="{9D8B030D-6E8A-4147-A177-3AD203B41FA5}">
                      <a16:colId xmlns:a16="http://schemas.microsoft.com/office/drawing/2014/main" val="2675254512"/>
                    </a:ext>
                  </a:extLst>
                </a:gridCol>
              </a:tblGrid>
              <a:tr h="370840">
                <a:tc>
                  <a:txBody>
                    <a:bodyPr/>
                    <a:lstStyle/>
                    <a:p>
                      <a:r>
                        <a:rPr lang="fr-FR" sz="1600" b="1" dirty="0">
                          <a:solidFill>
                            <a:srgbClr val="002060"/>
                          </a:solidFill>
                        </a:rPr>
                        <a:t>Partner A</a:t>
                      </a:r>
                      <a:endParaRPr lang="fr-FR" sz="1600" dirty="0">
                        <a:solidFill>
                          <a:srgbClr val="002060"/>
                        </a:solidFill>
                      </a:endParaRPr>
                    </a:p>
                    <a:p>
                      <a:r>
                        <a:rPr lang="fr-FR" sz="1600" dirty="0">
                          <a:solidFill>
                            <a:srgbClr val="002060"/>
                          </a:solidFill>
                        </a:rPr>
                        <a:t>Say </a:t>
                      </a:r>
                      <a:r>
                        <a:rPr lang="fr-FR" sz="1600" dirty="0" err="1">
                          <a:solidFill>
                            <a:srgbClr val="002060"/>
                          </a:solidFill>
                        </a:rPr>
                        <a:t>these</a:t>
                      </a:r>
                      <a:r>
                        <a:rPr lang="fr-FR" sz="1600" dirty="0">
                          <a:solidFill>
                            <a:srgbClr val="002060"/>
                          </a:solidFill>
                        </a:rPr>
                        <a:t> </a:t>
                      </a:r>
                      <a:r>
                        <a:rPr lang="fr-FR" sz="1600" dirty="0" err="1">
                          <a:solidFill>
                            <a:srgbClr val="002060"/>
                          </a:solidFill>
                        </a:rPr>
                        <a:t>verbs</a:t>
                      </a:r>
                      <a:r>
                        <a:rPr lang="fr-FR" sz="1600" dirty="0">
                          <a:solidFill>
                            <a:srgbClr val="002060"/>
                          </a:solidFill>
                        </a:rPr>
                        <a:t> to start sentences. </a:t>
                      </a:r>
                      <a:r>
                        <a:rPr lang="fr-FR" sz="1600" dirty="0" err="1">
                          <a:solidFill>
                            <a:srgbClr val="002060"/>
                          </a:solidFill>
                        </a:rPr>
                        <a:t>Your</a:t>
                      </a:r>
                      <a:r>
                        <a:rPr lang="fr-FR" sz="1600" dirty="0">
                          <a:solidFill>
                            <a:srgbClr val="002060"/>
                          </a:solidFill>
                        </a:rPr>
                        <a:t> </a:t>
                      </a:r>
                      <a:r>
                        <a:rPr lang="fr-FR" sz="1600" dirty="0" err="1">
                          <a:solidFill>
                            <a:srgbClr val="002060"/>
                          </a:solidFill>
                        </a:rPr>
                        <a:t>partner</a:t>
                      </a:r>
                      <a:r>
                        <a:rPr lang="fr-FR" sz="1600" dirty="0">
                          <a:solidFill>
                            <a:srgbClr val="002060"/>
                          </a:solidFill>
                        </a:rPr>
                        <a:t> </a:t>
                      </a:r>
                      <a:r>
                        <a:rPr lang="fr-FR" sz="1600" dirty="0" err="1">
                          <a:solidFill>
                            <a:srgbClr val="002060"/>
                          </a:solidFill>
                        </a:rPr>
                        <a:t>will</a:t>
                      </a:r>
                      <a:r>
                        <a:rPr lang="fr-FR" sz="1600" dirty="0">
                          <a:solidFill>
                            <a:srgbClr val="002060"/>
                          </a:solidFill>
                        </a:rPr>
                        <a:t> </a:t>
                      </a:r>
                      <a:r>
                        <a:rPr lang="fr-FR" sz="1600" dirty="0" err="1">
                          <a:solidFill>
                            <a:srgbClr val="002060"/>
                          </a:solidFill>
                        </a:rPr>
                        <a:t>choose</a:t>
                      </a:r>
                      <a:r>
                        <a:rPr lang="fr-FR" sz="1600" dirty="0">
                          <a:solidFill>
                            <a:srgbClr val="002060"/>
                          </a:solidFill>
                        </a:rPr>
                        <a:t> the end of the sentence </a:t>
                      </a:r>
                      <a:r>
                        <a:rPr lang="fr-FR" sz="1600" dirty="0" err="1">
                          <a:solidFill>
                            <a:srgbClr val="002060"/>
                          </a:solidFill>
                        </a:rPr>
                        <a:t>from</a:t>
                      </a:r>
                      <a:r>
                        <a:rPr lang="fr-FR" sz="1600" dirty="0">
                          <a:solidFill>
                            <a:srgbClr val="002060"/>
                          </a:solidFill>
                        </a:rPr>
                        <a:t> the </a:t>
                      </a:r>
                      <a:r>
                        <a:rPr lang="fr-FR" sz="1600" dirty="0" err="1">
                          <a:solidFill>
                            <a:srgbClr val="002060"/>
                          </a:solidFill>
                        </a:rPr>
                        <a:t>board</a:t>
                      </a:r>
                      <a:r>
                        <a:rPr lang="fr-FR" sz="1600" dirty="0">
                          <a:solidFill>
                            <a:srgbClr val="002060"/>
                          </a:solidFill>
                        </a:rPr>
                        <a:t>.</a:t>
                      </a:r>
                    </a:p>
                    <a:p>
                      <a:pPr marL="342900" indent="-342900">
                        <a:lnSpc>
                          <a:spcPct val="150000"/>
                        </a:lnSpc>
                        <a:buAutoNum type="arabicParenR"/>
                      </a:pPr>
                      <a:r>
                        <a:rPr lang="fr-FR" sz="1600" dirty="0">
                          <a:solidFill>
                            <a:srgbClr val="002060"/>
                          </a:solidFill>
                        </a:rPr>
                        <a:t>I </a:t>
                      </a:r>
                      <a:r>
                        <a:rPr lang="fr-FR" sz="1600" dirty="0" err="1">
                          <a:solidFill>
                            <a:srgbClr val="002060"/>
                          </a:solidFill>
                        </a:rPr>
                        <a:t>think</a:t>
                      </a:r>
                      <a:r>
                        <a:rPr lang="fr-FR" sz="1600" dirty="0">
                          <a:solidFill>
                            <a:srgbClr val="002060"/>
                          </a:solidFill>
                        </a:rPr>
                        <a:t> </a:t>
                      </a:r>
                      <a:r>
                        <a:rPr lang="fr-FR" sz="1600" dirty="0" err="1">
                          <a:solidFill>
                            <a:srgbClr val="002060"/>
                          </a:solidFill>
                        </a:rPr>
                        <a:t>it</a:t>
                      </a:r>
                      <a:r>
                        <a:rPr lang="fr-FR" sz="1600" dirty="0">
                          <a:solidFill>
                            <a:srgbClr val="002060"/>
                          </a:solidFill>
                        </a:rPr>
                        <a:t> </a:t>
                      </a:r>
                      <a:r>
                        <a:rPr lang="fr-FR" sz="1600" dirty="0" err="1">
                          <a:solidFill>
                            <a:srgbClr val="002060"/>
                          </a:solidFill>
                        </a:rPr>
                        <a:t>is</a:t>
                      </a:r>
                      <a:r>
                        <a:rPr lang="fr-FR" sz="1600" dirty="0">
                          <a:solidFill>
                            <a:srgbClr val="002060"/>
                          </a:solidFill>
                        </a:rPr>
                        <a:t> important…</a:t>
                      </a:r>
                    </a:p>
                    <a:p>
                      <a:pPr marL="342900" indent="-342900">
                        <a:lnSpc>
                          <a:spcPct val="150000"/>
                        </a:lnSpc>
                        <a:buAutoNum type="arabicParenR"/>
                      </a:pPr>
                      <a:r>
                        <a:rPr lang="fr-FR" sz="1600" dirty="0">
                          <a:solidFill>
                            <a:srgbClr val="002060"/>
                          </a:solidFill>
                        </a:rPr>
                        <a:t>One must…</a:t>
                      </a:r>
                    </a:p>
                    <a:p>
                      <a:pPr marL="342900" indent="-342900">
                        <a:lnSpc>
                          <a:spcPct val="150000"/>
                        </a:lnSpc>
                        <a:buAutoNum type="arabicParenR"/>
                      </a:pPr>
                      <a:r>
                        <a:rPr lang="fr-FR" sz="1600" dirty="0">
                          <a:solidFill>
                            <a:srgbClr val="002060"/>
                          </a:solidFill>
                        </a:rPr>
                        <a:t>One can…</a:t>
                      </a:r>
                    </a:p>
                    <a:p>
                      <a:pPr marL="342900" indent="-342900">
                        <a:lnSpc>
                          <a:spcPct val="150000"/>
                        </a:lnSpc>
                        <a:buAutoNum type="arabicParenR"/>
                      </a:pPr>
                      <a:r>
                        <a:rPr lang="fr-FR" sz="1600" dirty="0">
                          <a:solidFill>
                            <a:srgbClr val="002060"/>
                          </a:solidFill>
                        </a:rPr>
                        <a:t>It </a:t>
                      </a:r>
                      <a:r>
                        <a:rPr lang="fr-FR" sz="1600" dirty="0" err="1">
                          <a:solidFill>
                            <a:srgbClr val="002060"/>
                          </a:solidFill>
                        </a:rPr>
                        <a:t>is</a:t>
                      </a:r>
                      <a:r>
                        <a:rPr lang="fr-FR" sz="1600" dirty="0">
                          <a:solidFill>
                            <a:srgbClr val="002060"/>
                          </a:solidFill>
                        </a:rPr>
                        <a:t> </a:t>
                      </a:r>
                      <a:r>
                        <a:rPr lang="fr-FR" sz="1600" dirty="0" err="1">
                          <a:solidFill>
                            <a:srgbClr val="002060"/>
                          </a:solidFill>
                        </a:rPr>
                        <a:t>necessary</a:t>
                      </a:r>
                      <a:r>
                        <a:rPr lang="fr-FR" sz="1600" dirty="0">
                          <a:solidFill>
                            <a:srgbClr val="002060"/>
                          </a:solidFill>
                        </a:rPr>
                        <a:t>…</a:t>
                      </a:r>
                    </a:p>
                    <a:p>
                      <a:pPr marL="342900" indent="-342900">
                        <a:lnSpc>
                          <a:spcPct val="150000"/>
                        </a:lnSpc>
                        <a:buAutoNum type="arabicParenR"/>
                      </a:pPr>
                      <a:r>
                        <a:rPr lang="fr-FR" sz="1600" dirty="0">
                          <a:solidFill>
                            <a:srgbClr val="002060"/>
                          </a:solidFill>
                        </a:rPr>
                        <a:t>You </a:t>
                      </a:r>
                      <a:r>
                        <a:rPr lang="fr-FR" sz="1600" dirty="0" err="1">
                          <a:solidFill>
                            <a:srgbClr val="002060"/>
                          </a:solidFill>
                        </a:rPr>
                        <a:t>should</a:t>
                      </a:r>
                      <a:r>
                        <a:rPr lang="fr-FR" sz="1600" dirty="0">
                          <a:solidFill>
                            <a:srgbClr val="002060"/>
                          </a:solidFill>
                        </a:rPr>
                        <a:t>…</a:t>
                      </a:r>
                    </a:p>
                    <a:p>
                      <a:pPr marL="342900" indent="-342900">
                        <a:lnSpc>
                          <a:spcPct val="150000"/>
                        </a:lnSpc>
                        <a:buAutoNum type="arabicParenR"/>
                      </a:pPr>
                      <a:r>
                        <a:rPr lang="fr-FR" sz="1600" dirty="0">
                          <a:solidFill>
                            <a:srgbClr val="002060"/>
                          </a:solidFill>
                        </a:rPr>
                        <a:t>It </a:t>
                      </a:r>
                      <a:r>
                        <a:rPr lang="fr-FR" sz="1600" dirty="0" err="1">
                          <a:solidFill>
                            <a:srgbClr val="002060"/>
                          </a:solidFill>
                        </a:rPr>
                        <a:t>is</a:t>
                      </a:r>
                      <a:r>
                        <a:rPr lang="fr-FR" sz="1600" dirty="0">
                          <a:solidFill>
                            <a:srgbClr val="002060"/>
                          </a:solidFill>
                        </a:rPr>
                        <a:t> </a:t>
                      </a:r>
                      <a:r>
                        <a:rPr lang="fr-FR" sz="1600" dirty="0" err="1">
                          <a:solidFill>
                            <a:srgbClr val="002060"/>
                          </a:solidFill>
                        </a:rPr>
                        <a:t>very</a:t>
                      </a:r>
                      <a:r>
                        <a:rPr lang="fr-FR" sz="1600" dirty="0">
                          <a:solidFill>
                            <a:srgbClr val="002060"/>
                          </a:solidFill>
                        </a:rPr>
                        <a:t> </a:t>
                      </a:r>
                      <a:r>
                        <a:rPr lang="fr-FR" sz="1600" dirty="0" err="1">
                          <a:solidFill>
                            <a:srgbClr val="002060"/>
                          </a:solidFill>
                        </a:rPr>
                        <a:t>nice</a:t>
                      </a:r>
                      <a:r>
                        <a:rPr lang="fr-FR" sz="1600" dirty="0">
                          <a:solidFill>
                            <a:srgbClr val="002060"/>
                          </a:solidFill>
                        </a:rPr>
                        <a:t>…</a:t>
                      </a:r>
                    </a:p>
                    <a:p>
                      <a:pPr marL="342900" indent="-342900">
                        <a:lnSpc>
                          <a:spcPct val="150000"/>
                        </a:lnSpc>
                        <a:buAutoNum type="arabicParenR"/>
                      </a:pPr>
                      <a:endParaRPr lang="fr-FR" sz="1600" dirty="0">
                        <a:solidFill>
                          <a:srgbClr val="002060"/>
                        </a:solidFill>
                      </a:endParaRPr>
                    </a:p>
                    <a:p>
                      <a:pPr marL="342900" indent="-342900">
                        <a:lnSpc>
                          <a:spcPct val="150000"/>
                        </a:lnSpc>
                        <a:buAutoNum type="arabicParenR"/>
                      </a:pPr>
                      <a:endParaRPr lang="fr-FR" sz="1600" dirty="0">
                        <a:solidFill>
                          <a:srgbClr val="002060"/>
                        </a:solidFill>
                      </a:endParaRPr>
                    </a:p>
                    <a:p>
                      <a:pPr marL="342900" indent="-342900">
                        <a:lnSpc>
                          <a:spcPct val="150000"/>
                        </a:lnSpc>
                        <a:buAutoNum type="arabicParenR"/>
                      </a:pPr>
                      <a:endParaRPr lang="fr-FR" sz="1600" dirty="0">
                        <a:solidFill>
                          <a:srgbClr val="002060"/>
                        </a:solidFill>
                      </a:endParaRPr>
                    </a:p>
                    <a:p>
                      <a:pPr marL="0" indent="0">
                        <a:lnSpc>
                          <a:spcPct val="150000"/>
                        </a:lnSpc>
                        <a:buNone/>
                      </a:pPr>
                      <a:r>
                        <a:rPr lang="fr-FR" sz="1600" dirty="0">
                          <a:solidFill>
                            <a:srgbClr val="002060"/>
                          </a:solidFill>
                        </a:rPr>
                        <a:t>…</a:t>
                      </a:r>
                    </a:p>
                  </a:txBody>
                  <a:tcPr/>
                </a:tc>
                <a:tc>
                  <a:txBody>
                    <a:bodyPr/>
                    <a:lstStyle/>
                    <a:p>
                      <a:r>
                        <a:rPr lang="fr-FR" sz="1600" b="1" dirty="0">
                          <a:solidFill>
                            <a:srgbClr val="002060"/>
                          </a:solidFill>
                        </a:rPr>
                        <a:t>Partner B</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002060"/>
                          </a:solidFill>
                        </a:rPr>
                        <a:t>Say </a:t>
                      </a:r>
                      <a:r>
                        <a:rPr lang="fr-FR" sz="1600" dirty="0" err="1">
                          <a:solidFill>
                            <a:srgbClr val="002060"/>
                          </a:solidFill>
                        </a:rPr>
                        <a:t>these</a:t>
                      </a:r>
                      <a:r>
                        <a:rPr lang="fr-FR" sz="1600" dirty="0">
                          <a:solidFill>
                            <a:srgbClr val="002060"/>
                          </a:solidFill>
                        </a:rPr>
                        <a:t> </a:t>
                      </a:r>
                      <a:r>
                        <a:rPr lang="fr-FR" sz="1600" dirty="0" err="1">
                          <a:solidFill>
                            <a:srgbClr val="002060"/>
                          </a:solidFill>
                        </a:rPr>
                        <a:t>verbs</a:t>
                      </a:r>
                      <a:r>
                        <a:rPr lang="fr-FR" sz="1600" dirty="0">
                          <a:solidFill>
                            <a:srgbClr val="002060"/>
                          </a:solidFill>
                        </a:rPr>
                        <a:t> to start sentences. </a:t>
                      </a:r>
                      <a:r>
                        <a:rPr lang="fr-FR" sz="1600" dirty="0" err="1">
                          <a:solidFill>
                            <a:srgbClr val="002060"/>
                          </a:solidFill>
                        </a:rPr>
                        <a:t>Your</a:t>
                      </a:r>
                      <a:r>
                        <a:rPr lang="fr-FR" sz="1600" dirty="0">
                          <a:solidFill>
                            <a:srgbClr val="002060"/>
                          </a:solidFill>
                        </a:rPr>
                        <a:t> </a:t>
                      </a:r>
                      <a:r>
                        <a:rPr lang="fr-FR" sz="1600" dirty="0" err="1">
                          <a:solidFill>
                            <a:srgbClr val="002060"/>
                          </a:solidFill>
                        </a:rPr>
                        <a:t>partner</a:t>
                      </a:r>
                      <a:r>
                        <a:rPr lang="fr-FR" sz="1600" dirty="0">
                          <a:solidFill>
                            <a:srgbClr val="002060"/>
                          </a:solidFill>
                        </a:rPr>
                        <a:t> </a:t>
                      </a:r>
                      <a:r>
                        <a:rPr lang="fr-FR" sz="1600" dirty="0" err="1">
                          <a:solidFill>
                            <a:srgbClr val="002060"/>
                          </a:solidFill>
                        </a:rPr>
                        <a:t>will</a:t>
                      </a:r>
                      <a:r>
                        <a:rPr lang="fr-FR" sz="1600" dirty="0">
                          <a:solidFill>
                            <a:srgbClr val="002060"/>
                          </a:solidFill>
                        </a:rPr>
                        <a:t> </a:t>
                      </a:r>
                      <a:r>
                        <a:rPr lang="fr-FR" sz="1600" dirty="0" err="1">
                          <a:solidFill>
                            <a:srgbClr val="002060"/>
                          </a:solidFill>
                        </a:rPr>
                        <a:t>choose</a:t>
                      </a:r>
                      <a:r>
                        <a:rPr lang="fr-FR" sz="1600" dirty="0">
                          <a:solidFill>
                            <a:srgbClr val="002060"/>
                          </a:solidFill>
                        </a:rPr>
                        <a:t> the end of the sentence </a:t>
                      </a:r>
                      <a:r>
                        <a:rPr lang="fr-FR" sz="1600" dirty="0" err="1">
                          <a:solidFill>
                            <a:srgbClr val="002060"/>
                          </a:solidFill>
                        </a:rPr>
                        <a:t>from</a:t>
                      </a:r>
                      <a:r>
                        <a:rPr lang="fr-FR" sz="1600" dirty="0">
                          <a:solidFill>
                            <a:srgbClr val="002060"/>
                          </a:solidFill>
                        </a:rPr>
                        <a:t> the </a:t>
                      </a:r>
                      <a:r>
                        <a:rPr lang="fr-FR" sz="1600" dirty="0" err="1">
                          <a:solidFill>
                            <a:srgbClr val="002060"/>
                          </a:solidFill>
                        </a:rPr>
                        <a:t>board</a:t>
                      </a:r>
                      <a:r>
                        <a:rPr lang="fr-FR" sz="1600" dirty="0">
                          <a:solidFill>
                            <a:srgbClr val="002060"/>
                          </a:solidFill>
                        </a:rPr>
                        <a:t>.</a:t>
                      </a:r>
                    </a:p>
                    <a:p>
                      <a:pPr marL="342900" indent="-342900">
                        <a:lnSpc>
                          <a:spcPct val="150000"/>
                        </a:lnSpc>
                        <a:buAutoNum type="arabicParenR"/>
                      </a:pPr>
                      <a:r>
                        <a:rPr lang="fr-FR" sz="1600" dirty="0">
                          <a:solidFill>
                            <a:srgbClr val="002060"/>
                          </a:solidFill>
                        </a:rPr>
                        <a:t>I </a:t>
                      </a:r>
                      <a:r>
                        <a:rPr lang="fr-FR" sz="1600" dirty="0" err="1">
                          <a:solidFill>
                            <a:srgbClr val="002060"/>
                          </a:solidFill>
                        </a:rPr>
                        <a:t>find</a:t>
                      </a:r>
                      <a:r>
                        <a:rPr lang="fr-FR" sz="1600" dirty="0">
                          <a:solidFill>
                            <a:srgbClr val="002060"/>
                          </a:solidFill>
                        </a:rPr>
                        <a:t> </a:t>
                      </a:r>
                      <a:r>
                        <a:rPr lang="fr-FR" sz="1600" dirty="0" err="1">
                          <a:solidFill>
                            <a:srgbClr val="002060"/>
                          </a:solidFill>
                        </a:rPr>
                        <a:t>it</a:t>
                      </a:r>
                      <a:r>
                        <a:rPr lang="fr-FR" sz="1600" dirty="0">
                          <a:solidFill>
                            <a:srgbClr val="002060"/>
                          </a:solidFill>
                        </a:rPr>
                        <a:t> </a:t>
                      </a:r>
                      <a:r>
                        <a:rPr lang="fr-FR" sz="1600" dirty="0" err="1">
                          <a:solidFill>
                            <a:srgbClr val="002060"/>
                          </a:solidFill>
                        </a:rPr>
                        <a:t>great</a:t>
                      </a:r>
                      <a:r>
                        <a:rPr lang="fr-FR" sz="1600" dirty="0">
                          <a:solidFill>
                            <a:srgbClr val="002060"/>
                          </a:solidFill>
                        </a:rPr>
                        <a:t>…</a:t>
                      </a:r>
                    </a:p>
                    <a:p>
                      <a:pPr marL="342900" indent="-342900">
                        <a:lnSpc>
                          <a:spcPct val="150000"/>
                        </a:lnSpc>
                        <a:buAutoNum type="arabicParenR"/>
                      </a:pPr>
                      <a:r>
                        <a:rPr lang="fr-FR" sz="1600" dirty="0">
                          <a:solidFill>
                            <a:srgbClr val="002060"/>
                          </a:solidFill>
                        </a:rPr>
                        <a:t>I plan…</a:t>
                      </a:r>
                    </a:p>
                    <a:p>
                      <a:pPr marL="342900" indent="-342900">
                        <a:lnSpc>
                          <a:spcPct val="150000"/>
                        </a:lnSpc>
                        <a:buAutoNum type="arabicParenR"/>
                      </a:pPr>
                      <a:r>
                        <a:rPr lang="fr-FR" sz="1600" dirty="0">
                          <a:solidFill>
                            <a:srgbClr val="002060"/>
                          </a:solidFill>
                        </a:rPr>
                        <a:t>I like…</a:t>
                      </a:r>
                    </a:p>
                    <a:p>
                      <a:pPr marL="342900" indent="-342900">
                        <a:lnSpc>
                          <a:spcPct val="150000"/>
                        </a:lnSpc>
                        <a:buAutoNum type="arabicParenR"/>
                      </a:pPr>
                      <a:r>
                        <a:rPr lang="fr-FR" sz="1600" dirty="0">
                          <a:solidFill>
                            <a:srgbClr val="002060"/>
                          </a:solidFill>
                        </a:rPr>
                        <a:t>It </a:t>
                      </a:r>
                      <a:r>
                        <a:rPr lang="fr-FR" sz="1600" dirty="0" err="1">
                          <a:solidFill>
                            <a:srgbClr val="002060"/>
                          </a:solidFill>
                        </a:rPr>
                        <a:t>is</a:t>
                      </a:r>
                      <a:r>
                        <a:rPr lang="fr-FR" sz="1600" dirty="0">
                          <a:solidFill>
                            <a:srgbClr val="002060"/>
                          </a:solidFill>
                        </a:rPr>
                        <a:t> important…</a:t>
                      </a:r>
                    </a:p>
                    <a:p>
                      <a:pPr marL="342900" indent="-342900">
                        <a:lnSpc>
                          <a:spcPct val="150000"/>
                        </a:lnSpc>
                        <a:buAutoNum type="arabicParenR"/>
                      </a:pPr>
                      <a:r>
                        <a:rPr lang="fr-FR" sz="1600" dirty="0">
                          <a:solidFill>
                            <a:srgbClr val="002060"/>
                          </a:solidFill>
                        </a:rPr>
                        <a:t>You </a:t>
                      </a:r>
                      <a:r>
                        <a:rPr lang="fr-FR" sz="1600" dirty="0" err="1">
                          <a:solidFill>
                            <a:srgbClr val="002060"/>
                          </a:solidFill>
                        </a:rPr>
                        <a:t>may</a:t>
                      </a:r>
                      <a:r>
                        <a:rPr lang="fr-FR" sz="1600" dirty="0">
                          <a:solidFill>
                            <a:srgbClr val="002060"/>
                          </a:solidFill>
                        </a:rPr>
                        <a:t>…</a:t>
                      </a:r>
                    </a:p>
                    <a:p>
                      <a:pPr marL="342900" indent="-342900">
                        <a:lnSpc>
                          <a:spcPct val="150000"/>
                        </a:lnSpc>
                        <a:buAutoNum type="arabicParenR"/>
                      </a:pPr>
                      <a:r>
                        <a:rPr lang="fr-FR" sz="1600" dirty="0">
                          <a:solidFill>
                            <a:srgbClr val="002060"/>
                          </a:solidFill>
                        </a:rPr>
                        <a:t>It </a:t>
                      </a:r>
                      <a:r>
                        <a:rPr lang="fr-FR" sz="1600" dirty="0" err="1">
                          <a:solidFill>
                            <a:srgbClr val="002060"/>
                          </a:solidFill>
                        </a:rPr>
                        <a:t>is</a:t>
                      </a:r>
                      <a:r>
                        <a:rPr lang="fr-FR" sz="1600" dirty="0">
                          <a:solidFill>
                            <a:srgbClr val="002060"/>
                          </a:solidFill>
                        </a:rPr>
                        <a:t> </a:t>
                      </a:r>
                      <a:r>
                        <a:rPr lang="fr-FR" sz="1600" dirty="0" err="1">
                          <a:solidFill>
                            <a:srgbClr val="002060"/>
                          </a:solidFill>
                        </a:rPr>
                        <a:t>quite</a:t>
                      </a:r>
                      <a:r>
                        <a:rPr lang="fr-FR" sz="1600" dirty="0">
                          <a:solidFill>
                            <a:srgbClr val="002060"/>
                          </a:solidFill>
                        </a:rPr>
                        <a:t> </a:t>
                      </a:r>
                      <a:r>
                        <a:rPr lang="fr-FR" sz="1600" dirty="0" err="1">
                          <a:solidFill>
                            <a:srgbClr val="002060"/>
                          </a:solidFill>
                        </a:rPr>
                        <a:t>bad</a:t>
                      </a:r>
                      <a:r>
                        <a:rPr lang="fr-FR" sz="1600" dirty="0">
                          <a:solidFill>
                            <a:srgbClr val="002060"/>
                          </a:solidFill>
                        </a:rPr>
                        <a:t>…</a:t>
                      </a:r>
                    </a:p>
                  </a:txBody>
                  <a:tcPr/>
                </a:tc>
                <a:extLst>
                  <a:ext uri="{0D108BD9-81ED-4DB2-BD59-A6C34878D82A}">
                    <a16:rowId xmlns:a16="http://schemas.microsoft.com/office/drawing/2014/main" val="2115059359"/>
                  </a:ext>
                </a:extLst>
              </a:tr>
            </a:tbl>
          </a:graphicData>
        </a:graphic>
      </p:graphicFrame>
      <p:graphicFrame>
        <p:nvGraphicFramePr>
          <p:cNvPr id="8" name="Table 8">
            <a:extLst>
              <a:ext uri="{FF2B5EF4-FFF2-40B4-BE49-F238E27FC236}">
                <a16:creationId xmlns:a16="http://schemas.microsoft.com/office/drawing/2014/main" id="{568A33E2-5D16-41AA-8531-A00F067959E7}"/>
              </a:ext>
            </a:extLst>
          </p:cNvPr>
          <p:cNvGraphicFramePr>
            <a:graphicFrameLocks noGrp="1"/>
          </p:cNvGraphicFramePr>
          <p:nvPr>
            <p:extLst>
              <p:ext uri="{D42A27DB-BD31-4B8C-83A1-F6EECF244321}">
                <p14:modId xmlns:p14="http://schemas.microsoft.com/office/powerpoint/2010/main" val="2650429542"/>
              </p:ext>
            </p:extLst>
          </p:nvPr>
        </p:nvGraphicFramePr>
        <p:xfrm>
          <a:off x="326807" y="1449073"/>
          <a:ext cx="11630520" cy="4846320"/>
        </p:xfrm>
        <a:graphic>
          <a:graphicData uri="http://schemas.openxmlformats.org/drawingml/2006/table">
            <a:tbl>
              <a:tblPr firstRow="1" bandRow="1">
                <a:tableStyleId>{5940675A-B579-460E-94D1-54222C63F5DA}</a:tableStyleId>
              </a:tblPr>
              <a:tblGrid>
                <a:gridCol w="5815260">
                  <a:extLst>
                    <a:ext uri="{9D8B030D-6E8A-4147-A177-3AD203B41FA5}">
                      <a16:colId xmlns:a16="http://schemas.microsoft.com/office/drawing/2014/main" val="538860087"/>
                    </a:ext>
                  </a:extLst>
                </a:gridCol>
                <a:gridCol w="5815260">
                  <a:extLst>
                    <a:ext uri="{9D8B030D-6E8A-4147-A177-3AD203B41FA5}">
                      <a16:colId xmlns:a16="http://schemas.microsoft.com/office/drawing/2014/main" val="2675254512"/>
                    </a:ext>
                  </a:extLst>
                </a:gridCol>
              </a:tblGrid>
              <a:tr h="370840">
                <a:tc>
                  <a:txBody>
                    <a:bodyPr/>
                    <a:lstStyle/>
                    <a:p>
                      <a:r>
                        <a:rPr lang="fr-FR" sz="2400" b="1" dirty="0">
                          <a:solidFill>
                            <a:srgbClr val="002060"/>
                          </a:solidFill>
                        </a:rPr>
                        <a:t>Partner A</a:t>
                      </a:r>
                      <a:endParaRPr lang="fr-FR" sz="2400" dirty="0">
                        <a:solidFill>
                          <a:srgbClr val="002060"/>
                        </a:solidFill>
                      </a:endParaRPr>
                    </a:p>
                    <a:p>
                      <a:r>
                        <a:rPr lang="fr-FR" sz="2400" dirty="0" err="1">
                          <a:solidFill>
                            <a:srgbClr val="002060"/>
                          </a:solidFill>
                        </a:rPr>
                        <a:t>Schreib</a:t>
                      </a:r>
                      <a:r>
                        <a:rPr lang="fr-FR" sz="2400" dirty="0">
                          <a:solidFill>
                            <a:srgbClr val="002060"/>
                          </a:solidFill>
                        </a:rPr>
                        <a:t> </a:t>
                      </a:r>
                      <a:r>
                        <a:rPr lang="fr-FR" sz="2400" dirty="0" err="1">
                          <a:solidFill>
                            <a:srgbClr val="002060"/>
                          </a:solidFill>
                        </a:rPr>
                        <a:t>diese</a:t>
                      </a:r>
                      <a:r>
                        <a:rPr lang="fr-FR" sz="2400" dirty="0">
                          <a:solidFill>
                            <a:srgbClr val="002060"/>
                          </a:solidFill>
                        </a:rPr>
                        <a:t> Details </a:t>
                      </a:r>
                      <a:r>
                        <a:rPr lang="fr-FR" sz="2400" dirty="0" err="1">
                          <a:solidFill>
                            <a:srgbClr val="002060"/>
                          </a:solidFill>
                        </a:rPr>
                        <a:t>auf</a:t>
                      </a:r>
                      <a:r>
                        <a:rPr lang="fr-FR" sz="2400" dirty="0">
                          <a:solidFill>
                            <a:srgbClr val="002060"/>
                          </a:solidFill>
                        </a:rPr>
                        <a:t>.</a:t>
                      </a:r>
                      <a:br>
                        <a:rPr lang="fr-FR" sz="2400" dirty="0">
                          <a:solidFill>
                            <a:srgbClr val="002060"/>
                          </a:solidFill>
                        </a:rPr>
                      </a:br>
                      <a:endParaRPr lang="fr-FR" sz="2400" dirty="0">
                        <a:solidFill>
                          <a:srgbClr val="002060"/>
                        </a:solidFill>
                      </a:endParaRPr>
                    </a:p>
                    <a:p>
                      <a:pPr marL="0" indent="0">
                        <a:lnSpc>
                          <a:spcPct val="150000"/>
                        </a:lnSpc>
                        <a:buNone/>
                      </a:pPr>
                      <a:endParaRPr lang="fr-FR" sz="2400" dirty="0">
                        <a:solidFill>
                          <a:srgbClr val="002060"/>
                        </a:solidFill>
                      </a:endParaRP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r>
                        <a:rPr lang="fr-FR" sz="2400" b="1" dirty="0">
                          <a:solidFill>
                            <a:srgbClr val="002060"/>
                          </a:solidFill>
                        </a:rPr>
                        <a:t>Partner B</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err="1">
                          <a:solidFill>
                            <a:srgbClr val="002060"/>
                          </a:solidFill>
                        </a:rPr>
                        <a:t>Schreib</a:t>
                      </a:r>
                      <a:r>
                        <a:rPr lang="fr-FR" sz="2400" dirty="0">
                          <a:solidFill>
                            <a:srgbClr val="002060"/>
                          </a:solidFill>
                        </a:rPr>
                        <a:t> </a:t>
                      </a:r>
                      <a:r>
                        <a:rPr lang="fr-FR" sz="2400" dirty="0" err="1">
                          <a:solidFill>
                            <a:srgbClr val="002060"/>
                          </a:solidFill>
                        </a:rPr>
                        <a:t>diese</a:t>
                      </a:r>
                      <a:r>
                        <a:rPr lang="fr-FR" sz="2400" dirty="0">
                          <a:solidFill>
                            <a:srgbClr val="002060"/>
                          </a:solidFill>
                        </a:rPr>
                        <a:t> Details </a:t>
                      </a:r>
                      <a:r>
                        <a:rPr lang="fr-FR" sz="2400" dirty="0" err="1">
                          <a:solidFill>
                            <a:srgbClr val="002060"/>
                          </a:solidFill>
                        </a:rPr>
                        <a:t>auf</a:t>
                      </a:r>
                      <a:r>
                        <a:rPr lang="fr-FR" sz="2400" dirty="0">
                          <a:solidFill>
                            <a:srgbClr val="002060"/>
                          </a:solidFill>
                        </a:rPr>
                        <a:t>.</a:t>
                      </a:r>
                      <a:br>
                        <a:rPr lang="fr-FR" sz="2400" dirty="0">
                          <a:solidFill>
                            <a:srgbClr val="002060"/>
                          </a:solidFill>
                        </a:rPr>
                      </a:br>
                      <a:endParaRPr lang="fr-FR"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002060"/>
                        </a:solidFill>
                      </a:endParaRP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115059359"/>
                  </a:ext>
                </a:extLst>
              </a:tr>
            </a:tbl>
          </a:graphicData>
        </a:graphic>
      </p:graphicFrame>
      <p:graphicFrame>
        <p:nvGraphicFramePr>
          <p:cNvPr id="2" name="Table 6">
            <a:extLst>
              <a:ext uri="{FF2B5EF4-FFF2-40B4-BE49-F238E27FC236}">
                <a16:creationId xmlns:a16="http://schemas.microsoft.com/office/drawing/2014/main" id="{FE9367E2-9B39-4758-B5D8-183E17863CC0}"/>
              </a:ext>
            </a:extLst>
          </p:cNvPr>
          <p:cNvGraphicFramePr>
            <a:graphicFrameLocks noGrp="1"/>
          </p:cNvGraphicFramePr>
          <p:nvPr>
            <p:extLst>
              <p:ext uri="{D42A27DB-BD31-4B8C-83A1-F6EECF244321}">
                <p14:modId xmlns:p14="http://schemas.microsoft.com/office/powerpoint/2010/main" val="869979045"/>
              </p:ext>
            </p:extLst>
          </p:nvPr>
        </p:nvGraphicFramePr>
        <p:xfrm>
          <a:off x="652379" y="2441418"/>
          <a:ext cx="5078720" cy="3108960"/>
        </p:xfrm>
        <a:graphic>
          <a:graphicData uri="http://schemas.openxmlformats.org/drawingml/2006/table">
            <a:tbl>
              <a:tblPr firstRow="1" bandRow="1">
                <a:tableStyleId>{5940675A-B579-460E-94D1-54222C63F5DA}</a:tableStyleId>
              </a:tblPr>
              <a:tblGrid>
                <a:gridCol w="4112126">
                  <a:extLst>
                    <a:ext uri="{9D8B030D-6E8A-4147-A177-3AD203B41FA5}">
                      <a16:colId xmlns:a16="http://schemas.microsoft.com/office/drawing/2014/main" val="4177353613"/>
                    </a:ext>
                  </a:extLst>
                </a:gridCol>
                <a:gridCol w="966594">
                  <a:extLst>
                    <a:ext uri="{9D8B030D-6E8A-4147-A177-3AD203B41FA5}">
                      <a16:colId xmlns:a16="http://schemas.microsoft.com/office/drawing/2014/main" val="3149109901"/>
                    </a:ext>
                  </a:extLst>
                </a:gridCol>
              </a:tblGrid>
              <a:tr h="456697">
                <a:tc>
                  <a:txBody>
                    <a:bodyPr/>
                    <a:lstStyle/>
                    <a:p>
                      <a:r>
                        <a:rPr lang="en-GB" sz="2400" dirty="0">
                          <a:solidFill>
                            <a:srgbClr val="002060"/>
                          </a:solidFill>
                        </a:rPr>
                        <a:t>get up</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pPr algn="ctr"/>
                      <a:r>
                        <a:rPr lang="en-GB" sz="2400" dirty="0">
                          <a:solidFill>
                            <a:srgbClr val="002060"/>
                          </a:solidFill>
                        </a:rPr>
                        <a:t>06:45</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3818523897"/>
                  </a:ext>
                </a:extLst>
              </a:tr>
              <a:tr h="456697">
                <a:tc>
                  <a:txBody>
                    <a:bodyPr/>
                    <a:lstStyle/>
                    <a:p>
                      <a:r>
                        <a:rPr lang="en-GB" sz="2400" dirty="0">
                          <a:solidFill>
                            <a:srgbClr val="002060"/>
                          </a:solidFill>
                        </a:rPr>
                        <a:t>shower</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pPr algn="ctr"/>
                      <a:r>
                        <a:rPr lang="en-GB" sz="2400" dirty="0">
                          <a:solidFill>
                            <a:srgbClr val="002060"/>
                          </a:solidFill>
                        </a:rPr>
                        <a:t>06:55</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429789649"/>
                  </a:ext>
                </a:extLst>
              </a:tr>
              <a:tr h="456697">
                <a:tc>
                  <a:txBody>
                    <a:bodyPr/>
                    <a:lstStyle/>
                    <a:p>
                      <a:r>
                        <a:rPr lang="en-GB" sz="2400" dirty="0">
                          <a:solidFill>
                            <a:srgbClr val="002060"/>
                          </a:solidFill>
                        </a:rPr>
                        <a:t>get dressed</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pPr algn="ctr"/>
                      <a:r>
                        <a:rPr lang="en-GB" sz="2400" dirty="0">
                          <a:solidFill>
                            <a:srgbClr val="002060"/>
                          </a:solidFill>
                        </a:rPr>
                        <a:t>07:05</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682481817"/>
                  </a:ext>
                </a:extLst>
              </a:tr>
              <a:tr h="456697">
                <a:tc>
                  <a:txBody>
                    <a:bodyPr/>
                    <a:lstStyle/>
                    <a:p>
                      <a:r>
                        <a:rPr lang="en-GB" sz="2400" dirty="0">
                          <a:solidFill>
                            <a:srgbClr val="002060"/>
                          </a:solidFill>
                        </a:rPr>
                        <a:t>eat something</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pPr algn="ctr"/>
                      <a:r>
                        <a:rPr lang="en-GB" sz="2400" dirty="0">
                          <a:solidFill>
                            <a:srgbClr val="002060"/>
                          </a:solidFill>
                        </a:rPr>
                        <a:t>07:15</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472749754"/>
                  </a:ext>
                </a:extLst>
              </a:tr>
              <a:tr h="456697">
                <a:tc>
                  <a:txBody>
                    <a:bodyPr/>
                    <a:lstStyle/>
                    <a:p>
                      <a:r>
                        <a:rPr lang="en-GB" sz="2400" dirty="0">
                          <a:solidFill>
                            <a:srgbClr val="002060"/>
                          </a:solidFill>
                        </a:rPr>
                        <a:t>prepare (myself) for the school day</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pPr algn="ctr"/>
                      <a:r>
                        <a:rPr lang="en-GB" sz="2400" dirty="0">
                          <a:solidFill>
                            <a:srgbClr val="002060"/>
                          </a:solidFill>
                        </a:rPr>
                        <a:t>07:25</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150401123"/>
                  </a:ext>
                </a:extLst>
              </a:tr>
              <a:tr h="456697">
                <a:tc>
                  <a:txBody>
                    <a:bodyPr/>
                    <a:lstStyle/>
                    <a:p>
                      <a:r>
                        <a:rPr lang="en-GB" sz="2400" dirty="0">
                          <a:solidFill>
                            <a:srgbClr val="002060"/>
                          </a:solidFill>
                        </a:rPr>
                        <a:t>leave the house</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pPr algn="ctr"/>
                      <a:r>
                        <a:rPr lang="en-GB" sz="2400" dirty="0">
                          <a:solidFill>
                            <a:srgbClr val="002060"/>
                          </a:solidFill>
                        </a:rPr>
                        <a:t>07:45</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756384263"/>
                  </a:ext>
                </a:extLst>
              </a:tr>
            </a:tbl>
          </a:graphicData>
        </a:graphic>
      </p:graphicFrame>
      <p:graphicFrame>
        <p:nvGraphicFramePr>
          <p:cNvPr id="9" name="Table 6">
            <a:extLst>
              <a:ext uri="{FF2B5EF4-FFF2-40B4-BE49-F238E27FC236}">
                <a16:creationId xmlns:a16="http://schemas.microsoft.com/office/drawing/2014/main" id="{3C1AB923-9FE9-4E8B-A1A6-D0E648E59606}"/>
              </a:ext>
            </a:extLst>
          </p:cNvPr>
          <p:cNvGraphicFramePr>
            <a:graphicFrameLocks noGrp="1"/>
          </p:cNvGraphicFramePr>
          <p:nvPr>
            <p:extLst>
              <p:ext uri="{D42A27DB-BD31-4B8C-83A1-F6EECF244321}">
                <p14:modId xmlns:p14="http://schemas.microsoft.com/office/powerpoint/2010/main" val="3560435056"/>
              </p:ext>
            </p:extLst>
          </p:nvPr>
        </p:nvGraphicFramePr>
        <p:xfrm>
          <a:off x="6460903" y="2441418"/>
          <a:ext cx="5078720" cy="3108960"/>
        </p:xfrm>
        <a:graphic>
          <a:graphicData uri="http://schemas.openxmlformats.org/drawingml/2006/table">
            <a:tbl>
              <a:tblPr firstRow="1" bandRow="1">
                <a:tableStyleId>{5940675A-B579-460E-94D1-54222C63F5DA}</a:tableStyleId>
              </a:tblPr>
              <a:tblGrid>
                <a:gridCol w="4078760">
                  <a:extLst>
                    <a:ext uri="{9D8B030D-6E8A-4147-A177-3AD203B41FA5}">
                      <a16:colId xmlns:a16="http://schemas.microsoft.com/office/drawing/2014/main" val="4177353613"/>
                    </a:ext>
                  </a:extLst>
                </a:gridCol>
                <a:gridCol w="999960">
                  <a:extLst>
                    <a:ext uri="{9D8B030D-6E8A-4147-A177-3AD203B41FA5}">
                      <a16:colId xmlns:a16="http://schemas.microsoft.com/office/drawing/2014/main" val="3149109901"/>
                    </a:ext>
                  </a:extLst>
                </a:gridCol>
              </a:tblGrid>
              <a:tr h="456697">
                <a:tc>
                  <a:txBody>
                    <a:bodyPr/>
                    <a:lstStyle/>
                    <a:p>
                      <a:r>
                        <a:rPr lang="en-GB" sz="2400" dirty="0">
                          <a:solidFill>
                            <a:srgbClr val="002060"/>
                          </a:solidFill>
                        </a:rPr>
                        <a:t>get up</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pPr algn="ctr"/>
                      <a:r>
                        <a:rPr lang="en-GB" sz="2400" dirty="0">
                          <a:solidFill>
                            <a:srgbClr val="002060"/>
                          </a:solidFill>
                        </a:rPr>
                        <a:t>07:15</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3818523897"/>
                  </a:ext>
                </a:extLst>
              </a:tr>
              <a:tr h="456697">
                <a:tc>
                  <a:txBody>
                    <a:bodyPr/>
                    <a:lstStyle/>
                    <a:p>
                      <a:r>
                        <a:rPr lang="en-GB" sz="2400" dirty="0">
                          <a:solidFill>
                            <a:srgbClr val="002060"/>
                          </a:solidFill>
                        </a:rPr>
                        <a:t>shower</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pPr algn="ctr"/>
                      <a:r>
                        <a:rPr lang="en-GB" sz="2400" dirty="0">
                          <a:solidFill>
                            <a:srgbClr val="002060"/>
                          </a:solidFill>
                        </a:rPr>
                        <a:t>07:20</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429789649"/>
                  </a:ext>
                </a:extLst>
              </a:tr>
              <a:tr h="456697">
                <a:tc>
                  <a:txBody>
                    <a:bodyPr/>
                    <a:lstStyle/>
                    <a:p>
                      <a:r>
                        <a:rPr lang="en-GB" sz="2400" dirty="0">
                          <a:solidFill>
                            <a:srgbClr val="002060"/>
                          </a:solidFill>
                        </a:rPr>
                        <a:t>get dressed</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pPr algn="ctr"/>
                      <a:r>
                        <a:rPr lang="en-GB" sz="2400" dirty="0">
                          <a:solidFill>
                            <a:srgbClr val="002060"/>
                          </a:solidFill>
                        </a:rPr>
                        <a:t>07:30</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682481817"/>
                  </a:ext>
                </a:extLst>
              </a:tr>
              <a:tr h="456697">
                <a:tc>
                  <a:txBody>
                    <a:bodyPr/>
                    <a:lstStyle/>
                    <a:p>
                      <a:r>
                        <a:rPr lang="en-GB" sz="2400" dirty="0">
                          <a:solidFill>
                            <a:srgbClr val="002060"/>
                          </a:solidFill>
                        </a:rPr>
                        <a:t>eat something</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pPr algn="ctr"/>
                      <a:r>
                        <a:rPr lang="en-GB" sz="2400" dirty="0">
                          <a:solidFill>
                            <a:srgbClr val="002060"/>
                          </a:solidFill>
                        </a:rPr>
                        <a:t>07:40</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472749754"/>
                  </a:ext>
                </a:extLst>
              </a:tr>
              <a:tr h="456697">
                <a:tc>
                  <a:txBody>
                    <a:bodyPr/>
                    <a:lstStyle/>
                    <a:p>
                      <a:r>
                        <a:rPr lang="en-GB" sz="2400" dirty="0">
                          <a:solidFill>
                            <a:srgbClr val="002060"/>
                          </a:solidFill>
                        </a:rPr>
                        <a:t>prepare (myself) for the school day</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pPr algn="ctr"/>
                      <a:r>
                        <a:rPr lang="en-GB" sz="2400" dirty="0">
                          <a:solidFill>
                            <a:srgbClr val="002060"/>
                          </a:solidFill>
                        </a:rPr>
                        <a:t>07:55</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150401123"/>
                  </a:ext>
                </a:extLst>
              </a:tr>
              <a:tr h="456697">
                <a:tc>
                  <a:txBody>
                    <a:bodyPr/>
                    <a:lstStyle/>
                    <a:p>
                      <a:r>
                        <a:rPr lang="en-GB" sz="2400" dirty="0">
                          <a:solidFill>
                            <a:srgbClr val="002060"/>
                          </a:solidFill>
                        </a:rPr>
                        <a:t>leave the house</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pPr algn="ctr"/>
                      <a:r>
                        <a:rPr lang="en-GB" sz="2400" dirty="0">
                          <a:solidFill>
                            <a:srgbClr val="002060"/>
                          </a:solidFill>
                        </a:rPr>
                        <a:t>08:15</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756384263"/>
                  </a:ext>
                </a:extLst>
              </a:tr>
            </a:tbl>
          </a:graphicData>
        </a:graphic>
      </p:graphicFrame>
    </p:spTree>
    <p:extLst>
      <p:ext uri="{BB962C8B-B14F-4D97-AF65-F5344CB8AC3E}">
        <p14:creationId xmlns:p14="http://schemas.microsoft.com/office/powerpoint/2010/main" val="982153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A0F0B2E2-FB3A-4028-9824-96949C933E8A}"/>
              </a:ext>
            </a:extLst>
          </p:cNvPr>
          <p:cNvGraphicFramePr>
            <a:graphicFrameLocks noGrp="1"/>
          </p:cNvGraphicFramePr>
          <p:nvPr>
            <p:extLst>
              <p:ext uri="{D42A27DB-BD31-4B8C-83A1-F6EECF244321}">
                <p14:modId xmlns:p14="http://schemas.microsoft.com/office/powerpoint/2010/main" val="1095260018"/>
              </p:ext>
            </p:extLst>
          </p:nvPr>
        </p:nvGraphicFramePr>
        <p:xfrm>
          <a:off x="860926" y="1699777"/>
          <a:ext cx="10545012" cy="4316012"/>
        </p:xfrm>
        <a:graphic>
          <a:graphicData uri="http://schemas.openxmlformats.org/drawingml/2006/table">
            <a:tbl>
              <a:tblPr firstRow="1" bandRow="1">
                <a:tableStyleId>{5940675A-B579-460E-94D1-54222C63F5DA}</a:tableStyleId>
              </a:tblPr>
              <a:tblGrid>
                <a:gridCol w="3515004">
                  <a:extLst>
                    <a:ext uri="{9D8B030D-6E8A-4147-A177-3AD203B41FA5}">
                      <a16:colId xmlns:a16="http://schemas.microsoft.com/office/drawing/2014/main" val="2136664965"/>
                    </a:ext>
                  </a:extLst>
                </a:gridCol>
                <a:gridCol w="3515004">
                  <a:extLst>
                    <a:ext uri="{9D8B030D-6E8A-4147-A177-3AD203B41FA5}">
                      <a16:colId xmlns:a16="http://schemas.microsoft.com/office/drawing/2014/main" val="1535146950"/>
                    </a:ext>
                  </a:extLst>
                </a:gridCol>
                <a:gridCol w="3515004">
                  <a:extLst>
                    <a:ext uri="{9D8B030D-6E8A-4147-A177-3AD203B41FA5}">
                      <a16:colId xmlns:a16="http://schemas.microsoft.com/office/drawing/2014/main" val="1007230380"/>
                    </a:ext>
                  </a:extLst>
                </a:gridCol>
              </a:tblGrid>
              <a:tr h="2158006">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81121867"/>
                  </a:ext>
                </a:extLst>
              </a:tr>
              <a:tr h="2158006">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843677838"/>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325979" cy="707849"/>
          </a:xfrm>
        </p:spPr>
        <p:txBody>
          <a:bodyPr>
            <a:normAutofit/>
          </a:bodyPr>
          <a:lstStyle/>
          <a:p>
            <a:r>
              <a:rPr lang="en-GB" sz="3600" b="1" dirty="0">
                <a:solidFill>
                  <a:schemeClr val="bg1"/>
                </a:solidFill>
              </a:rPr>
              <a:t>Partner B Information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01051"/>
            <a:ext cx="10395235" cy="461665"/>
          </a:xfrm>
          <a:prstGeom prst="rect">
            <a:avLst/>
          </a:prstGeom>
          <a:noFill/>
        </p:spPr>
        <p:txBody>
          <a:bodyPr wrap="square" rtlCol="0">
            <a:spAutoFit/>
          </a:bodyPr>
          <a:lstStyle/>
          <a:p>
            <a:r>
              <a:rPr lang="en-US" sz="2400" dirty="0" err="1">
                <a:solidFill>
                  <a:schemeClr val="accent5">
                    <a:lumMod val="50000"/>
                  </a:schemeClr>
                </a:solidFill>
              </a:rPr>
              <a:t>Beantworte</a:t>
            </a:r>
            <a:r>
              <a:rPr lang="en-US" sz="2400" dirty="0">
                <a:solidFill>
                  <a:schemeClr val="accent5">
                    <a:lumMod val="50000"/>
                  </a:schemeClr>
                </a:solidFill>
              </a:rPr>
              <a:t> die </a:t>
            </a:r>
            <a:r>
              <a:rPr lang="en-US" sz="2400" dirty="0" err="1">
                <a:solidFill>
                  <a:schemeClr val="accent5">
                    <a:lumMod val="50000"/>
                  </a:schemeClr>
                </a:solidFill>
              </a:rPr>
              <a:t>Fragen</a:t>
            </a:r>
            <a:r>
              <a:rPr lang="en-US" sz="2400" dirty="0">
                <a:solidFill>
                  <a:schemeClr val="accent5">
                    <a:lumMod val="50000"/>
                  </a:schemeClr>
                </a:solidFill>
              </a:rPr>
              <a:t>.</a:t>
            </a:r>
          </a:p>
        </p:txBody>
      </p:sp>
      <p:pic>
        <p:nvPicPr>
          <p:cNvPr id="8" name="Picture 2" descr="Boy, Dressing, Sweater, Glasses, Wear, Shirt, Child">
            <a:extLst>
              <a:ext uri="{FF2B5EF4-FFF2-40B4-BE49-F238E27FC236}">
                <a16:creationId xmlns:a16="http://schemas.microsoft.com/office/drawing/2014/main" id="{7799ACC3-3408-4E08-A825-5A2EBAF546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7790" y="2036414"/>
            <a:ext cx="1256687" cy="16361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con&#10;&#10;Description automatically generated">
            <a:extLst>
              <a:ext uri="{FF2B5EF4-FFF2-40B4-BE49-F238E27FC236}">
                <a16:creationId xmlns:a16="http://schemas.microsoft.com/office/drawing/2014/main" id="{67C65B18-0FB1-4C01-BB2C-A044DCDA3425}"/>
              </a:ext>
            </a:extLst>
          </p:cNvPr>
          <p:cNvPicPr>
            <a:picLocks noChangeAspect="1"/>
          </p:cNvPicPr>
          <p:nvPr/>
        </p:nvPicPr>
        <p:blipFill rotWithShape="1">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25608" t="9448" r="4222" b="1755"/>
          <a:stretch/>
        </p:blipFill>
        <p:spPr>
          <a:xfrm>
            <a:off x="5022607" y="3857783"/>
            <a:ext cx="2221649" cy="2107099"/>
          </a:xfrm>
          <a:prstGeom prst="rect">
            <a:avLst/>
          </a:prstGeom>
        </p:spPr>
      </p:pic>
      <p:pic>
        <p:nvPicPr>
          <p:cNvPr id="14" name="Picture 13" descr="A picture containing bread, food&#10;&#10;Description automatically generated">
            <a:extLst>
              <a:ext uri="{FF2B5EF4-FFF2-40B4-BE49-F238E27FC236}">
                <a16:creationId xmlns:a16="http://schemas.microsoft.com/office/drawing/2014/main" id="{CCE3CC43-642D-41E3-ADAC-87E77B39E8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68" y="4114745"/>
            <a:ext cx="1319073" cy="1409360"/>
          </a:xfrm>
          <a:prstGeom prst="rect">
            <a:avLst/>
          </a:prstGeom>
        </p:spPr>
      </p:pic>
      <p:pic>
        <p:nvPicPr>
          <p:cNvPr id="16" name="Picture 15" descr="Icon&#10;&#10;Description automatically generated">
            <a:extLst>
              <a:ext uri="{FF2B5EF4-FFF2-40B4-BE49-F238E27FC236}">
                <a16:creationId xmlns:a16="http://schemas.microsoft.com/office/drawing/2014/main" id="{D0CAFD98-987A-4A2E-87A4-E7CD8262D6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36945" y="2021270"/>
            <a:ext cx="1673015" cy="1666480"/>
          </a:xfrm>
          <a:prstGeom prst="rect">
            <a:avLst/>
          </a:prstGeom>
        </p:spPr>
      </p:pic>
      <p:pic>
        <p:nvPicPr>
          <p:cNvPr id="18" name="Picture 17">
            <a:extLst>
              <a:ext uri="{FF2B5EF4-FFF2-40B4-BE49-F238E27FC236}">
                <a16:creationId xmlns:a16="http://schemas.microsoft.com/office/drawing/2014/main" id="{3F401B23-F980-44E9-B536-930A69F6EECC}"/>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336945" y="3857783"/>
            <a:ext cx="1123482" cy="1331534"/>
          </a:xfrm>
          <a:prstGeom prst="rect">
            <a:avLst/>
          </a:prstGeom>
        </p:spPr>
      </p:pic>
      <p:pic>
        <p:nvPicPr>
          <p:cNvPr id="20" name="Picture 19" descr="Shape&#10;&#10;Description automatically generated">
            <a:extLst>
              <a:ext uri="{FF2B5EF4-FFF2-40B4-BE49-F238E27FC236}">
                <a16:creationId xmlns:a16="http://schemas.microsoft.com/office/drawing/2014/main" id="{A7C475A0-13D4-4FF7-B2E4-7BB12A8FCD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80360">
            <a:off x="4996140" y="1878156"/>
            <a:ext cx="568593" cy="599999"/>
          </a:xfrm>
          <a:prstGeom prst="rect">
            <a:avLst/>
          </a:prstGeom>
        </p:spPr>
      </p:pic>
      <p:pic>
        <p:nvPicPr>
          <p:cNvPr id="22" name="Picture 21" descr="Icon&#10;&#10;Description automatically generated">
            <a:extLst>
              <a:ext uri="{FF2B5EF4-FFF2-40B4-BE49-F238E27FC236}">
                <a16:creationId xmlns:a16="http://schemas.microsoft.com/office/drawing/2014/main" id="{4B4DB4D4-7F92-401A-89B2-41A18060D4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5705" y="4776447"/>
            <a:ext cx="871641" cy="993500"/>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DF197BFF-E0AC-4FFD-A34B-9157417ACA2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99228" y="2151241"/>
            <a:ext cx="1397250" cy="1270623"/>
          </a:xfrm>
          <a:prstGeom prst="rect">
            <a:avLst/>
          </a:prstGeom>
        </p:spPr>
      </p:pic>
      <p:pic>
        <p:nvPicPr>
          <p:cNvPr id="28" name="Picture 27" descr="A picture containing text, yellow&#10;&#10;Description automatically generated">
            <a:extLst>
              <a:ext uri="{FF2B5EF4-FFF2-40B4-BE49-F238E27FC236}">
                <a16:creationId xmlns:a16="http://schemas.microsoft.com/office/drawing/2014/main" id="{94A16F0B-8F23-45CC-88F0-BB9AEFE5D0A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89263" y="2362934"/>
            <a:ext cx="997204" cy="968943"/>
          </a:xfrm>
          <a:prstGeom prst="rect">
            <a:avLst/>
          </a:prstGeom>
        </p:spPr>
      </p:pic>
      <p:pic>
        <p:nvPicPr>
          <p:cNvPr id="36" name="Picture 35" descr="A picture containing electronics, cellphone&#10;&#10;Description automatically generated">
            <a:extLst>
              <a:ext uri="{FF2B5EF4-FFF2-40B4-BE49-F238E27FC236}">
                <a16:creationId xmlns:a16="http://schemas.microsoft.com/office/drawing/2014/main" id="{2FF6A13F-0A5A-4CE4-8262-72D5D98EEDD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71334" y="3015887"/>
            <a:ext cx="699076" cy="699076"/>
          </a:xfrm>
          <a:prstGeom prst="rect">
            <a:avLst/>
          </a:prstGeom>
        </p:spPr>
      </p:pic>
      <p:pic>
        <p:nvPicPr>
          <p:cNvPr id="38" name="Picture 37">
            <a:extLst>
              <a:ext uri="{FF2B5EF4-FFF2-40B4-BE49-F238E27FC236}">
                <a16:creationId xmlns:a16="http://schemas.microsoft.com/office/drawing/2014/main" id="{CDBC92C9-499F-4DB3-935B-8361637ED44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70410" y="3063077"/>
            <a:ext cx="823736" cy="690524"/>
          </a:xfrm>
          <a:prstGeom prst="rect">
            <a:avLst/>
          </a:prstGeom>
        </p:spPr>
      </p:pic>
      <p:sp>
        <p:nvSpPr>
          <p:cNvPr id="39" name="Rectangle: Rounded Corners 38">
            <a:extLst>
              <a:ext uri="{FF2B5EF4-FFF2-40B4-BE49-F238E27FC236}">
                <a16:creationId xmlns:a16="http://schemas.microsoft.com/office/drawing/2014/main" id="{1092A0D6-6A4E-44E6-BB5E-849E0F3E5FD8}"/>
              </a:ext>
            </a:extLst>
          </p:cNvPr>
          <p:cNvSpPr/>
          <p:nvPr/>
        </p:nvSpPr>
        <p:spPr>
          <a:xfrm>
            <a:off x="3058550" y="4556324"/>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07:15</a:t>
            </a:r>
          </a:p>
        </p:txBody>
      </p:sp>
      <p:sp>
        <p:nvSpPr>
          <p:cNvPr id="40" name="Rectangle: Rounded Corners 39">
            <a:extLst>
              <a:ext uri="{FF2B5EF4-FFF2-40B4-BE49-F238E27FC236}">
                <a16:creationId xmlns:a16="http://schemas.microsoft.com/office/drawing/2014/main" id="{FB92D049-785B-471C-91E8-F29500D4D6EB}"/>
              </a:ext>
            </a:extLst>
          </p:cNvPr>
          <p:cNvSpPr/>
          <p:nvPr/>
        </p:nvSpPr>
        <p:spPr>
          <a:xfrm>
            <a:off x="3015977" y="2514304"/>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06:55</a:t>
            </a:r>
          </a:p>
        </p:txBody>
      </p:sp>
      <p:sp>
        <p:nvSpPr>
          <p:cNvPr id="41" name="Rectangle: Rounded Corners 40">
            <a:extLst>
              <a:ext uri="{FF2B5EF4-FFF2-40B4-BE49-F238E27FC236}">
                <a16:creationId xmlns:a16="http://schemas.microsoft.com/office/drawing/2014/main" id="{0982DFC2-BC4F-4873-8E59-DE0201B8D536}"/>
              </a:ext>
            </a:extLst>
          </p:cNvPr>
          <p:cNvSpPr/>
          <p:nvPr/>
        </p:nvSpPr>
        <p:spPr>
          <a:xfrm>
            <a:off x="10056994" y="2514304"/>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07:45</a:t>
            </a:r>
          </a:p>
        </p:txBody>
      </p:sp>
      <p:sp>
        <p:nvSpPr>
          <p:cNvPr id="42" name="Rectangle: Rounded Corners 41">
            <a:extLst>
              <a:ext uri="{FF2B5EF4-FFF2-40B4-BE49-F238E27FC236}">
                <a16:creationId xmlns:a16="http://schemas.microsoft.com/office/drawing/2014/main" id="{1D93BEB5-08CF-49FA-BB22-26D5DFE0C4EB}"/>
              </a:ext>
            </a:extLst>
          </p:cNvPr>
          <p:cNvSpPr/>
          <p:nvPr/>
        </p:nvSpPr>
        <p:spPr>
          <a:xfrm>
            <a:off x="10020093" y="4556324"/>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06:45</a:t>
            </a:r>
          </a:p>
        </p:txBody>
      </p:sp>
      <p:sp>
        <p:nvSpPr>
          <p:cNvPr id="43" name="Rectangle: Rounded Corners 42">
            <a:extLst>
              <a:ext uri="{FF2B5EF4-FFF2-40B4-BE49-F238E27FC236}">
                <a16:creationId xmlns:a16="http://schemas.microsoft.com/office/drawing/2014/main" id="{1DD075EA-EE43-476D-83FA-C4CC320304B9}"/>
              </a:ext>
            </a:extLst>
          </p:cNvPr>
          <p:cNvSpPr/>
          <p:nvPr/>
        </p:nvSpPr>
        <p:spPr>
          <a:xfrm>
            <a:off x="6464994" y="4556738"/>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06:35</a:t>
            </a:r>
          </a:p>
        </p:txBody>
      </p:sp>
      <p:sp>
        <p:nvSpPr>
          <p:cNvPr id="44" name="Rectangle: Rounded Corners 43">
            <a:extLst>
              <a:ext uri="{FF2B5EF4-FFF2-40B4-BE49-F238E27FC236}">
                <a16:creationId xmlns:a16="http://schemas.microsoft.com/office/drawing/2014/main" id="{5C745132-E14C-4111-BBF4-05DC7CD9F22D}"/>
              </a:ext>
            </a:extLst>
          </p:cNvPr>
          <p:cNvSpPr/>
          <p:nvPr/>
        </p:nvSpPr>
        <p:spPr>
          <a:xfrm>
            <a:off x="6562143" y="2514304"/>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07:30</a:t>
            </a:r>
          </a:p>
        </p:txBody>
      </p:sp>
    </p:spTree>
    <p:extLst>
      <p:ext uri="{BB962C8B-B14F-4D97-AF65-F5344CB8AC3E}">
        <p14:creationId xmlns:p14="http://schemas.microsoft.com/office/powerpoint/2010/main" val="29877404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A0F0B2E2-FB3A-4028-9824-96949C933E8A}"/>
              </a:ext>
            </a:extLst>
          </p:cNvPr>
          <p:cNvGraphicFramePr>
            <a:graphicFrameLocks noGrp="1"/>
          </p:cNvGraphicFramePr>
          <p:nvPr/>
        </p:nvGraphicFramePr>
        <p:xfrm>
          <a:off x="860926" y="1699777"/>
          <a:ext cx="10545012" cy="4316012"/>
        </p:xfrm>
        <a:graphic>
          <a:graphicData uri="http://schemas.openxmlformats.org/drawingml/2006/table">
            <a:tbl>
              <a:tblPr firstRow="1" bandRow="1">
                <a:tableStyleId>{5940675A-B579-460E-94D1-54222C63F5DA}</a:tableStyleId>
              </a:tblPr>
              <a:tblGrid>
                <a:gridCol w="3515004">
                  <a:extLst>
                    <a:ext uri="{9D8B030D-6E8A-4147-A177-3AD203B41FA5}">
                      <a16:colId xmlns:a16="http://schemas.microsoft.com/office/drawing/2014/main" val="2136664965"/>
                    </a:ext>
                  </a:extLst>
                </a:gridCol>
                <a:gridCol w="3515004">
                  <a:extLst>
                    <a:ext uri="{9D8B030D-6E8A-4147-A177-3AD203B41FA5}">
                      <a16:colId xmlns:a16="http://schemas.microsoft.com/office/drawing/2014/main" val="1535146950"/>
                    </a:ext>
                  </a:extLst>
                </a:gridCol>
                <a:gridCol w="3515004">
                  <a:extLst>
                    <a:ext uri="{9D8B030D-6E8A-4147-A177-3AD203B41FA5}">
                      <a16:colId xmlns:a16="http://schemas.microsoft.com/office/drawing/2014/main" val="1007230380"/>
                    </a:ext>
                  </a:extLst>
                </a:gridCol>
              </a:tblGrid>
              <a:tr h="2158006">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81121867"/>
                  </a:ext>
                </a:extLst>
              </a:tr>
              <a:tr h="2158006">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843677838"/>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325979" cy="707849"/>
          </a:xfrm>
        </p:spPr>
        <p:txBody>
          <a:bodyPr>
            <a:normAutofit/>
          </a:bodyPr>
          <a:lstStyle/>
          <a:p>
            <a:r>
              <a:rPr lang="en-GB" sz="3600" b="1" dirty="0">
                <a:solidFill>
                  <a:schemeClr val="bg1"/>
                </a:solidFill>
              </a:rPr>
              <a:t>Partner A Information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01051"/>
            <a:ext cx="10395235" cy="461665"/>
          </a:xfrm>
          <a:prstGeom prst="rect">
            <a:avLst/>
          </a:prstGeom>
          <a:noFill/>
        </p:spPr>
        <p:txBody>
          <a:bodyPr wrap="square" rtlCol="0">
            <a:spAutoFit/>
          </a:bodyPr>
          <a:lstStyle/>
          <a:p>
            <a:r>
              <a:rPr lang="en-US" sz="2400" dirty="0" err="1">
                <a:solidFill>
                  <a:schemeClr val="accent5">
                    <a:lumMod val="50000"/>
                  </a:schemeClr>
                </a:solidFill>
              </a:rPr>
              <a:t>Beantworte</a:t>
            </a:r>
            <a:r>
              <a:rPr lang="en-US" sz="2400" dirty="0">
                <a:solidFill>
                  <a:schemeClr val="accent5">
                    <a:lumMod val="50000"/>
                  </a:schemeClr>
                </a:solidFill>
              </a:rPr>
              <a:t> die </a:t>
            </a:r>
            <a:r>
              <a:rPr lang="en-US" sz="2400" dirty="0" err="1">
                <a:solidFill>
                  <a:schemeClr val="accent5">
                    <a:lumMod val="50000"/>
                  </a:schemeClr>
                </a:solidFill>
              </a:rPr>
              <a:t>Fragen</a:t>
            </a:r>
            <a:r>
              <a:rPr lang="en-US" sz="2400" dirty="0">
                <a:solidFill>
                  <a:schemeClr val="accent5">
                    <a:lumMod val="50000"/>
                  </a:schemeClr>
                </a:solidFill>
              </a:rPr>
              <a:t>.</a:t>
            </a:r>
          </a:p>
        </p:txBody>
      </p:sp>
      <p:pic>
        <p:nvPicPr>
          <p:cNvPr id="8" name="Picture 2" descr="Boy, Dressing, Sweater, Glasses, Wear, Shirt, Child">
            <a:extLst>
              <a:ext uri="{FF2B5EF4-FFF2-40B4-BE49-F238E27FC236}">
                <a16:creationId xmlns:a16="http://schemas.microsoft.com/office/drawing/2014/main" id="{7799ACC3-3408-4E08-A825-5A2EBAF546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2556" y="4078906"/>
            <a:ext cx="1256687" cy="16361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con&#10;&#10;Description automatically generated">
            <a:extLst>
              <a:ext uri="{FF2B5EF4-FFF2-40B4-BE49-F238E27FC236}">
                <a16:creationId xmlns:a16="http://schemas.microsoft.com/office/drawing/2014/main" id="{67C65B18-0FB1-4C01-BB2C-A044DCDA3425}"/>
              </a:ext>
            </a:extLst>
          </p:cNvPr>
          <p:cNvPicPr>
            <a:picLocks noChangeAspect="1"/>
          </p:cNvPicPr>
          <p:nvPr/>
        </p:nvPicPr>
        <p:blipFill rotWithShape="1">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25608" t="9448" r="4222" b="1755"/>
          <a:stretch/>
        </p:blipFill>
        <p:spPr>
          <a:xfrm>
            <a:off x="8435588" y="1671117"/>
            <a:ext cx="2221649" cy="2107099"/>
          </a:xfrm>
          <a:prstGeom prst="rect">
            <a:avLst/>
          </a:prstGeom>
        </p:spPr>
      </p:pic>
      <p:pic>
        <p:nvPicPr>
          <p:cNvPr id="14" name="Picture 13" descr="A picture containing bread, food&#10;&#10;Description automatically generated">
            <a:extLst>
              <a:ext uri="{FF2B5EF4-FFF2-40B4-BE49-F238E27FC236}">
                <a16:creationId xmlns:a16="http://schemas.microsoft.com/office/drawing/2014/main" id="{CCE3CC43-642D-41E3-ADAC-87E77B39E8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4989" y="1852602"/>
            <a:ext cx="1319073" cy="1409360"/>
          </a:xfrm>
          <a:prstGeom prst="rect">
            <a:avLst/>
          </a:prstGeom>
        </p:spPr>
      </p:pic>
      <p:pic>
        <p:nvPicPr>
          <p:cNvPr id="18" name="Picture 17">
            <a:extLst>
              <a:ext uri="{FF2B5EF4-FFF2-40B4-BE49-F238E27FC236}">
                <a16:creationId xmlns:a16="http://schemas.microsoft.com/office/drawing/2014/main" id="{3F401B23-F980-44E9-B536-930A69F6EECC}"/>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50526" y="3872195"/>
            <a:ext cx="1123482" cy="1331534"/>
          </a:xfrm>
          <a:prstGeom prst="rect">
            <a:avLst/>
          </a:prstGeom>
        </p:spPr>
      </p:pic>
      <p:pic>
        <p:nvPicPr>
          <p:cNvPr id="20" name="Picture 19" descr="Shape&#10;&#10;Description automatically generated">
            <a:extLst>
              <a:ext uri="{FF2B5EF4-FFF2-40B4-BE49-F238E27FC236}">
                <a16:creationId xmlns:a16="http://schemas.microsoft.com/office/drawing/2014/main" id="{A7C475A0-13D4-4FF7-B2E4-7BB12A8FCD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80360">
            <a:off x="4996140" y="1878156"/>
            <a:ext cx="568593" cy="599999"/>
          </a:xfrm>
          <a:prstGeom prst="rect">
            <a:avLst/>
          </a:prstGeom>
        </p:spPr>
      </p:pic>
      <p:pic>
        <p:nvPicPr>
          <p:cNvPr id="22" name="Picture 21" descr="Icon&#10;&#10;Description automatically generated">
            <a:extLst>
              <a:ext uri="{FF2B5EF4-FFF2-40B4-BE49-F238E27FC236}">
                <a16:creationId xmlns:a16="http://schemas.microsoft.com/office/drawing/2014/main" id="{4B4DB4D4-7F92-401A-89B2-41A18060D4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26" y="2514304"/>
            <a:ext cx="871641" cy="993500"/>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DF197BFF-E0AC-4FFD-A34B-9157417ACA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99228" y="2151241"/>
            <a:ext cx="1397250" cy="1270623"/>
          </a:xfrm>
          <a:prstGeom prst="rect">
            <a:avLst/>
          </a:prstGeom>
        </p:spPr>
      </p:pic>
      <p:pic>
        <p:nvPicPr>
          <p:cNvPr id="28" name="Picture 27" descr="A picture containing text, yellow&#10;&#10;Description automatically generated">
            <a:extLst>
              <a:ext uri="{FF2B5EF4-FFF2-40B4-BE49-F238E27FC236}">
                <a16:creationId xmlns:a16="http://schemas.microsoft.com/office/drawing/2014/main" id="{94A16F0B-8F23-45CC-88F0-BB9AEFE5D0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89263" y="2362934"/>
            <a:ext cx="997204" cy="968943"/>
          </a:xfrm>
          <a:prstGeom prst="rect">
            <a:avLst/>
          </a:prstGeom>
        </p:spPr>
      </p:pic>
      <p:pic>
        <p:nvPicPr>
          <p:cNvPr id="36" name="Picture 35" descr="A picture containing electronics, cellphone&#10;&#10;Description automatically generated">
            <a:extLst>
              <a:ext uri="{FF2B5EF4-FFF2-40B4-BE49-F238E27FC236}">
                <a16:creationId xmlns:a16="http://schemas.microsoft.com/office/drawing/2014/main" id="{2FF6A13F-0A5A-4CE4-8262-72D5D98EEDD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71334" y="3015887"/>
            <a:ext cx="699076" cy="699076"/>
          </a:xfrm>
          <a:prstGeom prst="rect">
            <a:avLst/>
          </a:prstGeom>
        </p:spPr>
      </p:pic>
      <p:pic>
        <p:nvPicPr>
          <p:cNvPr id="38" name="Picture 37">
            <a:extLst>
              <a:ext uri="{FF2B5EF4-FFF2-40B4-BE49-F238E27FC236}">
                <a16:creationId xmlns:a16="http://schemas.microsoft.com/office/drawing/2014/main" id="{CDBC92C9-499F-4DB3-935B-8361637ED44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70410" y="3063077"/>
            <a:ext cx="823736" cy="690524"/>
          </a:xfrm>
          <a:prstGeom prst="rect">
            <a:avLst/>
          </a:prstGeom>
        </p:spPr>
      </p:pic>
      <p:sp>
        <p:nvSpPr>
          <p:cNvPr id="39" name="Rectangle: Rounded Corners 38">
            <a:extLst>
              <a:ext uri="{FF2B5EF4-FFF2-40B4-BE49-F238E27FC236}">
                <a16:creationId xmlns:a16="http://schemas.microsoft.com/office/drawing/2014/main" id="{1092A0D6-6A4E-44E6-BB5E-849E0F3E5FD8}"/>
              </a:ext>
            </a:extLst>
          </p:cNvPr>
          <p:cNvSpPr/>
          <p:nvPr/>
        </p:nvSpPr>
        <p:spPr>
          <a:xfrm>
            <a:off x="3043371" y="2294181"/>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07:45</a:t>
            </a:r>
          </a:p>
        </p:txBody>
      </p:sp>
      <p:sp>
        <p:nvSpPr>
          <p:cNvPr id="40" name="Rectangle: Rounded Corners 39">
            <a:extLst>
              <a:ext uri="{FF2B5EF4-FFF2-40B4-BE49-F238E27FC236}">
                <a16:creationId xmlns:a16="http://schemas.microsoft.com/office/drawing/2014/main" id="{FB92D049-785B-471C-91E8-F29500D4D6EB}"/>
              </a:ext>
            </a:extLst>
          </p:cNvPr>
          <p:cNvSpPr/>
          <p:nvPr/>
        </p:nvSpPr>
        <p:spPr>
          <a:xfrm>
            <a:off x="9950743" y="4556796"/>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07:35</a:t>
            </a:r>
          </a:p>
        </p:txBody>
      </p:sp>
      <p:sp>
        <p:nvSpPr>
          <p:cNvPr id="42" name="Rectangle: Rounded Corners 41">
            <a:extLst>
              <a:ext uri="{FF2B5EF4-FFF2-40B4-BE49-F238E27FC236}">
                <a16:creationId xmlns:a16="http://schemas.microsoft.com/office/drawing/2014/main" id="{1D93BEB5-08CF-49FA-BB22-26D5DFE0C4EB}"/>
              </a:ext>
            </a:extLst>
          </p:cNvPr>
          <p:cNvSpPr/>
          <p:nvPr/>
        </p:nvSpPr>
        <p:spPr>
          <a:xfrm>
            <a:off x="2833674" y="4570736"/>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07:20</a:t>
            </a:r>
          </a:p>
        </p:txBody>
      </p:sp>
      <p:sp>
        <p:nvSpPr>
          <p:cNvPr id="43" name="Rectangle: Rounded Corners 42">
            <a:extLst>
              <a:ext uri="{FF2B5EF4-FFF2-40B4-BE49-F238E27FC236}">
                <a16:creationId xmlns:a16="http://schemas.microsoft.com/office/drawing/2014/main" id="{1DD075EA-EE43-476D-83FA-C4CC320304B9}"/>
              </a:ext>
            </a:extLst>
          </p:cNvPr>
          <p:cNvSpPr/>
          <p:nvPr/>
        </p:nvSpPr>
        <p:spPr>
          <a:xfrm>
            <a:off x="9877975" y="2370072"/>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07:10</a:t>
            </a:r>
          </a:p>
        </p:txBody>
      </p:sp>
      <p:sp>
        <p:nvSpPr>
          <p:cNvPr id="44" name="Rectangle: Rounded Corners 43">
            <a:extLst>
              <a:ext uri="{FF2B5EF4-FFF2-40B4-BE49-F238E27FC236}">
                <a16:creationId xmlns:a16="http://schemas.microsoft.com/office/drawing/2014/main" id="{5C745132-E14C-4111-BBF4-05DC7CD9F22D}"/>
              </a:ext>
            </a:extLst>
          </p:cNvPr>
          <p:cNvSpPr/>
          <p:nvPr/>
        </p:nvSpPr>
        <p:spPr>
          <a:xfrm>
            <a:off x="6562143" y="2514304"/>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07:55</a:t>
            </a:r>
          </a:p>
        </p:txBody>
      </p:sp>
      <p:pic>
        <p:nvPicPr>
          <p:cNvPr id="24" name="Picture 23" descr="Icon&#10;&#10;Description automatically generated">
            <a:extLst>
              <a:ext uri="{FF2B5EF4-FFF2-40B4-BE49-F238E27FC236}">
                <a16:creationId xmlns:a16="http://schemas.microsoft.com/office/drawing/2014/main" id="{A8F36D77-3FB5-4017-B198-444AFF9C4BB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66155" y="4098732"/>
            <a:ext cx="1673015" cy="1666480"/>
          </a:xfrm>
          <a:prstGeom prst="rect">
            <a:avLst/>
          </a:prstGeom>
        </p:spPr>
      </p:pic>
      <p:sp>
        <p:nvSpPr>
          <p:cNvPr id="25" name="Rectangle: Rounded Corners 24">
            <a:extLst>
              <a:ext uri="{FF2B5EF4-FFF2-40B4-BE49-F238E27FC236}">
                <a16:creationId xmlns:a16="http://schemas.microsoft.com/office/drawing/2014/main" id="{05F1B05F-74C3-4114-80CE-1DFDEEBB716F}"/>
              </a:ext>
            </a:extLst>
          </p:cNvPr>
          <p:cNvSpPr/>
          <p:nvPr/>
        </p:nvSpPr>
        <p:spPr>
          <a:xfrm>
            <a:off x="6486204" y="4591766"/>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08:05</a:t>
            </a:r>
          </a:p>
        </p:txBody>
      </p:sp>
    </p:spTree>
    <p:extLst>
      <p:ext uri="{BB962C8B-B14F-4D97-AF65-F5344CB8AC3E}">
        <p14:creationId xmlns:p14="http://schemas.microsoft.com/office/powerpoint/2010/main" val="4355245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A0F0B2E2-FB3A-4028-9824-96949C933E8A}"/>
              </a:ext>
            </a:extLst>
          </p:cNvPr>
          <p:cNvGraphicFramePr>
            <a:graphicFrameLocks noGrp="1"/>
          </p:cNvGraphicFramePr>
          <p:nvPr/>
        </p:nvGraphicFramePr>
        <p:xfrm>
          <a:off x="860926" y="1699777"/>
          <a:ext cx="10545012" cy="4316012"/>
        </p:xfrm>
        <a:graphic>
          <a:graphicData uri="http://schemas.openxmlformats.org/drawingml/2006/table">
            <a:tbl>
              <a:tblPr firstRow="1" bandRow="1">
                <a:tableStyleId>{5940675A-B579-460E-94D1-54222C63F5DA}</a:tableStyleId>
              </a:tblPr>
              <a:tblGrid>
                <a:gridCol w="3515004">
                  <a:extLst>
                    <a:ext uri="{9D8B030D-6E8A-4147-A177-3AD203B41FA5}">
                      <a16:colId xmlns:a16="http://schemas.microsoft.com/office/drawing/2014/main" val="2136664965"/>
                    </a:ext>
                  </a:extLst>
                </a:gridCol>
                <a:gridCol w="3515004">
                  <a:extLst>
                    <a:ext uri="{9D8B030D-6E8A-4147-A177-3AD203B41FA5}">
                      <a16:colId xmlns:a16="http://schemas.microsoft.com/office/drawing/2014/main" val="1535146950"/>
                    </a:ext>
                  </a:extLst>
                </a:gridCol>
                <a:gridCol w="3515004">
                  <a:extLst>
                    <a:ext uri="{9D8B030D-6E8A-4147-A177-3AD203B41FA5}">
                      <a16:colId xmlns:a16="http://schemas.microsoft.com/office/drawing/2014/main" val="1007230380"/>
                    </a:ext>
                  </a:extLst>
                </a:gridCol>
              </a:tblGrid>
              <a:tr h="2158006">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81121867"/>
                  </a:ext>
                </a:extLst>
              </a:tr>
              <a:tr h="2158006">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843677838"/>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325979" cy="707849"/>
          </a:xfrm>
        </p:spPr>
        <p:txBody>
          <a:bodyPr>
            <a:normAutofit/>
          </a:bodyPr>
          <a:lstStyle/>
          <a:p>
            <a:r>
              <a:rPr lang="en-GB" sz="3600" b="1" dirty="0">
                <a:solidFill>
                  <a:schemeClr val="bg1"/>
                </a:solidFill>
              </a:rPr>
              <a:t>Partner A </a:t>
            </a:r>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01051"/>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Beantworte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8" name="Picture 2" descr="Boy, Dressing, Sweater, Glasses, Wear, Shirt, Child">
            <a:extLst>
              <a:ext uri="{FF2B5EF4-FFF2-40B4-BE49-F238E27FC236}">
                <a16:creationId xmlns:a16="http://schemas.microsoft.com/office/drawing/2014/main" id="{7799ACC3-3408-4E08-A825-5A2EBAF546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7790" y="2036414"/>
            <a:ext cx="1256687" cy="16361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con&#10;&#10;Description automatically generated">
            <a:extLst>
              <a:ext uri="{FF2B5EF4-FFF2-40B4-BE49-F238E27FC236}">
                <a16:creationId xmlns:a16="http://schemas.microsoft.com/office/drawing/2014/main" id="{67C65B18-0FB1-4C01-BB2C-A044DCDA3425}"/>
              </a:ext>
            </a:extLst>
          </p:cNvPr>
          <p:cNvPicPr>
            <a:picLocks noChangeAspect="1"/>
          </p:cNvPicPr>
          <p:nvPr/>
        </p:nvPicPr>
        <p:blipFill rotWithShape="1">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25608" t="9448" r="4222" b="1755"/>
          <a:stretch/>
        </p:blipFill>
        <p:spPr>
          <a:xfrm>
            <a:off x="5022607" y="3857783"/>
            <a:ext cx="2221649" cy="2107099"/>
          </a:xfrm>
          <a:prstGeom prst="rect">
            <a:avLst/>
          </a:prstGeom>
        </p:spPr>
      </p:pic>
      <p:pic>
        <p:nvPicPr>
          <p:cNvPr id="14" name="Picture 13" descr="A picture containing bread, food&#10;&#10;Description automatically generated">
            <a:extLst>
              <a:ext uri="{FF2B5EF4-FFF2-40B4-BE49-F238E27FC236}">
                <a16:creationId xmlns:a16="http://schemas.microsoft.com/office/drawing/2014/main" id="{CCE3CC43-642D-41E3-ADAC-87E77B39E8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68" y="4114745"/>
            <a:ext cx="1319073" cy="1409360"/>
          </a:xfrm>
          <a:prstGeom prst="rect">
            <a:avLst/>
          </a:prstGeom>
        </p:spPr>
      </p:pic>
      <p:pic>
        <p:nvPicPr>
          <p:cNvPr id="16" name="Picture 15" descr="Icon&#10;&#10;Description automatically generated">
            <a:extLst>
              <a:ext uri="{FF2B5EF4-FFF2-40B4-BE49-F238E27FC236}">
                <a16:creationId xmlns:a16="http://schemas.microsoft.com/office/drawing/2014/main" id="{D0CAFD98-987A-4A2E-87A4-E7CD8262D6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36945" y="2021270"/>
            <a:ext cx="1673015" cy="1666480"/>
          </a:xfrm>
          <a:prstGeom prst="rect">
            <a:avLst/>
          </a:prstGeom>
        </p:spPr>
      </p:pic>
      <p:pic>
        <p:nvPicPr>
          <p:cNvPr id="18" name="Picture 17">
            <a:extLst>
              <a:ext uri="{FF2B5EF4-FFF2-40B4-BE49-F238E27FC236}">
                <a16:creationId xmlns:a16="http://schemas.microsoft.com/office/drawing/2014/main" id="{3F401B23-F980-44E9-B536-930A69F6EECC}"/>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336945" y="3857783"/>
            <a:ext cx="1123482" cy="1331534"/>
          </a:xfrm>
          <a:prstGeom prst="rect">
            <a:avLst/>
          </a:prstGeom>
        </p:spPr>
      </p:pic>
      <p:pic>
        <p:nvPicPr>
          <p:cNvPr id="20" name="Picture 19" descr="Shape&#10;&#10;Description automatically generated">
            <a:extLst>
              <a:ext uri="{FF2B5EF4-FFF2-40B4-BE49-F238E27FC236}">
                <a16:creationId xmlns:a16="http://schemas.microsoft.com/office/drawing/2014/main" id="{A7C475A0-13D4-4FF7-B2E4-7BB12A8FCD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80360">
            <a:off x="4996140" y="1878156"/>
            <a:ext cx="568593" cy="599999"/>
          </a:xfrm>
          <a:prstGeom prst="rect">
            <a:avLst/>
          </a:prstGeom>
        </p:spPr>
      </p:pic>
      <p:pic>
        <p:nvPicPr>
          <p:cNvPr id="22" name="Picture 21" descr="Icon&#10;&#10;Description automatically generated">
            <a:extLst>
              <a:ext uri="{FF2B5EF4-FFF2-40B4-BE49-F238E27FC236}">
                <a16:creationId xmlns:a16="http://schemas.microsoft.com/office/drawing/2014/main" id="{4B4DB4D4-7F92-401A-89B2-41A18060D4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5705" y="4776447"/>
            <a:ext cx="871641" cy="993500"/>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DF197BFF-E0AC-4FFD-A34B-9157417ACA2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99228" y="2151241"/>
            <a:ext cx="1397250" cy="1270623"/>
          </a:xfrm>
          <a:prstGeom prst="rect">
            <a:avLst/>
          </a:prstGeom>
        </p:spPr>
      </p:pic>
      <p:pic>
        <p:nvPicPr>
          <p:cNvPr id="28" name="Picture 27" descr="A picture containing text, yellow&#10;&#10;Description automatically generated">
            <a:extLst>
              <a:ext uri="{FF2B5EF4-FFF2-40B4-BE49-F238E27FC236}">
                <a16:creationId xmlns:a16="http://schemas.microsoft.com/office/drawing/2014/main" id="{94A16F0B-8F23-45CC-88F0-BB9AEFE5D0A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89263" y="2362934"/>
            <a:ext cx="997204" cy="968943"/>
          </a:xfrm>
          <a:prstGeom prst="rect">
            <a:avLst/>
          </a:prstGeom>
        </p:spPr>
      </p:pic>
      <p:pic>
        <p:nvPicPr>
          <p:cNvPr id="36" name="Picture 35" descr="A picture containing electronics, cellphone&#10;&#10;Description automatically generated">
            <a:extLst>
              <a:ext uri="{FF2B5EF4-FFF2-40B4-BE49-F238E27FC236}">
                <a16:creationId xmlns:a16="http://schemas.microsoft.com/office/drawing/2014/main" id="{2FF6A13F-0A5A-4CE4-8262-72D5D98EEDD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71334" y="3015887"/>
            <a:ext cx="699076" cy="699076"/>
          </a:xfrm>
          <a:prstGeom prst="rect">
            <a:avLst/>
          </a:prstGeom>
        </p:spPr>
      </p:pic>
      <p:pic>
        <p:nvPicPr>
          <p:cNvPr id="38" name="Picture 37">
            <a:extLst>
              <a:ext uri="{FF2B5EF4-FFF2-40B4-BE49-F238E27FC236}">
                <a16:creationId xmlns:a16="http://schemas.microsoft.com/office/drawing/2014/main" id="{CDBC92C9-499F-4DB3-935B-8361637ED44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70410" y="3063077"/>
            <a:ext cx="823736" cy="690524"/>
          </a:xfrm>
          <a:prstGeom prst="rect">
            <a:avLst/>
          </a:prstGeom>
        </p:spPr>
      </p:pic>
      <p:sp>
        <p:nvSpPr>
          <p:cNvPr id="39" name="Rectangle: Rounded Corners 38">
            <a:extLst>
              <a:ext uri="{FF2B5EF4-FFF2-40B4-BE49-F238E27FC236}">
                <a16:creationId xmlns:a16="http://schemas.microsoft.com/office/drawing/2014/main" id="{1092A0D6-6A4E-44E6-BB5E-849E0F3E5FD8}"/>
              </a:ext>
            </a:extLst>
          </p:cNvPr>
          <p:cNvSpPr/>
          <p:nvPr/>
        </p:nvSpPr>
        <p:spPr>
          <a:xfrm>
            <a:off x="3058550" y="4556324"/>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Century Gothic" panose="020F0302020204030204"/>
                <a:ea typeface="+mn-ea"/>
                <a:cs typeface="+mn-cs"/>
              </a:rPr>
              <a:t>07:15</a:t>
            </a:r>
          </a:p>
        </p:txBody>
      </p:sp>
      <p:sp>
        <p:nvSpPr>
          <p:cNvPr id="40" name="Rectangle: Rounded Corners 39">
            <a:extLst>
              <a:ext uri="{FF2B5EF4-FFF2-40B4-BE49-F238E27FC236}">
                <a16:creationId xmlns:a16="http://schemas.microsoft.com/office/drawing/2014/main" id="{FB92D049-785B-471C-91E8-F29500D4D6EB}"/>
              </a:ext>
            </a:extLst>
          </p:cNvPr>
          <p:cNvSpPr/>
          <p:nvPr/>
        </p:nvSpPr>
        <p:spPr>
          <a:xfrm>
            <a:off x="3015977" y="2514304"/>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Century Gothic" panose="020F0302020204030204"/>
                <a:ea typeface="+mn-ea"/>
                <a:cs typeface="+mn-cs"/>
              </a:rPr>
              <a:t>06:55</a:t>
            </a:r>
          </a:p>
        </p:txBody>
      </p:sp>
      <p:sp>
        <p:nvSpPr>
          <p:cNvPr id="41" name="Rectangle: Rounded Corners 40">
            <a:extLst>
              <a:ext uri="{FF2B5EF4-FFF2-40B4-BE49-F238E27FC236}">
                <a16:creationId xmlns:a16="http://schemas.microsoft.com/office/drawing/2014/main" id="{0982DFC2-BC4F-4873-8E59-DE0201B8D536}"/>
              </a:ext>
            </a:extLst>
          </p:cNvPr>
          <p:cNvSpPr/>
          <p:nvPr/>
        </p:nvSpPr>
        <p:spPr>
          <a:xfrm>
            <a:off x="10056994" y="2514304"/>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Century Gothic" panose="020F0302020204030204"/>
                <a:ea typeface="+mn-ea"/>
                <a:cs typeface="+mn-cs"/>
              </a:rPr>
              <a:t>07:45</a:t>
            </a:r>
          </a:p>
        </p:txBody>
      </p:sp>
      <p:sp>
        <p:nvSpPr>
          <p:cNvPr id="42" name="Rectangle: Rounded Corners 41">
            <a:extLst>
              <a:ext uri="{FF2B5EF4-FFF2-40B4-BE49-F238E27FC236}">
                <a16:creationId xmlns:a16="http://schemas.microsoft.com/office/drawing/2014/main" id="{1D93BEB5-08CF-49FA-BB22-26D5DFE0C4EB}"/>
              </a:ext>
            </a:extLst>
          </p:cNvPr>
          <p:cNvSpPr/>
          <p:nvPr/>
        </p:nvSpPr>
        <p:spPr>
          <a:xfrm>
            <a:off x="10020093" y="4556324"/>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Century Gothic" panose="020F0302020204030204"/>
                <a:ea typeface="+mn-ea"/>
                <a:cs typeface="+mn-cs"/>
              </a:rPr>
              <a:t>06:45</a:t>
            </a:r>
          </a:p>
        </p:txBody>
      </p:sp>
      <p:sp>
        <p:nvSpPr>
          <p:cNvPr id="43" name="Rectangle: Rounded Corners 42">
            <a:extLst>
              <a:ext uri="{FF2B5EF4-FFF2-40B4-BE49-F238E27FC236}">
                <a16:creationId xmlns:a16="http://schemas.microsoft.com/office/drawing/2014/main" id="{1DD075EA-EE43-476D-83FA-C4CC320304B9}"/>
              </a:ext>
            </a:extLst>
          </p:cNvPr>
          <p:cNvSpPr/>
          <p:nvPr/>
        </p:nvSpPr>
        <p:spPr>
          <a:xfrm>
            <a:off x="6464994" y="4556738"/>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Century Gothic" panose="020F0302020204030204"/>
                <a:ea typeface="+mn-ea"/>
                <a:cs typeface="+mn-cs"/>
              </a:rPr>
              <a:t>06:35</a:t>
            </a:r>
          </a:p>
        </p:txBody>
      </p:sp>
      <p:sp>
        <p:nvSpPr>
          <p:cNvPr id="44" name="Rectangle: Rounded Corners 43">
            <a:extLst>
              <a:ext uri="{FF2B5EF4-FFF2-40B4-BE49-F238E27FC236}">
                <a16:creationId xmlns:a16="http://schemas.microsoft.com/office/drawing/2014/main" id="{5C745132-E14C-4111-BBF4-05DC7CD9F22D}"/>
              </a:ext>
            </a:extLst>
          </p:cNvPr>
          <p:cNvSpPr/>
          <p:nvPr/>
        </p:nvSpPr>
        <p:spPr>
          <a:xfrm>
            <a:off x="6562143" y="2514304"/>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Century Gothic" panose="020F0302020204030204"/>
                <a:ea typeface="+mn-ea"/>
                <a:cs typeface="+mn-cs"/>
              </a:rPr>
              <a:t>07:30</a:t>
            </a:r>
          </a:p>
        </p:txBody>
      </p:sp>
      <p:pic>
        <p:nvPicPr>
          <p:cNvPr id="24" name="Picture 23" descr="green checkmark">
            <a:extLst>
              <a:ext uri="{FF2B5EF4-FFF2-40B4-BE49-F238E27FC236}">
                <a16:creationId xmlns:a16="http://schemas.microsoft.com/office/drawing/2014/main" id="{AE08A9AA-03F5-4AA3-A6F7-198B377F85D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03600" y="5158223"/>
            <a:ext cx="658384" cy="685817"/>
          </a:xfrm>
          <a:prstGeom prst="rect">
            <a:avLst/>
          </a:prstGeom>
        </p:spPr>
      </p:pic>
      <p:pic>
        <p:nvPicPr>
          <p:cNvPr id="25" name="Picture 24" descr="green checkmark">
            <a:extLst>
              <a:ext uri="{FF2B5EF4-FFF2-40B4-BE49-F238E27FC236}">
                <a16:creationId xmlns:a16="http://schemas.microsoft.com/office/drawing/2014/main" id="{60326EEA-6CD5-43BC-A322-F219841AC37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356145" y="3015887"/>
            <a:ext cx="658384" cy="685817"/>
          </a:xfrm>
          <a:prstGeom prst="rect">
            <a:avLst/>
          </a:prstGeom>
        </p:spPr>
      </p:pic>
    </p:spTree>
    <p:extLst>
      <p:ext uri="{BB962C8B-B14F-4D97-AF65-F5344CB8AC3E}">
        <p14:creationId xmlns:p14="http://schemas.microsoft.com/office/powerpoint/2010/main" val="4080997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A0F0B2E2-FB3A-4028-9824-96949C933E8A}"/>
              </a:ext>
            </a:extLst>
          </p:cNvPr>
          <p:cNvGraphicFramePr>
            <a:graphicFrameLocks noGrp="1"/>
          </p:cNvGraphicFramePr>
          <p:nvPr/>
        </p:nvGraphicFramePr>
        <p:xfrm>
          <a:off x="860926" y="1699777"/>
          <a:ext cx="10545012" cy="4316012"/>
        </p:xfrm>
        <a:graphic>
          <a:graphicData uri="http://schemas.openxmlformats.org/drawingml/2006/table">
            <a:tbl>
              <a:tblPr firstRow="1" bandRow="1">
                <a:tableStyleId>{5940675A-B579-460E-94D1-54222C63F5DA}</a:tableStyleId>
              </a:tblPr>
              <a:tblGrid>
                <a:gridCol w="3515004">
                  <a:extLst>
                    <a:ext uri="{9D8B030D-6E8A-4147-A177-3AD203B41FA5}">
                      <a16:colId xmlns:a16="http://schemas.microsoft.com/office/drawing/2014/main" val="2136664965"/>
                    </a:ext>
                  </a:extLst>
                </a:gridCol>
                <a:gridCol w="3515004">
                  <a:extLst>
                    <a:ext uri="{9D8B030D-6E8A-4147-A177-3AD203B41FA5}">
                      <a16:colId xmlns:a16="http://schemas.microsoft.com/office/drawing/2014/main" val="1535146950"/>
                    </a:ext>
                  </a:extLst>
                </a:gridCol>
                <a:gridCol w="3515004">
                  <a:extLst>
                    <a:ext uri="{9D8B030D-6E8A-4147-A177-3AD203B41FA5}">
                      <a16:colId xmlns:a16="http://schemas.microsoft.com/office/drawing/2014/main" val="1007230380"/>
                    </a:ext>
                  </a:extLst>
                </a:gridCol>
              </a:tblGrid>
              <a:tr h="2158006">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81121867"/>
                  </a:ext>
                </a:extLst>
              </a:tr>
              <a:tr h="2158006">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843677838"/>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325979" cy="707849"/>
          </a:xfrm>
        </p:spPr>
        <p:txBody>
          <a:bodyPr>
            <a:normAutofit/>
          </a:bodyPr>
          <a:lstStyle/>
          <a:p>
            <a:r>
              <a:rPr lang="en-GB" sz="3600" b="1" dirty="0">
                <a:solidFill>
                  <a:schemeClr val="bg1"/>
                </a:solidFill>
              </a:rPr>
              <a:t>Partner B </a:t>
            </a:r>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01051"/>
            <a:ext cx="10395235" cy="461665"/>
          </a:xfrm>
          <a:prstGeom prst="rect">
            <a:avLst/>
          </a:prstGeom>
          <a:noFill/>
        </p:spPr>
        <p:txBody>
          <a:bodyPr wrap="square" rtlCol="0">
            <a:spAutoFit/>
          </a:bodyPr>
          <a:lstStyle/>
          <a:p>
            <a:r>
              <a:rPr lang="en-US" sz="2400" dirty="0" err="1">
                <a:solidFill>
                  <a:schemeClr val="accent5">
                    <a:lumMod val="50000"/>
                  </a:schemeClr>
                </a:solidFill>
              </a:rPr>
              <a:t>Beantworte</a:t>
            </a:r>
            <a:r>
              <a:rPr lang="en-US" sz="2400" dirty="0">
                <a:solidFill>
                  <a:schemeClr val="accent5">
                    <a:lumMod val="50000"/>
                  </a:schemeClr>
                </a:solidFill>
              </a:rPr>
              <a:t> die </a:t>
            </a:r>
            <a:r>
              <a:rPr lang="en-US" sz="2400" dirty="0" err="1">
                <a:solidFill>
                  <a:schemeClr val="accent5">
                    <a:lumMod val="50000"/>
                  </a:schemeClr>
                </a:solidFill>
              </a:rPr>
              <a:t>Fragen</a:t>
            </a:r>
            <a:r>
              <a:rPr lang="en-US" sz="2400" dirty="0">
                <a:solidFill>
                  <a:schemeClr val="accent5">
                    <a:lumMod val="50000"/>
                  </a:schemeClr>
                </a:solidFill>
              </a:rPr>
              <a:t>.</a:t>
            </a:r>
          </a:p>
        </p:txBody>
      </p:sp>
      <p:pic>
        <p:nvPicPr>
          <p:cNvPr id="8" name="Picture 2" descr="Boy, Dressing, Sweater, Glasses, Wear, Shirt, Child">
            <a:extLst>
              <a:ext uri="{FF2B5EF4-FFF2-40B4-BE49-F238E27FC236}">
                <a16:creationId xmlns:a16="http://schemas.microsoft.com/office/drawing/2014/main" id="{7799ACC3-3408-4E08-A825-5A2EBAF546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2556" y="4078906"/>
            <a:ext cx="1256687" cy="16361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con&#10;&#10;Description automatically generated">
            <a:extLst>
              <a:ext uri="{FF2B5EF4-FFF2-40B4-BE49-F238E27FC236}">
                <a16:creationId xmlns:a16="http://schemas.microsoft.com/office/drawing/2014/main" id="{67C65B18-0FB1-4C01-BB2C-A044DCDA3425}"/>
              </a:ext>
            </a:extLst>
          </p:cNvPr>
          <p:cNvPicPr>
            <a:picLocks noChangeAspect="1"/>
          </p:cNvPicPr>
          <p:nvPr/>
        </p:nvPicPr>
        <p:blipFill rotWithShape="1">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25608" t="9448" r="4222" b="1755"/>
          <a:stretch/>
        </p:blipFill>
        <p:spPr>
          <a:xfrm>
            <a:off x="8435588" y="1671117"/>
            <a:ext cx="2221649" cy="2107099"/>
          </a:xfrm>
          <a:prstGeom prst="rect">
            <a:avLst/>
          </a:prstGeom>
        </p:spPr>
      </p:pic>
      <p:pic>
        <p:nvPicPr>
          <p:cNvPr id="14" name="Picture 13" descr="A picture containing bread, food&#10;&#10;Description automatically generated">
            <a:extLst>
              <a:ext uri="{FF2B5EF4-FFF2-40B4-BE49-F238E27FC236}">
                <a16:creationId xmlns:a16="http://schemas.microsoft.com/office/drawing/2014/main" id="{CCE3CC43-642D-41E3-ADAC-87E77B39E8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4989" y="1852602"/>
            <a:ext cx="1319073" cy="1409360"/>
          </a:xfrm>
          <a:prstGeom prst="rect">
            <a:avLst/>
          </a:prstGeom>
        </p:spPr>
      </p:pic>
      <p:pic>
        <p:nvPicPr>
          <p:cNvPr id="18" name="Picture 17">
            <a:extLst>
              <a:ext uri="{FF2B5EF4-FFF2-40B4-BE49-F238E27FC236}">
                <a16:creationId xmlns:a16="http://schemas.microsoft.com/office/drawing/2014/main" id="{3F401B23-F980-44E9-B536-930A69F6EECC}"/>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50526" y="3872195"/>
            <a:ext cx="1123482" cy="1331534"/>
          </a:xfrm>
          <a:prstGeom prst="rect">
            <a:avLst/>
          </a:prstGeom>
        </p:spPr>
      </p:pic>
      <p:pic>
        <p:nvPicPr>
          <p:cNvPr id="20" name="Picture 19" descr="Shape&#10;&#10;Description automatically generated">
            <a:extLst>
              <a:ext uri="{FF2B5EF4-FFF2-40B4-BE49-F238E27FC236}">
                <a16:creationId xmlns:a16="http://schemas.microsoft.com/office/drawing/2014/main" id="{A7C475A0-13D4-4FF7-B2E4-7BB12A8FCD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80360">
            <a:off x="4996140" y="1878156"/>
            <a:ext cx="568593" cy="599999"/>
          </a:xfrm>
          <a:prstGeom prst="rect">
            <a:avLst/>
          </a:prstGeom>
        </p:spPr>
      </p:pic>
      <p:pic>
        <p:nvPicPr>
          <p:cNvPr id="22" name="Picture 21" descr="Icon&#10;&#10;Description automatically generated">
            <a:extLst>
              <a:ext uri="{FF2B5EF4-FFF2-40B4-BE49-F238E27FC236}">
                <a16:creationId xmlns:a16="http://schemas.microsoft.com/office/drawing/2014/main" id="{4B4DB4D4-7F92-401A-89B2-41A18060D4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26" y="2514304"/>
            <a:ext cx="871641" cy="993500"/>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DF197BFF-E0AC-4FFD-A34B-9157417ACA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99228" y="2151241"/>
            <a:ext cx="1397250" cy="1270623"/>
          </a:xfrm>
          <a:prstGeom prst="rect">
            <a:avLst/>
          </a:prstGeom>
        </p:spPr>
      </p:pic>
      <p:pic>
        <p:nvPicPr>
          <p:cNvPr id="28" name="Picture 27" descr="A picture containing text, yellow&#10;&#10;Description automatically generated">
            <a:extLst>
              <a:ext uri="{FF2B5EF4-FFF2-40B4-BE49-F238E27FC236}">
                <a16:creationId xmlns:a16="http://schemas.microsoft.com/office/drawing/2014/main" id="{94A16F0B-8F23-45CC-88F0-BB9AEFE5D0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89263" y="2362934"/>
            <a:ext cx="997204" cy="968943"/>
          </a:xfrm>
          <a:prstGeom prst="rect">
            <a:avLst/>
          </a:prstGeom>
        </p:spPr>
      </p:pic>
      <p:pic>
        <p:nvPicPr>
          <p:cNvPr id="36" name="Picture 35" descr="A picture containing electronics, cellphone&#10;&#10;Description automatically generated">
            <a:extLst>
              <a:ext uri="{FF2B5EF4-FFF2-40B4-BE49-F238E27FC236}">
                <a16:creationId xmlns:a16="http://schemas.microsoft.com/office/drawing/2014/main" id="{2FF6A13F-0A5A-4CE4-8262-72D5D98EEDD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71334" y="3015887"/>
            <a:ext cx="699076" cy="699076"/>
          </a:xfrm>
          <a:prstGeom prst="rect">
            <a:avLst/>
          </a:prstGeom>
        </p:spPr>
      </p:pic>
      <p:pic>
        <p:nvPicPr>
          <p:cNvPr id="38" name="Picture 37">
            <a:extLst>
              <a:ext uri="{FF2B5EF4-FFF2-40B4-BE49-F238E27FC236}">
                <a16:creationId xmlns:a16="http://schemas.microsoft.com/office/drawing/2014/main" id="{CDBC92C9-499F-4DB3-935B-8361637ED44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70410" y="3063077"/>
            <a:ext cx="823736" cy="690524"/>
          </a:xfrm>
          <a:prstGeom prst="rect">
            <a:avLst/>
          </a:prstGeom>
        </p:spPr>
      </p:pic>
      <p:sp>
        <p:nvSpPr>
          <p:cNvPr id="39" name="Rectangle: Rounded Corners 38">
            <a:extLst>
              <a:ext uri="{FF2B5EF4-FFF2-40B4-BE49-F238E27FC236}">
                <a16:creationId xmlns:a16="http://schemas.microsoft.com/office/drawing/2014/main" id="{1092A0D6-6A4E-44E6-BB5E-849E0F3E5FD8}"/>
              </a:ext>
            </a:extLst>
          </p:cNvPr>
          <p:cNvSpPr/>
          <p:nvPr/>
        </p:nvSpPr>
        <p:spPr>
          <a:xfrm>
            <a:off x="3043371" y="2294181"/>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07:45</a:t>
            </a:r>
          </a:p>
        </p:txBody>
      </p:sp>
      <p:sp>
        <p:nvSpPr>
          <p:cNvPr id="40" name="Rectangle: Rounded Corners 39">
            <a:extLst>
              <a:ext uri="{FF2B5EF4-FFF2-40B4-BE49-F238E27FC236}">
                <a16:creationId xmlns:a16="http://schemas.microsoft.com/office/drawing/2014/main" id="{FB92D049-785B-471C-91E8-F29500D4D6EB}"/>
              </a:ext>
            </a:extLst>
          </p:cNvPr>
          <p:cNvSpPr/>
          <p:nvPr/>
        </p:nvSpPr>
        <p:spPr>
          <a:xfrm>
            <a:off x="9950743" y="4556796"/>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07:35</a:t>
            </a:r>
          </a:p>
        </p:txBody>
      </p:sp>
      <p:sp>
        <p:nvSpPr>
          <p:cNvPr id="42" name="Rectangle: Rounded Corners 41">
            <a:extLst>
              <a:ext uri="{FF2B5EF4-FFF2-40B4-BE49-F238E27FC236}">
                <a16:creationId xmlns:a16="http://schemas.microsoft.com/office/drawing/2014/main" id="{1D93BEB5-08CF-49FA-BB22-26D5DFE0C4EB}"/>
              </a:ext>
            </a:extLst>
          </p:cNvPr>
          <p:cNvSpPr/>
          <p:nvPr/>
        </p:nvSpPr>
        <p:spPr>
          <a:xfrm>
            <a:off x="2833674" y="4570736"/>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07:20</a:t>
            </a:r>
          </a:p>
        </p:txBody>
      </p:sp>
      <p:sp>
        <p:nvSpPr>
          <p:cNvPr id="43" name="Rectangle: Rounded Corners 42">
            <a:extLst>
              <a:ext uri="{FF2B5EF4-FFF2-40B4-BE49-F238E27FC236}">
                <a16:creationId xmlns:a16="http://schemas.microsoft.com/office/drawing/2014/main" id="{1DD075EA-EE43-476D-83FA-C4CC320304B9}"/>
              </a:ext>
            </a:extLst>
          </p:cNvPr>
          <p:cNvSpPr/>
          <p:nvPr/>
        </p:nvSpPr>
        <p:spPr>
          <a:xfrm>
            <a:off x="9877975" y="2370072"/>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07:10</a:t>
            </a:r>
          </a:p>
        </p:txBody>
      </p:sp>
      <p:sp>
        <p:nvSpPr>
          <p:cNvPr id="44" name="Rectangle: Rounded Corners 43">
            <a:extLst>
              <a:ext uri="{FF2B5EF4-FFF2-40B4-BE49-F238E27FC236}">
                <a16:creationId xmlns:a16="http://schemas.microsoft.com/office/drawing/2014/main" id="{5C745132-E14C-4111-BBF4-05DC7CD9F22D}"/>
              </a:ext>
            </a:extLst>
          </p:cNvPr>
          <p:cNvSpPr/>
          <p:nvPr/>
        </p:nvSpPr>
        <p:spPr>
          <a:xfrm>
            <a:off x="6562143" y="2514304"/>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07:55</a:t>
            </a:r>
          </a:p>
        </p:txBody>
      </p:sp>
      <p:pic>
        <p:nvPicPr>
          <p:cNvPr id="24" name="Picture 23" descr="Icon&#10;&#10;Description automatically generated">
            <a:extLst>
              <a:ext uri="{FF2B5EF4-FFF2-40B4-BE49-F238E27FC236}">
                <a16:creationId xmlns:a16="http://schemas.microsoft.com/office/drawing/2014/main" id="{A8F36D77-3FB5-4017-B198-444AFF9C4BB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66155" y="4098732"/>
            <a:ext cx="1673015" cy="1666480"/>
          </a:xfrm>
          <a:prstGeom prst="rect">
            <a:avLst/>
          </a:prstGeom>
        </p:spPr>
      </p:pic>
      <p:sp>
        <p:nvSpPr>
          <p:cNvPr id="25" name="Rectangle: Rounded Corners 24">
            <a:extLst>
              <a:ext uri="{FF2B5EF4-FFF2-40B4-BE49-F238E27FC236}">
                <a16:creationId xmlns:a16="http://schemas.microsoft.com/office/drawing/2014/main" id="{05F1B05F-74C3-4114-80CE-1DFDEEBB716F}"/>
              </a:ext>
            </a:extLst>
          </p:cNvPr>
          <p:cNvSpPr/>
          <p:nvPr/>
        </p:nvSpPr>
        <p:spPr>
          <a:xfrm>
            <a:off x="6486204" y="4591766"/>
            <a:ext cx="1256686" cy="5262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08:05</a:t>
            </a:r>
          </a:p>
        </p:txBody>
      </p:sp>
      <p:pic>
        <p:nvPicPr>
          <p:cNvPr id="26" name="Picture 25" descr="green checkmark">
            <a:extLst>
              <a:ext uri="{FF2B5EF4-FFF2-40B4-BE49-F238E27FC236}">
                <a16:creationId xmlns:a16="http://schemas.microsoft.com/office/drawing/2014/main" id="{7EC6F788-FFBB-4D65-A262-C81858B9884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03600" y="5158223"/>
            <a:ext cx="658384" cy="685817"/>
          </a:xfrm>
          <a:prstGeom prst="rect">
            <a:avLst/>
          </a:prstGeom>
        </p:spPr>
      </p:pic>
      <p:pic>
        <p:nvPicPr>
          <p:cNvPr id="27" name="Picture 26" descr="green checkmark">
            <a:extLst>
              <a:ext uri="{FF2B5EF4-FFF2-40B4-BE49-F238E27FC236}">
                <a16:creationId xmlns:a16="http://schemas.microsoft.com/office/drawing/2014/main" id="{9B092FB8-47C1-419B-BFA3-F2062B1A80F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03175" y="3033255"/>
            <a:ext cx="658384" cy="685817"/>
          </a:xfrm>
          <a:prstGeom prst="rect">
            <a:avLst/>
          </a:prstGeom>
        </p:spPr>
      </p:pic>
    </p:spTree>
    <p:extLst>
      <p:ext uri="{BB962C8B-B14F-4D97-AF65-F5344CB8AC3E}">
        <p14:creationId xmlns:p14="http://schemas.microsoft.com/office/powerpoint/2010/main" val="21686023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8021053" cy="869950"/>
          </a:xfrm>
          <a:prstGeom prst="rect">
            <a:avLst/>
          </a:prstGeom>
        </p:spPr>
      </p:pic>
      <p:sp>
        <p:nvSpPr>
          <p:cNvPr id="4" name="Title 3"/>
          <p:cNvSpPr>
            <a:spLocks noGrp="1"/>
          </p:cNvSpPr>
          <p:nvPr>
            <p:ph type="title"/>
          </p:nvPr>
        </p:nvSpPr>
        <p:spPr>
          <a:xfrm>
            <a:off x="0" y="294041"/>
            <a:ext cx="8197516" cy="707849"/>
          </a:xfrm>
        </p:spPr>
        <p:txBody>
          <a:bodyPr>
            <a:normAutofit/>
          </a:bodyPr>
          <a:lstStyle/>
          <a:p>
            <a:r>
              <a:rPr lang="en-GB" sz="3200" b="1" dirty="0">
                <a:solidFill>
                  <a:schemeClr val="bg1"/>
                </a:solidFill>
              </a:rPr>
              <a:t>Du </a:t>
            </a:r>
            <a:r>
              <a:rPr lang="en-GB" sz="3200" b="1" dirty="0" err="1">
                <a:solidFill>
                  <a:schemeClr val="bg1"/>
                </a:solidFill>
              </a:rPr>
              <a:t>willst</a:t>
            </a:r>
            <a:r>
              <a:rPr lang="en-GB" sz="3200" b="1" dirty="0">
                <a:solidFill>
                  <a:schemeClr val="bg1"/>
                </a:solidFill>
              </a:rPr>
              <a:t> </a:t>
            </a:r>
            <a:r>
              <a:rPr lang="en-GB" sz="3200" b="1" dirty="0" err="1">
                <a:solidFill>
                  <a:schemeClr val="bg1"/>
                </a:solidFill>
              </a:rPr>
              <a:t>auch</a:t>
            </a:r>
            <a:r>
              <a:rPr lang="en-GB" sz="3200" b="1" dirty="0">
                <a:solidFill>
                  <a:schemeClr val="bg1"/>
                </a:solidFill>
              </a:rPr>
              <a:t> </a:t>
            </a:r>
            <a:r>
              <a:rPr lang="en-GB" sz="3200" b="1" dirty="0" err="1">
                <a:solidFill>
                  <a:schemeClr val="bg1"/>
                </a:solidFill>
              </a:rPr>
              <a:t>Tiertrainer</a:t>
            </a:r>
            <a:r>
              <a:rPr lang="en-GB" sz="3200" b="1" dirty="0">
                <a:solidFill>
                  <a:schemeClr val="bg1"/>
                </a:solidFill>
              </a:rPr>
              <a:t>*in </a:t>
            </a:r>
            <a:r>
              <a:rPr lang="en-GB" sz="3200" b="1" dirty="0" err="1">
                <a:solidFill>
                  <a:schemeClr val="bg1"/>
                </a:solidFill>
              </a:rPr>
              <a:t>werden</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87827" y="1206858"/>
            <a:ext cx="11869500" cy="430887"/>
          </a:xfrm>
          <a:prstGeom prst="rect">
            <a:avLst/>
          </a:prstGeom>
          <a:noFill/>
        </p:spPr>
        <p:txBody>
          <a:bodyPr wrap="square" rtlCol="0">
            <a:spAutoFit/>
          </a:bodyPr>
          <a:lstStyle/>
          <a:p>
            <a:r>
              <a:rPr lang="en-US" sz="2200" dirty="0" err="1">
                <a:solidFill>
                  <a:schemeClr val="accent5">
                    <a:lumMod val="50000"/>
                  </a:schemeClr>
                </a:solidFill>
              </a:rPr>
              <a:t>Welche</a:t>
            </a:r>
            <a:r>
              <a:rPr lang="en-US" sz="2200" dirty="0">
                <a:solidFill>
                  <a:schemeClr val="accent5">
                    <a:lumMod val="50000"/>
                  </a:schemeClr>
                </a:solidFill>
              </a:rPr>
              <a:t> Tricks </a:t>
            </a:r>
            <a:r>
              <a:rPr lang="en-US" sz="2200" dirty="0" err="1">
                <a:solidFill>
                  <a:schemeClr val="accent5">
                    <a:lumMod val="50000"/>
                  </a:schemeClr>
                </a:solidFill>
              </a:rPr>
              <a:t>macht</a:t>
            </a:r>
            <a:r>
              <a:rPr lang="en-US" sz="2200" dirty="0">
                <a:solidFill>
                  <a:schemeClr val="accent5">
                    <a:lumMod val="50000"/>
                  </a:schemeClr>
                </a:solidFill>
              </a:rPr>
              <a:t> </a:t>
            </a:r>
            <a:r>
              <a:rPr lang="en-US" sz="2200" b="1" dirty="0">
                <a:solidFill>
                  <a:schemeClr val="accent5">
                    <a:lumMod val="50000"/>
                  </a:schemeClr>
                </a:solidFill>
              </a:rPr>
              <a:t>Milo </a:t>
            </a:r>
            <a:r>
              <a:rPr lang="en-US" sz="2200" dirty="0" err="1">
                <a:solidFill>
                  <a:schemeClr val="accent5">
                    <a:lumMod val="50000"/>
                  </a:schemeClr>
                </a:solidFill>
              </a:rPr>
              <a:t>schon</a:t>
            </a:r>
            <a:r>
              <a:rPr lang="en-US" sz="2200" dirty="0">
                <a:solidFill>
                  <a:schemeClr val="accent5">
                    <a:lumMod val="50000"/>
                  </a:schemeClr>
                </a:solidFill>
              </a:rPr>
              <a:t> </a:t>
            </a:r>
            <a:r>
              <a:rPr lang="en-US" sz="2200" dirty="0" err="1">
                <a:solidFill>
                  <a:schemeClr val="accent5">
                    <a:lumMod val="50000"/>
                  </a:schemeClr>
                </a:solidFill>
              </a:rPr>
              <a:t>selbst</a:t>
            </a:r>
            <a:r>
              <a:rPr lang="en-US" sz="2200" dirty="0">
                <a:solidFill>
                  <a:schemeClr val="accent5">
                    <a:lumMod val="50000"/>
                  </a:schemeClr>
                </a:solidFill>
              </a:rPr>
              <a:t>?  Was </a:t>
            </a:r>
            <a:r>
              <a:rPr lang="en-US" sz="2200" dirty="0" err="1">
                <a:solidFill>
                  <a:schemeClr val="accent5">
                    <a:lumMod val="50000"/>
                  </a:schemeClr>
                </a:solidFill>
              </a:rPr>
              <a:t>machst</a:t>
            </a:r>
            <a:r>
              <a:rPr lang="en-US" sz="2200" dirty="0">
                <a:solidFill>
                  <a:schemeClr val="accent5">
                    <a:lumMod val="50000"/>
                  </a:schemeClr>
                </a:solidFill>
              </a:rPr>
              <a:t> du </a:t>
            </a:r>
            <a:r>
              <a:rPr lang="en-US" sz="2200" dirty="0" err="1">
                <a:solidFill>
                  <a:schemeClr val="accent5">
                    <a:lumMod val="50000"/>
                  </a:schemeClr>
                </a:solidFill>
              </a:rPr>
              <a:t>noch</a:t>
            </a:r>
            <a:r>
              <a:rPr lang="en-US" sz="2200" dirty="0">
                <a:solidFill>
                  <a:schemeClr val="accent5">
                    <a:lumMod val="50000"/>
                  </a:schemeClr>
                </a:solidFill>
              </a:rPr>
              <a:t> </a:t>
            </a:r>
            <a:r>
              <a:rPr lang="en-US" sz="2200" dirty="0" err="1">
                <a:solidFill>
                  <a:schemeClr val="accent5">
                    <a:lumMod val="50000"/>
                  </a:schemeClr>
                </a:solidFill>
              </a:rPr>
              <a:t>für</a:t>
            </a:r>
            <a:r>
              <a:rPr lang="en-US" sz="2200" dirty="0">
                <a:solidFill>
                  <a:schemeClr val="accent5">
                    <a:lumMod val="50000"/>
                  </a:schemeClr>
                </a:solidFill>
              </a:rPr>
              <a:t> </a:t>
            </a:r>
            <a:r>
              <a:rPr lang="en-US" sz="2200" dirty="0" err="1">
                <a:solidFill>
                  <a:schemeClr val="accent5">
                    <a:lumMod val="50000"/>
                  </a:schemeClr>
                </a:solidFill>
              </a:rPr>
              <a:t>ihn</a:t>
            </a:r>
            <a:r>
              <a:rPr lang="en-US" sz="2200" dirty="0">
                <a:solidFill>
                  <a:schemeClr val="accent5">
                    <a:lumMod val="50000"/>
                  </a:schemeClr>
                </a:solidFill>
              </a:rPr>
              <a:t>? </a:t>
            </a:r>
            <a:r>
              <a:rPr lang="en-US" sz="2200" dirty="0" err="1">
                <a:solidFill>
                  <a:schemeClr val="accent5">
                    <a:lumMod val="50000"/>
                  </a:schemeClr>
                </a:solidFill>
              </a:rPr>
              <a:t>Schreib</a:t>
            </a:r>
            <a:r>
              <a:rPr lang="en-US" sz="2200" dirty="0">
                <a:solidFill>
                  <a:schemeClr val="accent5">
                    <a:lumMod val="50000"/>
                  </a:schemeClr>
                </a:solidFill>
              </a:rPr>
              <a:t> </a:t>
            </a:r>
            <a:r>
              <a:rPr lang="en-US" sz="2200" dirty="0" err="1">
                <a:solidFill>
                  <a:schemeClr val="accent5">
                    <a:lumMod val="50000"/>
                  </a:schemeClr>
                </a:solidFill>
              </a:rPr>
              <a:t>Sätze</a:t>
            </a:r>
            <a:r>
              <a:rPr lang="en-US" sz="2200" dirty="0">
                <a:solidFill>
                  <a:schemeClr val="accent5">
                    <a:lumMod val="50000"/>
                  </a:schemeClr>
                </a:solidFill>
              </a:rPr>
              <a:t>.</a:t>
            </a:r>
          </a:p>
        </p:txBody>
      </p:sp>
      <p:pic>
        <p:nvPicPr>
          <p:cNvPr id="6" name="Picture 5" descr="A picture containing text, clipart, gear&#10;&#10;Description automatically generated">
            <a:extLst>
              <a:ext uri="{FF2B5EF4-FFF2-40B4-BE49-F238E27FC236}">
                <a16:creationId xmlns:a16="http://schemas.microsoft.com/office/drawing/2014/main" id="{870A4C24-6639-40C6-A9B0-DFEDE5A0EF56}"/>
              </a:ext>
            </a:extLst>
          </p:cNvPr>
          <p:cNvPicPr>
            <a:picLocks noChangeAspect="1"/>
          </p:cNvPicPr>
          <p:nvPr/>
        </p:nvPicPr>
        <p:blipFill rotWithShape="1">
          <a:blip r:embed="rId5">
            <a:extLst>
              <a:ext uri="{28A0092B-C50C-407E-A947-70E740481C1C}">
                <a14:useLocalDpi xmlns:a14="http://schemas.microsoft.com/office/drawing/2010/main" val="0"/>
              </a:ext>
            </a:extLst>
          </a:blip>
          <a:srcRect l="66973" t="22355" r="18527" b="8151"/>
          <a:stretch/>
        </p:blipFill>
        <p:spPr>
          <a:xfrm>
            <a:off x="1153079" y="2100385"/>
            <a:ext cx="1301661" cy="1338673"/>
          </a:xfrm>
          <a:prstGeom prst="rect">
            <a:avLst/>
          </a:prstGeom>
        </p:spPr>
      </p:pic>
      <p:sp>
        <p:nvSpPr>
          <p:cNvPr id="8" name="Rectangle 7">
            <a:extLst>
              <a:ext uri="{FF2B5EF4-FFF2-40B4-BE49-F238E27FC236}">
                <a16:creationId xmlns:a16="http://schemas.microsoft.com/office/drawing/2014/main" id="{B0475D5A-3895-4C3D-ABEF-9C87F0350B6A}"/>
              </a:ext>
            </a:extLst>
          </p:cNvPr>
          <p:cNvSpPr/>
          <p:nvPr/>
        </p:nvSpPr>
        <p:spPr>
          <a:xfrm>
            <a:off x="770964" y="1854179"/>
            <a:ext cx="2065895" cy="21072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9" name="Rectangle 8">
            <a:extLst>
              <a:ext uri="{FF2B5EF4-FFF2-40B4-BE49-F238E27FC236}">
                <a16:creationId xmlns:a16="http://schemas.microsoft.com/office/drawing/2014/main" id="{B3584C8E-01A3-43C3-8DB0-EBEB95F68545}"/>
              </a:ext>
            </a:extLst>
          </p:cNvPr>
          <p:cNvSpPr/>
          <p:nvPr/>
        </p:nvSpPr>
        <p:spPr>
          <a:xfrm>
            <a:off x="770964" y="4061805"/>
            <a:ext cx="2065895" cy="21072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0" name="Rectangle 9">
            <a:extLst>
              <a:ext uri="{FF2B5EF4-FFF2-40B4-BE49-F238E27FC236}">
                <a16:creationId xmlns:a16="http://schemas.microsoft.com/office/drawing/2014/main" id="{7C128120-CD49-49D6-AF77-FB7326B26639}"/>
              </a:ext>
            </a:extLst>
          </p:cNvPr>
          <p:cNvSpPr/>
          <p:nvPr/>
        </p:nvSpPr>
        <p:spPr>
          <a:xfrm>
            <a:off x="3754932" y="1879156"/>
            <a:ext cx="2065895" cy="21072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1" name="Rectangle 10">
            <a:extLst>
              <a:ext uri="{FF2B5EF4-FFF2-40B4-BE49-F238E27FC236}">
                <a16:creationId xmlns:a16="http://schemas.microsoft.com/office/drawing/2014/main" id="{4DD88AE5-C59D-4D3C-B694-7ED5091B5A5D}"/>
              </a:ext>
            </a:extLst>
          </p:cNvPr>
          <p:cNvSpPr/>
          <p:nvPr/>
        </p:nvSpPr>
        <p:spPr>
          <a:xfrm>
            <a:off x="3754932" y="4086782"/>
            <a:ext cx="2065895" cy="21072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2" name="Rectangle 11">
            <a:extLst>
              <a:ext uri="{FF2B5EF4-FFF2-40B4-BE49-F238E27FC236}">
                <a16:creationId xmlns:a16="http://schemas.microsoft.com/office/drawing/2014/main" id="{719594B2-9A2A-47B7-BE77-CB215AB84660}"/>
              </a:ext>
            </a:extLst>
          </p:cNvPr>
          <p:cNvSpPr/>
          <p:nvPr/>
        </p:nvSpPr>
        <p:spPr>
          <a:xfrm>
            <a:off x="6850844" y="1854179"/>
            <a:ext cx="2065895" cy="21072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3" name="Rectangle 12">
            <a:extLst>
              <a:ext uri="{FF2B5EF4-FFF2-40B4-BE49-F238E27FC236}">
                <a16:creationId xmlns:a16="http://schemas.microsoft.com/office/drawing/2014/main" id="{68861692-A141-4521-8572-A135A143E2C0}"/>
              </a:ext>
            </a:extLst>
          </p:cNvPr>
          <p:cNvSpPr/>
          <p:nvPr/>
        </p:nvSpPr>
        <p:spPr>
          <a:xfrm>
            <a:off x="6850844" y="4061805"/>
            <a:ext cx="2065895" cy="21072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4" name="Rectangle 13">
            <a:extLst>
              <a:ext uri="{FF2B5EF4-FFF2-40B4-BE49-F238E27FC236}">
                <a16:creationId xmlns:a16="http://schemas.microsoft.com/office/drawing/2014/main" id="{85E92C68-8A83-4C4D-B06C-B5C2DE90E845}"/>
              </a:ext>
            </a:extLst>
          </p:cNvPr>
          <p:cNvSpPr/>
          <p:nvPr/>
        </p:nvSpPr>
        <p:spPr>
          <a:xfrm>
            <a:off x="9834812" y="1854179"/>
            <a:ext cx="2065895" cy="21072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5" name="Rectangle 14">
            <a:extLst>
              <a:ext uri="{FF2B5EF4-FFF2-40B4-BE49-F238E27FC236}">
                <a16:creationId xmlns:a16="http://schemas.microsoft.com/office/drawing/2014/main" id="{363DFB9F-A1B3-4C21-A0EA-D2CBE23A6A8A}"/>
              </a:ext>
            </a:extLst>
          </p:cNvPr>
          <p:cNvSpPr/>
          <p:nvPr/>
        </p:nvSpPr>
        <p:spPr>
          <a:xfrm>
            <a:off x="9834812" y="4061805"/>
            <a:ext cx="2065895" cy="21072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TextBox 15">
            <a:extLst>
              <a:ext uri="{FF2B5EF4-FFF2-40B4-BE49-F238E27FC236}">
                <a16:creationId xmlns:a16="http://schemas.microsoft.com/office/drawing/2014/main" id="{8B8657EF-8E8C-4C29-A6D9-E4B035968558}"/>
              </a:ext>
            </a:extLst>
          </p:cNvPr>
          <p:cNvSpPr txBox="1"/>
          <p:nvPr/>
        </p:nvSpPr>
        <p:spPr>
          <a:xfrm>
            <a:off x="874260" y="3539386"/>
            <a:ext cx="1859300" cy="369332"/>
          </a:xfrm>
          <a:prstGeom prst="rect">
            <a:avLst/>
          </a:prstGeom>
          <a:noFill/>
        </p:spPr>
        <p:txBody>
          <a:bodyPr wrap="square" rtlCol="0">
            <a:spAutoFit/>
          </a:bodyPr>
          <a:lstStyle/>
          <a:p>
            <a:pPr algn="ctr"/>
            <a:r>
              <a:rPr lang="en-GB" sz="1800" dirty="0">
                <a:solidFill>
                  <a:srgbClr val="002060"/>
                </a:solidFill>
                <a:latin typeface="Century Gothic" panose="020B0502020202020204" pitchFamily="34" charset="0"/>
              </a:rPr>
              <a:t>wash</a:t>
            </a:r>
          </a:p>
        </p:txBody>
      </p:sp>
      <p:pic>
        <p:nvPicPr>
          <p:cNvPr id="17" name="Picture 2" descr="http://www.clker.com/cliparts/e/7/8/b/11954449581778132602Gerald_G_Boy_Face_Cartoon_3.svg.med.png">
            <a:extLst>
              <a:ext uri="{FF2B5EF4-FFF2-40B4-BE49-F238E27FC236}">
                <a16:creationId xmlns:a16="http://schemas.microsoft.com/office/drawing/2014/main" id="{C74B0003-CD67-4D08-BB85-FB63DBA756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8111" y="2340906"/>
            <a:ext cx="1039536" cy="10572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e/7/8/b/11954449581778132602Gerald_G_Boy_Face_Cartoon_3.svg.med.png">
            <a:extLst>
              <a:ext uri="{FF2B5EF4-FFF2-40B4-BE49-F238E27FC236}">
                <a16:creationId xmlns:a16="http://schemas.microsoft.com/office/drawing/2014/main" id="{C2E99EBA-E3AA-4502-AB67-EBCD206CFE0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5322" y="193713"/>
            <a:ext cx="888238" cy="9033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text, clipart, gear&#10;&#10;Description automatically generated">
            <a:extLst>
              <a:ext uri="{FF2B5EF4-FFF2-40B4-BE49-F238E27FC236}">
                <a16:creationId xmlns:a16="http://schemas.microsoft.com/office/drawing/2014/main" id="{BE3DEA5F-F87A-441C-95C6-AA46F32204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973" t="22355" r="18527" b="8151"/>
          <a:stretch/>
        </p:blipFill>
        <p:spPr>
          <a:xfrm>
            <a:off x="8396970" y="27962"/>
            <a:ext cx="1039537" cy="1069096"/>
          </a:xfrm>
          <a:prstGeom prst="rect">
            <a:avLst/>
          </a:prstGeom>
        </p:spPr>
      </p:pic>
      <p:sp>
        <p:nvSpPr>
          <p:cNvPr id="20" name="TextBox 19">
            <a:extLst>
              <a:ext uri="{FF2B5EF4-FFF2-40B4-BE49-F238E27FC236}">
                <a16:creationId xmlns:a16="http://schemas.microsoft.com/office/drawing/2014/main" id="{4928B1B3-6C6E-4685-BA74-A50E17D2361D}"/>
              </a:ext>
            </a:extLst>
          </p:cNvPr>
          <p:cNvSpPr txBox="1"/>
          <p:nvPr/>
        </p:nvSpPr>
        <p:spPr>
          <a:xfrm>
            <a:off x="3810902" y="3539386"/>
            <a:ext cx="1859300" cy="369332"/>
          </a:xfrm>
          <a:prstGeom prst="rect">
            <a:avLst/>
          </a:prstGeom>
          <a:noFill/>
        </p:spPr>
        <p:txBody>
          <a:bodyPr wrap="square" rtlCol="0">
            <a:spAutoFit/>
          </a:bodyPr>
          <a:lstStyle/>
          <a:p>
            <a:pPr algn="ctr"/>
            <a:r>
              <a:rPr lang="en-GB" sz="1800" dirty="0">
                <a:solidFill>
                  <a:srgbClr val="002060"/>
                </a:solidFill>
                <a:latin typeface="Century Gothic" panose="020B0502020202020204" pitchFamily="34" charset="0"/>
              </a:rPr>
              <a:t>dress </a:t>
            </a:r>
          </a:p>
        </p:txBody>
      </p:sp>
      <p:pic>
        <p:nvPicPr>
          <p:cNvPr id="21" name="Picture 20" descr="A picture containing text, clipart, gear&#10;&#10;Description automatically generated">
            <a:extLst>
              <a:ext uri="{FF2B5EF4-FFF2-40B4-BE49-F238E27FC236}">
                <a16:creationId xmlns:a16="http://schemas.microsoft.com/office/drawing/2014/main" id="{D678CFD8-AB2D-4140-B0B3-7308D8D278B6}"/>
              </a:ext>
            </a:extLst>
          </p:cNvPr>
          <p:cNvPicPr>
            <a:picLocks noChangeAspect="1"/>
          </p:cNvPicPr>
          <p:nvPr/>
        </p:nvPicPr>
        <p:blipFill rotWithShape="1">
          <a:blip r:embed="rId5">
            <a:extLst>
              <a:ext uri="{28A0092B-C50C-407E-A947-70E740481C1C}">
                <a14:useLocalDpi xmlns:a14="http://schemas.microsoft.com/office/drawing/2010/main" val="0"/>
              </a:ext>
            </a:extLst>
          </a:blip>
          <a:srcRect l="66973" t="22355" r="18527" b="8151"/>
          <a:stretch/>
        </p:blipFill>
        <p:spPr>
          <a:xfrm>
            <a:off x="7232960" y="2114231"/>
            <a:ext cx="1301661" cy="1338673"/>
          </a:xfrm>
          <a:prstGeom prst="rect">
            <a:avLst/>
          </a:prstGeom>
        </p:spPr>
      </p:pic>
      <p:pic>
        <p:nvPicPr>
          <p:cNvPr id="22" name="Picture 21" descr="A picture containing text, clipart, gear&#10;&#10;Description automatically generated">
            <a:extLst>
              <a:ext uri="{FF2B5EF4-FFF2-40B4-BE49-F238E27FC236}">
                <a16:creationId xmlns:a16="http://schemas.microsoft.com/office/drawing/2014/main" id="{0EF536FF-EB71-40BD-8B44-8A9AFD8F03E0}"/>
              </a:ext>
            </a:extLst>
          </p:cNvPr>
          <p:cNvPicPr>
            <a:picLocks noChangeAspect="1"/>
          </p:cNvPicPr>
          <p:nvPr/>
        </p:nvPicPr>
        <p:blipFill rotWithShape="1">
          <a:blip r:embed="rId5">
            <a:extLst>
              <a:ext uri="{28A0092B-C50C-407E-A947-70E740481C1C}">
                <a14:useLocalDpi xmlns:a14="http://schemas.microsoft.com/office/drawing/2010/main" val="0"/>
              </a:ext>
            </a:extLst>
          </a:blip>
          <a:srcRect l="66973" t="22355" r="18527" b="8151"/>
          <a:stretch/>
        </p:blipFill>
        <p:spPr>
          <a:xfrm>
            <a:off x="10388090" y="2151827"/>
            <a:ext cx="1301661" cy="1338673"/>
          </a:xfrm>
          <a:prstGeom prst="rect">
            <a:avLst/>
          </a:prstGeom>
        </p:spPr>
      </p:pic>
      <p:sp>
        <p:nvSpPr>
          <p:cNvPr id="23" name="TextBox 22">
            <a:extLst>
              <a:ext uri="{FF2B5EF4-FFF2-40B4-BE49-F238E27FC236}">
                <a16:creationId xmlns:a16="http://schemas.microsoft.com/office/drawing/2014/main" id="{736615BA-3750-4590-9903-C0C2AD094DCA}"/>
              </a:ext>
            </a:extLst>
          </p:cNvPr>
          <p:cNvSpPr txBox="1"/>
          <p:nvPr/>
        </p:nvSpPr>
        <p:spPr>
          <a:xfrm>
            <a:off x="6850844" y="3553232"/>
            <a:ext cx="2065894" cy="369332"/>
          </a:xfrm>
          <a:prstGeom prst="rect">
            <a:avLst/>
          </a:prstGeom>
          <a:noFill/>
        </p:spPr>
        <p:txBody>
          <a:bodyPr wrap="square" rtlCol="0">
            <a:spAutoFit/>
          </a:bodyPr>
          <a:lstStyle/>
          <a:p>
            <a:pPr algn="ctr"/>
            <a:r>
              <a:rPr lang="en-GB" sz="1800" dirty="0">
                <a:solidFill>
                  <a:srgbClr val="002060"/>
                </a:solidFill>
                <a:latin typeface="Century Gothic" panose="020B0502020202020204" pitchFamily="34" charset="0"/>
              </a:rPr>
              <a:t>lie down on floor</a:t>
            </a:r>
          </a:p>
        </p:txBody>
      </p:sp>
      <p:sp>
        <p:nvSpPr>
          <p:cNvPr id="24" name="TextBox 23">
            <a:extLst>
              <a:ext uri="{FF2B5EF4-FFF2-40B4-BE49-F238E27FC236}">
                <a16:creationId xmlns:a16="http://schemas.microsoft.com/office/drawing/2014/main" id="{96517288-6721-48F5-B939-A78A43509FBA}"/>
              </a:ext>
            </a:extLst>
          </p:cNvPr>
          <p:cNvSpPr txBox="1"/>
          <p:nvPr/>
        </p:nvSpPr>
        <p:spPr>
          <a:xfrm>
            <a:off x="10018179" y="3509229"/>
            <a:ext cx="1859300" cy="369332"/>
          </a:xfrm>
          <a:prstGeom prst="rect">
            <a:avLst/>
          </a:prstGeom>
          <a:noFill/>
        </p:spPr>
        <p:txBody>
          <a:bodyPr wrap="square" rtlCol="0">
            <a:spAutoFit/>
          </a:bodyPr>
          <a:lstStyle/>
          <a:p>
            <a:pPr algn="ctr"/>
            <a:r>
              <a:rPr lang="en-GB" sz="1800" dirty="0">
                <a:solidFill>
                  <a:srgbClr val="002060"/>
                </a:solidFill>
                <a:latin typeface="Century Gothic" panose="020B0502020202020204" pitchFamily="34" charset="0"/>
              </a:rPr>
              <a:t>sit down</a:t>
            </a:r>
          </a:p>
        </p:txBody>
      </p:sp>
      <p:sp>
        <p:nvSpPr>
          <p:cNvPr id="26" name="TextBox 25">
            <a:extLst>
              <a:ext uri="{FF2B5EF4-FFF2-40B4-BE49-F238E27FC236}">
                <a16:creationId xmlns:a16="http://schemas.microsoft.com/office/drawing/2014/main" id="{C9FE1B05-2643-48DE-8616-9D4615984E25}"/>
              </a:ext>
            </a:extLst>
          </p:cNvPr>
          <p:cNvSpPr txBox="1"/>
          <p:nvPr/>
        </p:nvSpPr>
        <p:spPr>
          <a:xfrm>
            <a:off x="9951141" y="5813917"/>
            <a:ext cx="1993375" cy="369332"/>
          </a:xfrm>
          <a:prstGeom prst="rect">
            <a:avLst/>
          </a:prstGeom>
          <a:noFill/>
        </p:spPr>
        <p:txBody>
          <a:bodyPr wrap="square" rtlCol="0">
            <a:spAutoFit/>
          </a:bodyPr>
          <a:lstStyle/>
          <a:p>
            <a:pPr algn="ctr"/>
            <a:r>
              <a:rPr lang="en-GB" sz="1800" dirty="0">
                <a:solidFill>
                  <a:srgbClr val="002060"/>
                </a:solidFill>
                <a:latin typeface="Century Gothic" panose="020B0502020202020204" pitchFamily="34" charset="0"/>
              </a:rPr>
              <a:t>put (lay) in bed</a:t>
            </a:r>
          </a:p>
        </p:txBody>
      </p:sp>
      <p:sp>
        <p:nvSpPr>
          <p:cNvPr id="27" name="TextBox 26">
            <a:extLst>
              <a:ext uri="{FF2B5EF4-FFF2-40B4-BE49-F238E27FC236}">
                <a16:creationId xmlns:a16="http://schemas.microsoft.com/office/drawing/2014/main" id="{A613CE96-1F57-432D-BC85-CBF1F440EDBA}"/>
              </a:ext>
            </a:extLst>
          </p:cNvPr>
          <p:cNvSpPr txBox="1"/>
          <p:nvPr/>
        </p:nvSpPr>
        <p:spPr>
          <a:xfrm>
            <a:off x="770964" y="5580220"/>
            <a:ext cx="2073445" cy="646331"/>
          </a:xfrm>
          <a:prstGeom prst="rect">
            <a:avLst/>
          </a:prstGeom>
          <a:noFill/>
        </p:spPr>
        <p:txBody>
          <a:bodyPr wrap="square" rtlCol="0">
            <a:spAutoFit/>
          </a:bodyPr>
          <a:lstStyle/>
          <a:p>
            <a:pPr algn="ctr"/>
            <a:r>
              <a:rPr lang="en-GB" sz="1800" dirty="0">
                <a:solidFill>
                  <a:srgbClr val="002060"/>
                </a:solidFill>
                <a:latin typeface="Century Gothic" panose="020B0502020202020204" pitchFamily="34" charset="0"/>
              </a:rPr>
              <a:t>take (bring) to park</a:t>
            </a:r>
          </a:p>
        </p:txBody>
      </p:sp>
      <p:sp>
        <p:nvSpPr>
          <p:cNvPr id="28" name="TextBox 27">
            <a:extLst>
              <a:ext uri="{FF2B5EF4-FFF2-40B4-BE49-F238E27FC236}">
                <a16:creationId xmlns:a16="http://schemas.microsoft.com/office/drawing/2014/main" id="{572C9BC7-B451-4353-B2FD-1F8C0E765B50}"/>
              </a:ext>
            </a:extLst>
          </p:cNvPr>
          <p:cNvSpPr txBox="1"/>
          <p:nvPr/>
        </p:nvSpPr>
        <p:spPr>
          <a:xfrm>
            <a:off x="3853977" y="5816383"/>
            <a:ext cx="1859300" cy="369332"/>
          </a:xfrm>
          <a:prstGeom prst="rect">
            <a:avLst/>
          </a:prstGeom>
          <a:noFill/>
        </p:spPr>
        <p:txBody>
          <a:bodyPr wrap="square" rtlCol="0">
            <a:spAutoFit/>
          </a:bodyPr>
          <a:lstStyle/>
          <a:p>
            <a:pPr algn="ctr"/>
            <a:r>
              <a:rPr lang="en-GB" sz="1800" dirty="0">
                <a:solidFill>
                  <a:srgbClr val="002060"/>
                </a:solidFill>
                <a:latin typeface="Century Gothic" panose="020B0502020202020204" pitchFamily="34" charset="0"/>
              </a:rPr>
              <a:t>hide</a:t>
            </a:r>
          </a:p>
        </p:txBody>
      </p:sp>
      <p:sp>
        <p:nvSpPr>
          <p:cNvPr id="29" name="TextBox 28">
            <a:extLst>
              <a:ext uri="{FF2B5EF4-FFF2-40B4-BE49-F238E27FC236}">
                <a16:creationId xmlns:a16="http://schemas.microsoft.com/office/drawing/2014/main" id="{BB122D75-201E-4B4B-9D20-AD0747CBB60B}"/>
              </a:ext>
            </a:extLst>
          </p:cNvPr>
          <p:cNvSpPr txBox="1"/>
          <p:nvPr/>
        </p:nvSpPr>
        <p:spPr>
          <a:xfrm>
            <a:off x="6974723" y="5799771"/>
            <a:ext cx="1859300" cy="369332"/>
          </a:xfrm>
          <a:prstGeom prst="rect">
            <a:avLst/>
          </a:prstGeom>
          <a:noFill/>
        </p:spPr>
        <p:txBody>
          <a:bodyPr wrap="square" rtlCol="0">
            <a:spAutoFit/>
          </a:bodyPr>
          <a:lstStyle/>
          <a:p>
            <a:pPr algn="ctr"/>
            <a:r>
              <a:rPr lang="en-GB" sz="1800" dirty="0">
                <a:solidFill>
                  <a:srgbClr val="002060"/>
                </a:solidFill>
                <a:latin typeface="Century Gothic" panose="020B0502020202020204" pitchFamily="34" charset="0"/>
              </a:rPr>
              <a:t>fetch the ball</a:t>
            </a:r>
          </a:p>
        </p:txBody>
      </p:sp>
      <p:pic>
        <p:nvPicPr>
          <p:cNvPr id="30" name="Picture 2" descr="http://www.clker.com/cliparts/e/7/8/b/11954449581778132602Gerald_G_Boy_Face_Cartoon_3.svg.med.png">
            <a:extLst>
              <a:ext uri="{FF2B5EF4-FFF2-40B4-BE49-F238E27FC236}">
                <a16:creationId xmlns:a16="http://schemas.microsoft.com/office/drawing/2014/main" id="{8BAFB4DA-A7C4-49B9-8482-32D6A69C79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7555" y="4376437"/>
            <a:ext cx="1039536" cy="105721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ker.com/cliparts/e/7/8/b/11954449581778132602Gerald_G_Boy_Face_Cartoon_3.svg.med.png">
            <a:extLst>
              <a:ext uri="{FF2B5EF4-FFF2-40B4-BE49-F238E27FC236}">
                <a16:creationId xmlns:a16="http://schemas.microsoft.com/office/drawing/2014/main" id="{341626D4-75C1-487B-B63C-8ADCC7E4D0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19152" y="4429339"/>
            <a:ext cx="1039536" cy="105721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ext, clipart, gear&#10;&#10;Description automatically generated">
            <a:extLst>
              <a:ext uri="{FF2B5EF4-FFF2-40B4-BE49-F238E27FC236}">
                <a16:creationId xmlns:a16="http://schemas.microsoft.com/office/drawing/2014/main" id="{F166DD1F-0A0C-4395-8767-748251104B22}"/>
              </a:ext>
            </a:extLst>
          </p:cNvPr>
          <p:cNvPicPr>
            <a:picLocks noChangeAspect="1"/>
          </p:cNvPicPr>
          <p:nvPr/>
        </p:nvPicPr>
        <p:blipFill rotWithShape="1">
          <a:blip r:embed="rId5">
            <a:extLst>
              <a:ext uri="{28A0092B-C50C-407E-A947-70E740481C1C}">
                <a14:useLocalDpi xmlns:a14="http://schemas.microsoft.com/office/drawing/2010/main" val="0"/>
              </a:ext>
            </a:extLst>
          </a:blip>
          <a:srcRect l="66973" t="22355" r="18527" b="8151"/>
          <a:stretch/>
        </p:blipFill>
        <p:spPr>
          <a:xfrm>
            <a:off x="4193021" y="4355786"/>
            <a:ext cx="1301661" cy="1338673"/>
          </a:xfrm>
          <a:prstGeom prst="rect">
            <a:avLst/>
          </a:prstGeom>
        </p:spPr>
      </p:pic>
      <p:pic>
        <p:nvPicPr>
          <p:cNvPr id="34" name="Picture 33" descr="A picture containing text, clipart, gear&#10;&#10;Description automatically generated">
            <a:extLst>
              <a:ext uri="{FF2B5EF4-FFF2-40B4-BE49-F238E27FC236}">
                <a16:creationId xmlns:a16="http://schemas.microsoft.com/office/drawing/2014/main" id="{F8B4274E-1791-4DE4-B019-C39F6FBD9CE0}"/>
              </a:ext>
            </a:extLst>
          </p:cNvPr>
          <p:cNvPicPr>
            <a:picLocks noChangeAspect="1"/>
          </p:cNvPicPr>
          <p:nvPr/>
        </p:nvPicPr>
        <p:blipFill rotWithShape="1">
          <a:blip r:embed="rId5">
            <a:extLst>
              <a:ext uri="{28A0092B-C50C-407E-A947-70E740481C1C}">
                <a14:useLocalDpi xmlns:a14="http://schemas.microsoft.com/office/drawing/2010/main" val="0"/>
              </a:ext>
            </a:extLst>
          </a:blip>
          <a:srcRect l="66973" t="22355" r="18527" b="8151"/>
          <a:stretch/>
        </p:blipFill>
        <p:spPr>
          <a:xfrm>
            <a:off x="7308610" y="4461098"/>
            <a:ext cx="1301661" cy="1338673"/>
          </a:xfrm>
          <a:prstGeom prst="rect">
            <a:avLst/>
          </a:prstGeom>
        </p:spPr>
      </p:pic>
    </p:spTree>
    <p:extLst>
      <p:ext uri="{BB962C8B-B14F-4D97-AF65-F5344CB8AC3E}">
        <p14:creationId xmlns:p14="http://schemas.microsoft.com/office/powerpoint/2010/main" val="4254766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8021053" cy="869950"/>
          </a:xfrm>
          <a:prstGeom prst="rect">
            <a:avLst/>
          </a:prstGeom>
        </p:spPr>
      </p:pic>
      <p:sp>
        <p:nvSpPr>
          <p:cNvPr id="4" name="Title 3"/>
          <p:cNvSpPr>
            <a:spLocks noGrp="1"/>
          </p:cNvSpPr>
          <p:nvPr>
            <p:ph type="title"/>
          </p:nvPr>
        </p:nvSpPr>
        <p:spPr>
          <a:xfrm>
            <a:off x="0" y="294041"/>
            <a:ext cx="8197516" cy="707849"/>
          </a:xfrm>
        </p:spPr>
        <p:txBody>
          <a:bodyPr>
            <a:normAutofit/>
          </a:bodyPr>
          <a:lstStyle/>
          <a:p>
            <a:r>
              <a:rPr lang="en-GB" sz="3200" b="1" dirty="0">
                <a:solidFill>
                  <a:schemeClr val="bg1"/>
                </a:solidFill>
              </a:rPr>
              <a:t>Du </a:t>
            </a:r>
            <a:r>
              <a:rPr lang="en-GB" sz="3200" b="1" dirty="0" err="1">
                <a:solidFill>
                  <a:schemeClr val="bg1"/>
                </a:solidFill>
              </a:rPr>
              <a:t>willst</a:t>
            </a:r>
            <a:r>
              <a:rPr lang="en-GB" sz="3200" b="1" dirty="0">
                <a:solidFill>
                  <a:schemeClr val="bg1"/>
                </a:solidFill>
              </a:rPr>
              <a:t> </a:t>
            </a:r>
            <a:r>
              <a:rPr lang="en-GB" sz="3200" b="1" dirty="0" err="1">
                <a:solidFill>
                  <a:schemeClr val="bg1"/>
                </a:solidFill>
              </a:rPr>
              <a:t>auch</a:t>
            </a:r>
            <a:r>
              <a:rPr lang="en-GB" sz="3200" b="1" dirty="0">
                <a:solidFill>
                  <a:schemeClr val="bg1"/>
                </a:solidFill>
              </a:rPr>
              <a:t> </a:t>
            </a:r>
            <a:r>
              <a:rPr lang="en-GB" sz="3200" b="1" dirty="0" err="1">
                <a:solidFill>
                  <a:schemeClr val="bg1"/>
                </a:solidFill>
              </a:rPr>
              <a:t>Tiertrainer</a:t>
            </a:r>
            <a:r>
              <a:rPr lang="en-GB" sz="3200" b="1" dirty="0">
                <a:solidFill>
                  <a:schemeClr val="bg1"/>
                </a:solidFill>
              </a:rPr>
              <a:t>*in </a:t>
            </a:r>
            <a:r>
              <a:rPr lang="en-GB" sz="3200" b="1" dirty="0" err="1">
                <a:solidFill>
                  <a:schemeClr val="bg1"/>
                </a:solidFill>
              </a:rPr>
              <a:t>werden</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87827" y="1206858"/>
            <a:ext cx="11869500" cy="430887"/>
          </a:xfrm>
          <a:prstGeom prst="rect">
            <a:avLst/>
          </a:prstGeom>
          <a:noFill/>
        </p:spPr>
        <p:txBody>
          <a:bodyPr wrap="square" rtlCol="0">
            <a:spAutoFit/>
          </a:bodyPr>
          <a:lstStyle/>
          <a:p>
            <a:r>
              <a:rPr lang="en-US" sz="2200" dirty="0" err="1">
                <a:solidFill>
                  <a:schemeClr val="accent5">
                    <a:lumMod val="50000"/>
                  </a:schemeClr>
                </a:solidFill>
              </a:rPr>
              <a:t>Welche</a:t>
            </a:r>
            <a:r>
              <a:rPr lang="en-US" sz="2200" dirty="0">
                <a:solidFill>
                  <a:schemeClr val="accent5">
                    <a:lumMod val="50000"/>
                  </a:schemeClr>
                </a:solidFill>
              </a:rPr>
              <a:t> Tricks </a:t>
            </a:r>
            <a:r>
              <a:rPr lang="en-US" sz="2200" dirty="0" err="1">
                <a:solidFill>
                  <a:schemeClr val="accent5">
                    <a:lumMod val="50000"/>
                  </a:schemeClr>
                </a:solidFill>
              </a:rPr>
              <a:t>macht</a:t>
            </a:r>
            <a:r>
              <a:rPr lang="en-US" sz="2200" dirty="0">
                <a:solidFill>
                  <a:schemeClr val="accent5">
                    <a:lumMod val="50000"/>
                  </a:schemeClr>
                </a:solidFill>
              </a:rPr>
              <a:t> </a:t>
            </a:r>
            <a:r>
              <a:rPr lang="en-US" sz="2200" b="1" dirty="0">
                <a:solidFill>
                  <a:schemeClr val="accent5">
                    <a:lumMod val="50000"/>
                  </a:schemeClr>
                </a:solidFill>
              </a:rPr>
              <a:t>Milo </a:t>
            </a:r>
            <a:r>
              <a:rPr lang="en-US" sz="2200" dirty="0" err="1">
                <a:solidFill>
                  <a:schemeClr val="accent5">
                    <a:lumMod val="50000"/>
                  </a:schemeClr>
                </a:solidFill>
              </a:rPr>
              <a:t>schon</a:t>
            </a:r>
            <a:r>
              <a:rPr lang="en-US" sz="2200" dirty="0">
                <a:solidFill>
                  <a:schemeClr val="accent5">
                    <a:lumMod val="50000"/>
                  </a:schemeClr>
                </a:solidFill>
              </a:rPr>
              <a:t> </a:t>
            </a:r>
            <a:r>
              <a:rPr lang="en-US" sz="2200" dirty="0" err="1">
                <a:solidFill>
                  <a:schemeClr val="accent5">
                    <a:lumMod val="50000"/>
                  </a:schemeClr>
                </a:solidFill>
              </a:rPr>
              <a:t>selbst</a:t>
            </a:r>
            <a:r>
              <a:rPr lang="en-US" sz="2200" dirty="0">
                <a:solidFill>
                  <a:schemeClr val="accent5">
                    <a:lumMod val="50000"/>
                  </a:schemeClr>
                </a:solidFill>
              </a:rPr>
              <a:t>?  Was </a:t>
            </a:r>
            <a:r>
              <a:rPr lang="en-US" sz="2200" dirty="0" err="1">
                <a:solidFill>
                  <a:schemeClr val="accent5">
                    <a:lumMod val="50000"/>
                  </a:schemeClr>
                </a:solidFill>
              </a:rPr>
              <a:t>machst</a:t>
            </a:r>
            <a:r>
              <a:rPr lang="en-US" sz="2200" dirty="0">
                <a:solidFill>
                  <a:schemeClr val="accent5">
                    <a:lumMod val="50000"/>
                  </a:schemeClr>
                </a:solidFill>
              </a:rPr>
              <a:t> du </a:t>
            </a:r>
            <a:r>
              <a:rPr lang="en-US" sz="2200" dirty="0" err="1">
                <a:solidFill>
                  <a:schemeClr val="accent5">
                    <a:lumMod val="50000"/>
                  </a:schemeClr>
                </a:solidFill>
              </a:rPr>
              <a:t>noch</a:t>
            </a:r>
            <a:r>
              <a:rPr lang="en-US" sz="2200" dirty="0">
                <a:solidFill>
                  <a:schemeClr val="accent5">
                    <a:lumMod val="50000"/>
                  </a:schemeClr>
                </a:solidFill>
              </a:rPr>
              <a:t> </a:t>
            </a:r>
            <a:r>
              <a:rPr lang="en-US" sz="2200" dirty="0" err="1">
                <a:solidFill>
                  <a:schemeClr val="accent5">
                    <a:lumMod val="50000"/>
                  </a:schemeClr>
                </a:solidFill>
              </a:rPr>
              <a:t>für</a:t>
            </a:r>
            <a:r>
              <a:rPr lang="en-US" sz="2200" dirty="0">
                <a:solidFill>
                  <a:schemeClr val="accent5">
                    <a:lumMod val="50000"/>
                  </a:schemeClr>
                </a:solidFill>
              </a:rPr>
              <a:t> </a:t>
            </a:r>
            <a:r>
              <a:rPr lang="en-US" sz="2200" dirty="0" err="1">
                <a:solidFill>
                  <a:schemeClr val="accent5">
                    <a:lumMod val="50000"/>
                  </a:schemeClr>
                </a:solidFill>
              </a:rPr>
              <a:t>ihn</a:t>
            </a:r>
            <a:r>
              <a:rPr lang="en-US" sz="2200" dirty="0">
                <a:solidFill>
                  <a:schemeClr val="accent5">
                    <a:lumMod val="50000"/>
                  </a:schemeClr>
                </a:solidFill>
              </a:rPr>
              <a:t>? </a:t>
            </a:r>
            <a:r>
              <a:rPr lang="en-US" sz="2200" dirty="0" err="1">
                <a:solidFill>
                  <a:schemeClr val="accent5">
                    <a:lumMod val="50000"/>
                  </a:schemeClr>
                </a:solidFill>
              </a:rPr>
              <a:t>Schreib</a:t>
            </a:r>
            <a:r>
              <a:rPr lang="en-US" sz="2200" dirty="0">
                <a:solidFill>
                  <a:schemeClr val="accent5">
                    <a:lumMod val="50000"/>
                  </a:schemeClr>
                </a:solidFill>
              </a:rPr>
              <a:t> </a:t>
            </a:r>
            <a:r>
              <a:rPr lang="en-US" sz="2200" dirty="0" err="1">
                <a:solidFill>
                  <a:schemeClr val="accent5">
                    <a:lumMod val="50000"/>
                  </a:schemeClr>
                </a:solidFill>
              </a:rPr>
              <a:t>Sätze</a:t>
            </a:r>
            <a:r>
              <a:rPr lang="en-US" sz="2200" dirty="0">
                <a:solidFill>
                  <a:schemeClr val="accent5">
                    <a:lumMod val="50000"/>
                  </a:schemeClr>
                </a:solidFill>
              </a:rPr>
              <a:t>.</a:t>
            </a:r>
          </a:p>
        </p:txBody>
      </p:sp>
      <p:sp>
        <p:nvSpPr>
          <p:cNvPr id="8" name="Rectangle 7">
            <a:extLst>
              <a:ext uri="{FF2B5EF4-FFF2-40B4-BE49-F238E27FC236}">
                <a16:creationId xmlns:a16="http://schemas.microsoft.com/office/drawing/2014/main" id="{B0475D5A-3895-4C3D-ABEF-9C87F0350B6A}"/>
              </a:ext>
            </a:extLst>
          </p:cNvPr>
          <p:cNvSpPr/>
          <p:nvPr/>
        </p:nvSpPr>
        <p:spPr>
          <a:xfrm>
            <a:off x="770964" y="1854179"/>
            <a:ext cx="2065895" cy="21072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9" name="Rectangle 8">
            <a:extLst>
              <a:ext uri="{FF2B5EF4-FFF2-40B4-BE49-F238E27FC236}">
                <a16:creationId xmlns:a16="http://schemas.microsoft.com/office/drawing/2014/main" id="{B3584C8E-01A3-43C3-8DB0-EBEB95F68545}"/>
              </a:ext>
            </a:extLst>
          </p:cNvPr>
          <p:cNvSpPr/>
          <p:nvPr/>
        </p:nvSpPr>
        <p:spPr>
          <a:xfrm>
            <a:off x="770964" y="4061805"/>
            <a:ext cx="2065895" cy="21072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0" name="Rectangle 9">
            <a:extLst>
              <a:ext uri="{FF2B5EF4-FFF2-40B4-BE49-F238E27FC236}">
                <a16:creationId xmlns:a16="http://schemas.microsoft.com/office/drawing/2014/main" id="{7C128120-CD49-49D6-AF77-FB7326B26639}"/>
              </a:ext>
            </a:extLst>
          </p:cNvPr>
          <p:cNvSpPr/>
          <p:nvPr/>
        </p:nvSpPr>
        <p:spPr>
          <a:xfrm>
            <a:off x="3754932" y="1879156"/>
            <a:ext cx="2065895" cy="21072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1" name="Rectangle 10">
            <a:extLst>
              <a:ext uri="{FF2B5EF4-FFF2-40B4-BE49-F238E27FC236}">
                <a16:creationId xmlns:a16="http://schemas.microsoft.com/office/drawing/2014/main" id="{4DD88AE5-C59D-4D3C-B694-7ED5091B5A5D}"/>
              </a:ext>
            </a:extLst>
          </p:cNvPr>
          <p:cNvSpPr/>
          <p:nvPr/>
        </p:nvSpPr>
        <p:spPr>
          <a:xfrm>
            <a:off x="3754932" y="4086782"/>
            <a:ext cx="2065895" cy="21072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2" name="Rectangle 11">
            <a:extLst>
              <a:ext uri="{FF2B5EF4-FFF2-40B4-BE49-F238E27FC236}">
                <a16:creationId xmlns:a16="http://schemas.microsoft.com/office/drawing/2014/main" id="{719594B2-9A2A-47B7-BE77-CB215AB84660}"/>
              </a:ext>
            </a:extLst>
          </p:cNvPr>
          <p:cNvSpPr/>
          <p:nvPr/>
        </p:nvSpPr>
        <p:spPr>
          <a:xfrm>
            <a:off x="6850844" y="1854179"/>
            <a:ext cx="2065895" cy="21072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3" name="Rectangle 12">
            <a:extLst>
              <a:ext uri="{FF2B5EF4-FFF2-40B4-BE49-F238E27FC236}">
                <a16:creationId xmlns:a16="http://schemas.microsoft.com/office/drawing/2014/main" id="{68861692-A141-4521-8572-A135A143E2C0}"/>
              </a:ext>
            </a:extLst>
          </p:cNvPr>
          <p:cNvSpPr/>
          <p:nvPr/>
        </p:nvSpPr>
        <p:spPr>
          <a:xfrm>
            <a:off x="6850844" y="4061805"/>
            <a:ext cx="2065895" cy="21072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4" name="Rectangle 13">
            <a:extLst>
              <a:ext uri="{FF2B5EF4-FFF2-40B4-BE49-F238E27FC236}">
                <a16:creationId xmlns:a16="http://schemas.microsoft.com/office/drawing/2014/main" id="{85E92C68-8A83-4C4D-B06C-B5C2DE90E845}"/>
              </a:ext>
            </a:extLst>
          </p:cNvPr>
          <p:cNvSpPr/>
          <p:nvPr/>
        </p:nvSpPr>
        <p:spPr>
          <a:xfrm>
            <a:off x="9834812" y="1854179"/>
            <a:ext cx="2065895" cy="21072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5" name="Rectangle 14">
            <a:extLst>
              <a:ext uri="{FF2B5EF4-FFF2-40B4-BE49-F238E27FC236}">
                <a16:creationId xmlns:a16="http://schemas.microsoft.com/office/drawing/2014/main" id="{363DFB9F-A1B3-4C21-A0EA-D2CBE23A6A8A}"/>
              </a:ext>
            </a:extLst>
          </p:cNvPr>
          <p:cNvSpPr/>
          <p:nvPr/>
        </p:nvSpPr>
        <p:spPr>
          <a:xfrm>
            <a:off x="9834812" y="4061805"/>
            <a:ext cx="2065895" cy="21072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TextBox 15">
            <a:extLst>
              <a:ext uri="{FF2B5EF4-FFF2-40B4-BE49-F238E27FC236}">
                <a16:creationId xmlns:a16="http://schemas.microsoft.com/office/drawing/2014/main" id="{8B8657EF-8E8C-4C29-A6D9-E4B035968558}"/>
              </a:ext>
            </a:extLst>
          </p:cNvPr>
          <p:cNvSpPr txBox="1"/>
          <p:nvPr/>
        </p:nvSpPr>
        <p:spPr>
          <a:xfrm>
            <a:off x="874260" y="3539386"/>
            <a:ext cx="1859300"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wash</a:t>
            </a:r>
            <a:endParaRPr lang="en-GB" sz="1800" dirty="0">
              <a:solidFill>
                <a:srgbClr val="002060"/>
              </a:solidFill>
              <a:latin typeface="Century Gothic" panose="020B0502020202020204" pitchFamily="34" charset="0"/>
            </a:endParaRPr>
          </a:p>
        </p:txBody>
      </p:sp>
      <p:pic>
        <p:nvPicPr>
          <p:cNvPr id="17" name="Picture 2" descr="http://www.clker.com/cliparts/e/7/8/b/11954449581778132602Gerald_G_Boy_Face_Cartoon_3.svg.med.png">
            <a:extLst>
              <a:ext uri="{FF2B5EF4-FFF2-40B4-BE49-F238E27FC236}">
                <a16:creationId xmlns:a16="http://schemas.microsoft.com/office/drawing/2014/main" id="{C74B0003-CD67-4D08-BB85-FB63DBA756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9128" y="2257189"/>
            <a:ext cx="1039536" cy="10572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e/7/8/b/11954449581778132602Gerald_G_Boy_Face_Cartoon_3.svg.med.png">
            <a:extLst>
              <a:ext uri="{FF2B5EF4-FFF2-40B4-BE49-F238E27FC236}">
                <a16:creationId xmlns:a16="http://schemas.microsoft.com/office/drawing/2014/main" id="{C2E99EBA-E3AA-4502-AB67-EBCD206CFE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5322" y="193713"/>
            <a:ext cx="888238" cy="9033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text, clipart, gear&#10;&#10;Description automatically generated">
            <a:extLst>
              <a:ext uri="{FF2B5EF4-FFF2-40B4-BE49-F238E27FC236}">
                <a16:creationId xmlns:a16="http://schemas.microsoft.com/office/drawing/2014/main" id="{BE3DEA5F-F87A-441C-95C6-AA46F32204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6973" t="22355" r="18527" b="8151"/>
          <a:stretch/>
        </p:blipFill>
        <p:spPr>
          <a:xfrm>
            <a:off x="8396970" y="27962"/>
            <a:ext cx="1039537" cy="1069096"/>
          </a:xfrm>
          <a:prstGeom prst="rect">
            <a:avLst/>
          </a:prstGeom>
        </p:spPr>
      </p:pic>
      <p:sp>
        <p:nvSpPr>
          <p:cNvPr id="20" name="TextBox 19">
            <a:extLst>
              <a:ext uri="{FF2B5EF4-FFF2-40B4-BE49-F238E27FC236}">
                <a16:creationId xmlns:a16="http://schemas.microsoft.com/office/drawing/2014/main" id="{4928B1B3-6C6E-4685-BA74-A50E17D2361D}"/>
              </a:ext>
            </a:extLst>
          </p:cNvPr>
          <p:cNvSpPr txBox="1"/>
          <p:nvPr/>
        </p:nvSpPr>
        <p:spPr>
          <a:xfrm>
            <a:off x="3810902" y="3539386"/>
            <a:ext cx="1859300" cy="369332"/>
          </a:xfrm>
          <a:prstGeom prst="rect">
            <a:avLst/>
          </a:prstGeom>
          <a:noFill/>
        </p:spPr>
        <p:txBody>
          <a:bodyPr wrap="square" rtlCol="0">
            <a:spAutoFit/>
          </a:bodyPr>
          <a:lstStyle/>
          <a:p>
            <a:pPr algn="ctr"/>
            <a:r>
              <a:rPr lang="en-GB" sz="1800" dirty="0">
                <a:solidFill>
                  <a:srgbClr val="002060"/>
                </a:solidFill>
                <a:latin typeface="Century Gothic" panose="020B0502020202020204" pitchFamily="34" charset="0"/>
              </a:rPr>
              <a:t>dress </a:t>
            </a:r>
          </a:p>
        </p:txBody>
      </p:sp>
      <p:pic>
        <p:nvPicPr>
          <p:cNvPr id="21" name="Picture 20" descr="A picture containing text, clipart, gear&#10;&#10;Description automatically generated">
            <a:extLst>
              <a:ext uri="{FF2B5EF4-FFF2-40B4-BE49-F238E27FC236}">
                <a16:creationId xmlns:a16="http://schemas.microsoft.com/office/drawing/2014/main" id="{D678CFD8-AB2D-4140-B0B3-7308D8D278B6}"/>
              </a:ext>
            </a:extLst>
          </p:cNvPr>
          <p:cNvPicPr>
            <a:picLocks noChangeAspect="1"/>
          </p:cNvPicPr>
          <p:nvPr/>
        </p:nvPicPr>
        <p:blipFill rotWithShape="1">
          <a:blip r:embed="rId8">
            <a:extLst>
              <a:ext uri="{28A0092B-C50C-407E-A947-70E740481C1C}">
                <a14:useLocalDpi xmlns:a14="http://schemas.microsoft.com/office/drawing/2010/main" val="0"/>
              </a:ext>
            </a:extLst>
          </a:blip>
          <a:srcRect l="66973" t="22355" r="18527" b="8151"/>
          <a:stretch/>
        </p:blipFill>
        <p:spPr>
          <a:xfrm>
            <a:off x="7232960" y="1987274"/>
            <a:ext cx="1301661" cy="1338673"/>
          </a:xfrm>
          <a:prstGeom prst="rect">
            <a:avLst/>
          </a:prstGeom>
        </p:spPr>
      </p:pic>
      <p:pic>
        <p:nvPicPr>
          <p:cNvPr id="22" name="Picture 21" descr="A picture containing text, clipart, gear&#10;&#10;Description automatically generated">
            <a:extLst>
              <a:ext uri="{FF2B5EF4-FFF2-40B4-BE49-F238E27FC236}">
                <a16:creationId xmlns:a16="http://schemas.microsoft.com/office/drawing/2014/main" id="{0EF536FF-EB71-40BD-8B44-8A9AFD8F03E0}"/>
              </a:ext>
            </a:extLst>
          </p:cNvPr>
          <p:cNvPicPr>
            <a:picLocks noChangeAspect="1"/>
          </p:cNvPicPr>
          <p:nvPr/>
        </p:nvPicPr>
        <p:blipFill rotWithShape="1">
          <a:blip r:embed="rId8">
            <a:extLst>
              <a:ext uri="{28A0092B-C50C-407E-A947-70E740481C1C}">
                <a14:useLocalDpi xmlns:a14="http://schemas.microsoft.com/office/drawing/2010/main" val="0"/>
              </a:ext>
            </a:extLst>
          </a:blip>
          <a:srcRect l="66973" t="22355" r="18527" b="8151"/>
          <a:stretch/>
        </p:blipFill>
        <p:spPr>
          <a:xfrm>
            <a:off x="10388089" y="1991797"/>
            <a:ext cx="1301661" cy="1338673"/>
          </a:xfrm>
          <a:prstGeom prst="rect">
            <a:avLst/>
          </a:prstGeom>
        </p:spPr>
      </p:pic>
      <p:sp>
        <p:nvSpPr>
          <p:cNvPr id="23" name="TextBox 22">
            <a:extLst>
              <a:ext uri="{FF2B5EF4-FFF2-40B4-BE49-F238E27FC236}">
                <a16:creationId xmlns:a16="http://schemas.microsoft.com/office/drawing/2014/main" id="{736615BA-3750-4590-9903-C0C2AD094DCA}"/>
              </a:ext>
            </a:extLst>
          </p:cNvPr>
          <p:cNvSpPr txBox="1"/>
          <p:nvPr/>
        </p:nvSpPr>
        <p:spPr>
          <a:xfrm>
            <a:off x="6850844" y="3553232"/>
            <a:ext cx="2065894" cy="369332"/>
          </a:xfrm>
          <a:prstGeom prst="rect">
            <a:avLst/>
          </a:prstGeom>
          <a:noFill/>
        </p:spPr>
        <p:txBody>
          <a:bodyPr wrap="square" rtlCol="0">
            <a:spAutoFit/>
          </a:bodyPr>
          <a:lstStyle/>
          <a:p>
            <a:pPr algn="ctr"/>
            <a:r>
              <a:rPr lang="en-GB" sz="1800" dirty="0">
                <a:solidFill>
                  <a:srgbClr val="002060"/>
                </a:solidFill>
                <a:latin typeface="Century Gothic" panose="020B0502020202020204" pitchFamily="34" charset="0"/>
              </a:rPr>
              <a:t>lie down on floor</a:t>
            </a:r>
          </a:p>
        </p:txBody>
      </p:sp>
      <p:sp>
        <p:nvSpPr>
          <p:cNvPr id="24" name="TextBox 23">
            <a:extLst>
              <a:ext uri="{FF2B5EF4-FFF2-40B4-BE49-F238E27FC236}">
                <a16:creationId xmlns:a16="http://schemas.microsoft.com/office/drawing/2014/main" id="{96517288-6721-48F5-B939-A78A43509FBA}"/>
              </a:ext>
            </a:extLst>
          </p:cNvPr>
          <p:cNvSpPr txBox="1"/>
          <p:nvPr/>
        </p:nvSpPr>
        <p:spPr>
          <a:xfrm>
            <a:off x="10018179" y="3509229"/>
            <a:ext cx="1859300" cy="369332"/>
          </a:xfrm>
          <a:prstGeom prst="rect">
            <a:avLst/>
          </a:prstGeom>
          <a:noFill/>
        </p:spPr>
        <p:txBody>
          <a:bodyPr wrap="square" rtlCol="0">
            <a:spAutoFit/>
          </a:bodyPr>
          <a:lstStyle/>
          <a:p>
            <a:pPr algn="ctr"/>
            <a:r>
              <a:rPr lang="en-GB" sz="1800" dirty="0">
                <a:solidFill>
                  <a:srgbClr val="002060"/>
                </a:solidFill>
                <a:latin typeface="Century Gothic" panose="020B0502020202020204" pitchFamily="34" charset="0"/>
              </a:rPr>
              <a:t>sit down</a:t>
            </a:r>
          </a:p>
        </p:txBody>
      </p:sp>
      <p:sp>
        <p:nvSpPr>
          <p:cNvPr id="26" name="TextBox 25">
            <a:extLst>
              <a:ext uri="{FF2B5EF4-FFF2-40B4-BE49-F238E27FC236}">
                <a16:creationId xmlns:a16="http://schemas.microsoft.com/office/drawing/2014/main" id="{C9FE1B05-2643-48DE-8616-9D4615984E25}"/>
              </a:ext>
            </a:extLst>
          </p:cNvPr>
          <p:cNvSpPr txBox="1"/>
          <p:nvPr/>
        </p:nvSpPr>
        <p:spPr>
          <a:xfrm>
            <a:off x="9951141" y="5813917"/>
            <a:ext cx="1993375" cy="369332"/>
          </a:xfrm>
          <a:prstGeom prst="rect">
            <a:avLst/>
          </a:prstGeom>
          <a:noFill/>
        </p:spPr>
        <p:txBody>
          <a:bodyPr wrap="square" rtlCol="0">
            <a:spAutoFit/>
          </a:bodyPr>
          <a:lstStyle/>
          <a:p>
            <a:pPr algn="ctr"/>
            <a:r>
              <a:rPr lang="en-GB" sz="1800" dirty="0">
                <a:solidFill>
                  <a:srgbClr val="002060"/>
                </a:solidFill>
                <a:latin typeface="Century Gothic" panose="020B0502020202020204" pitchFamily="34" charset="0"/>
              </a:rPr>
              <a:t>put (lay) on bed</a:t>
            </a:r>
          </a:p>
        </p:txBody>
      </p:sp>
      <p:sp>
        <p:nvSpPr>
          <p:cNvPr id="27" name="TextBox 26">
            <a:extLst>
              <a:ext uri="{FF2B5EF4-FFF2-40B4-BE49-F238E27FC236}">
                <a16:creationId xmlns:a16="http://schemas.microsoft.com/office/drawing/2014/main" id="{A613CE96-1F57-432D-BC85-CBF1F440EDBA}"/>
              </a:ext>
            </a:extLst>
          </p:cNvPr>
          <p:cNvSpPr txBox="1"/>
          <p:nvPr/>
        </p:nvSpPr>
        <p:spPr>
          <a:xfrm>
            <a:off x="770964" y="5580220"/>
            <a:ext cx="2073445" cy="646331"/>
          </a:xfrm>
          <a:prstGeom prst="rect">
            <a:avLst/>
          </a:prstGeom>
          <a:noFill/>
        </p:spPr>
        <p:txBody>
          <a:bodyPr wrap="square" rtlCol="0">
            <a:spAutoFit/>
          </a:bodyPr>
          <a:lstStyle/>
          <a:p>
            <a:pPr algn="ctr"/>
            <a:r>
              <a:rPr lang="en-GB" sz="1800" dirty="0">
                <a:solidFill>
                  <a:srgbClr val="002060"/>
                </a:solidFill>
                <a:latin typeface="Century Gothic" panose="020B0502020202020204" pitchFamily="34" charset="0"/>
              </a:rPr>
              <a:t>take (bring) to park</a:t>
            </a:r>
          </a:p>
        </p:txBody>
      </p:sp>
      <p:sp>
        <p:nvSpPr>
          <p:cNvPr id="28" name="TextBox 27">
            <a:extLst>
              <a:ext uri="{FF2B5EF4-FFF2-40B4-BE49-F238E27FC236}">
                <a16:creationId xmlns:a16="http://schemas.microsoft.com/office/drawing/2014/main" id="{572C9BC7-B451-4353-B2FD-1F8C0E765B50}"/>
              </a:ext>
            </a:extLst>
          </p:cNvPr>
          <p:cNvSpPr txBox="1"/>
          <p:nvPr/>
        </p:nvSpPr>
        <p:spPr>
          <a:xfrm>
            <a:off x="3853977" y="5816383"/>
            <a:ext cx="1859300" cy="369332"/>
          </a:xfrm>
          <a:prstGeom prst="rect">
            <a:avLst/>
          </a:prstGeom>
          <a:noFill/>
        </p:spPr>
        <p:txBody>
          <a:bodyPr wrap="square" rtlCol="0">
            <a:spAutoFit/>
          </a:bodyPr>
          <a:lstStyle/>
          <a:p>
            <a:pPr algn="ctr"/>
            <a:r>
              <a:rPr lang="en-GB" sz="1800" dirty="0">
                <a:solidFill>
                  <a:srgbClr val="002060"/>
                </a:solidFill>
                <a:latin typeface="Century Gothic" panose="020B0502020202020204" pitchFamily="34" charset="0"/>
              </a:rPr>
              <a:t>hide</a:t>
            </a:r>
          </a:p>
        </p:txBody>
      </p:sp>
      <p:sp>
        <p:nvSpPr>
          <p:cNvPr id="29" name="TextBox 28">
            <a:extLst>
              <a:ext uri="{FF2B5EF4-FFF2-40B4-BE49-F238E27FC236}">
                <a16:creationId xmlns:a16="http://schemas.microsoft.com/office/drawing/2014/main" id="{BB122D75-201E-4B4B-9D20-AD0747CBB60B}"/>
              </a:ext>
            </a:extLst>
          </p:cNvPr>
          <p:cNvSpPr txBox="1"/>
          <p:nvPr/>
        </p:nvSpPr>
        <p:spPr>
          <a:xfrm>
            <a:off x="6974723" y="5799771"/>
            <a:ext cx="1859300" cy="369332"/>
          </a:xfrm>
          <a:prstGeom prst="rect">
            <a:avLst/>
          </a:prstGeom>
          <a:noFill/>
        </p:spPr>
        <p:txBody>
          <a:bodyPr wrap="square" rtlCol="0">
            <a:spAutoFit/>
          </a:bodyPr>
          <a:lstStyle/>
          <a:p>
            <a:pPr algn="ctr"/>
            <a:r>
              <a:rPr lang="en-GB" sz="1800" dirty="0">
                <a:solidFill>
                  <a:srgbClr val="002060"/>
                </a:solidFill>
                <a:latin typeface="Century Gothic" panose="020B0502020202020204" pitchFamily="34" charset="0"/>
              </a:rPr>
              <a:t>fetch the ball</a:t>
            </a:r>
          </a:p>
        </p:txBody>
      </p:sp>
      <p:pic>
        <p:nvPicPr>
          <p:cNvPr id="30" name="Picture 2" descr="http://www.clker.com/cliparts/e/7/8/b/11954449581778132602Gerald_G_Boy_Face_Cartoon_3.svg.med.png">
            <a:extLst>
              <a:ext uri="{FF2B5EF4-FFF2-40B4-BE49-F238E27FC236}">
                <a16:creationId xmlns:a16="http://schemas.microsoft.com/office/drawing/2014/main" id="{8BAFB4DA-A7C4-49B9-8482-32D6A69C79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1330" y="4292405"/>
            <a:ext cx="1039536" cy="105721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ker.com/cliparts/e/7/8/b/11954449581778132602Gerald_G_Boy_Face_Cartoon_3.svg.med.png">
            <a:extLst>
              <a:ext uri="{FF2B5EF4-FFF2-40B4-BE49-F238E27FC236}">
                <a16:creationId xmlns:a16="http://schemas.microsoft.com/office/drawing/2014/main" id="{341626D4-75C1-487B-B63C-8ADCC7E4D0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19151" y="4226663"/>
            <a:ext cx="1039536" cy="105721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ext, clipart, gear&#10;&#10;Description automatically generated">
            <a:extLst>
              <a:ext uri="{FF2B5EF4-FFF2-40B4-BE49-F238E27FC236}">
                <a16:creationId xmlns:a16="http://schemas.microsoft.com/office/drawing/2014/main" id="{F166DD1F-0A0C-4395-8767-748251104B22}"/>
              </a:ext>
            </a:extLst>
          </p:cNvPr>
          <p:cNvPicPr>
            <a:picLocks noChangeAspect="1"/>
          </p:cNvPicPr>
          <p:nvPr/>
        </p:nvPicPr>
        <p:blipFill rotWithShape="1">
          <a:blip r:embed="rId8">
            <a:extLst>
              <a:ext uri="{28A0092B-C50C-407E-A947-70E740481C1C}">
                <a14:useLocalDpi xmlns:a14="http://schemas.microsoft.com/office/drawing/2010/main" val="0"/>
              </a:ext>
            </a:extLst>
          </a:blip>
          <a:srcRect l="66973" t="22355" r="18527" b="8151"/>
          <a:stretch/>
        </p:blipFill>
        <p:spPr>
          <a:xfrm>
            <a:off x="4132796" y="4211435"/>
            <a:ext cx="1301661" cy="1338673"/>
          </a:xfrm>
          <a:prstGeom prst="rect">
            <a:avLst/>
          </a:prstGeom>
        </p:spPr>
      </p:pic>
      <p:pic>
        <p:nvPicPr>
          <p:cNvPr id="34" name="Picture 33" descr="A picture containing text, clipart, gear&#10;&#10;Description automatically generated">
            <a:extLst>
              <a:ext uri="{FF2B5EF4-FFF2-40B4-BE49-F238E27FC236}">
                <a16:creationId xmlns:a16="http://schemas.microsoft.com/office/drawing/2014/main" id="{F8B4274E-1791-4DE4-B019-C39F6FBD9CE0}"/>
              </a:ext>
            </a:extLst>
          </p:cNvPr>
          <p:cNvPicPr>
            <a:picLocks noChangeAspect="1"/>
          </p:cNvPicPr>
          <p:nvPr/>
        </p:nvPicPr>
        <p:blipFill rotWithShape="1">
          <a:blip r:embed="rId8">
            <a:extLst>
              <a:ext uri="{28A0092B-C50C-407E-A947-70E740481C1C}">
                <a14:useLocalDpi xmlns:a14="http://schemas.microsoft.com/office/drawing/2010/main" val="0"/>
              </a:ext>
            </a:extLst>
          </a:blip>
          <a:srcRect l="66973" t="22355" r="18527" b="8151"/>
          <a:stretch/>
        </p:blipFill>
        <p:spPr>
          <a:xfrm>
            <a:off x="7308610" y="4199563"/>
            <a:ext cx="1301661" cy="1338673"/>
          </a:xfrm>
          <a:prstGeom prst="rect">
            <a:avLst/>
          </a:prstGeom>
        </p:spPr>
      </p:pic>
      <p:pic>
        <p:nvPicPr>
          <p:cNvPr id="35" name="Picture 34" descr="A picture containing text, clipart, gear&#10;&#10;Description automatically generated">
            <a:extLst>
              <a:ext uri="{FF2B5EF4-FFF2-40B4-BE49-F238E27FC236}">
                <a16:creationId xmlns:a16="http://schemas.microsoft.com/office/drawing/2014/main" id="{97FA591F-A978-438A-941A-815C01D8830A}"/>
              </a:ext>
            </a:extLst>
          </p:cNvPr>
          <p:cNvPicPr>
            <a:picLocks noChangeAspect="1"/>
          </p:cNvPicPr>
          <p:nvPr/>
        </p:nvPicPr>
        <p:blipFill rotWithShape="1">
          <a:blip r:embed="rId8">
            <a:extLst>
              <a:ext uri="{28A0092B-C50C-407E-A947-70E740481C1C}">
                <a14:useLocalDpi xmlns:a14="http://schemas.microsoft.com/office/drawing/2010/main" val="0"/>
              </a:ext>
            </a:extLst>
          </a:blip>
          <a:srcRect l="66973" t="22355" r="18527" b="8151"/>
          <a:stretch/>
        </p:blipFill>
        <p:spPr>
          <a:xfrm>
            <a:off x="1236539" y="2026751"/>
            <a:ext cx="1301661" cy="1338673"/>
          </a:xfrm>
          <a:prstGeom prst="rect">
            <a:avLst/>
          </a:prstGeom>
        </p:spPr>
      </p:pic>
      <p:sp>
        <p:nvSpPr>
          <p:cNvPr id="36" name="TextBox 35">
            <a:extLst>
              <a:ext uri="{FF2B5EF4-FFF2-40B4-BE49-F238E27FC236}">
                <a16:creationId xmlns:a16="http://schemas.microsoft.com/office/drawing/2014/main" id="{F8CE7709-BED5-4797-AD6A-6B38F29AACD5}"/>
              </a:ext>
            </a:extLst>
          </p:cNvPr>
          <p:cNvSpPr txBox="1"/>
          <p:nvPr/>
        </p:nvSpPr>
        <p:spPr>
          <a:xfrm>
            <a:off x="885874" y="3553232"/>
            <a:ext cx="1859300" cy="369332"/>
          </a:xfrm>
          <a:prstGeom prst="rect">
            <a:avLst/>
          </a:prstGeom>
          <a:solidFill>
            <a:schemeClr val="bg1"/>
          </a:solidFill>
        </p:spPr>
        <p:txBody>
          <a:bodyPr wrap="square" rtlCol="0">
            <a:spAutoFit/>
          </a:bodyPr>
          <a:lstStyle/>
          <a:p>
            <a:pPr algn="ctr"/>
            <a:r>
              <a:rPr lang="en-GB" b="1" dirty="0" err="1">
                <a:solidFill>
                  <a:srgbClr val="002060"/>
                </a:solidFill>
                <a:latin typeface="Century Gothic" panose="020B0502020202020204" pitchFamily="34" charset="0"/>
              </a:rPr>
              <a:t>Er</a:t>
            </a: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wäscht</a:t>
            </a: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sich</a:t>
            </a:r>
            <a:r>
              <a:rPr lang="en-GB" b="1" dirty="0">
                <a:solidFill>
                  <a:srgbClr val="002060"/>
                </a:solidFill>
                <a:latin typeface="Century Gothic" panose="020B0502020202020204" pitchFamily="34" charset="0"/>
              </a:rPr>
              <a:t>.</a:t>
            </a:r>
            <a:endParaRPr lang="en-GB" sz="1800" b="1"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2DF72E90-76F8-47A9-A7B9-62EB270969F7}"/>
              </a:ext>
            </a:extLst>
          </p:cNvPr>
          <p:cNvSpPr txBox="1"/>
          <p:nvPr/>
        </p:nvSpPr>
        <p:spPr>
          <a:xfrm>
            <a:off x="3775191" y="3563430"/>
            <a:ext cx="2047411" cy="369332"/>
          </a:xfrm>
          <a:prstGeom prst="rect">
            <a:avLst/>
          </a:prstGeom>
          <a:solidFill>
            <a:schemeClr val="bg1"/>
          </a:solidFill>
        </p:spPr>
        <p:txBody>
          <a:bodyPr wrap="square" rtlCol="0">
            <a:spAutoFit/>
          </a:bodyPr>
          <a:lstStyle/>
          <a:p>
            <a:pPr algn="ctr"/>
            <a:r>
              <a:rPr lang="en-GB" sz="1800" b="1" dirty="0">
                <a:solidFill>
                  <a:srgbClr val="002060"/>
                </a:solidFill>
                <a:latin typeface="Century Gothic" panose="020B0502020202020204" pitchFamily="34" charset="0"/>
              </a:rPr>
              <a:t>Ich </a:t>
            </a:r>
            <a:r>
              <a:rPr lang="en-GB" sz="1800" b="1" dirty="0" err="1">
                <a:solidFill>
                  <a:srgbClr val="002060"/>
                </a:solidFill>
                <a:latin typeface="Century Gothic" panose="020B0502020202020204" pitchFamily="34" charset="0"/>
              </a:rPr>
              <a:t>ziehe</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ihn</a:t>
            </a:r>
            <a:r>
              <a:rPr lang="en-GB" sz="1800" b="1" dirty="0">
                <a:solidFill>
                  <a:srgbClr val="002060"/>
                </a:solidFill>
                <a:latin typeface="Century Gothic" panose="020B0502020202020204" pitchFamily="34" charset="0"/>
              </a:rPr>
              <a:t> an. </a:t>
            </a:r>
          </a:p>
        </p:txBody>
      </p:sp>
      <p:sp>
        <p:nvSpPr>
          <p:cNvPr id="38" name="TextBox 37">
            <a:extLst>
              <a:ext uri="{FF2B5EF4-FFF2-40B4-BE49-F238E27FC236}">
                <a16:creationId xmlns:a16="http://schemas.microsoft.com/office/drawing/2014/main" id="{F535FBFB-F512-46CE-B04D-7DDAEDA8D9C4}"/>
              </a:ext>
            </a:extLst>
          </p:cNvPr>
          <p:cNvSpPr txBox="1"/>
          <p:nvPr/>
        </p:nvSpPr>
        <p:spPr>
          <a:xfrm>
            <a:off x="6869327" y="3314405"/>
            <a:ext cx="2047411" cy="646331"/>
          </a:xfrm>
          <a:prstGeom prst="rect">
            <a:avLst/>
          </a:prstGeom>
          <a:solidFill>
            <a:schemeClr val="bg1"/>
          </a:solidFill>
        </p:spPr>
        <p:txBody>
          <a:bodyPr wrap="square" rtlCol="0">
            <a:spAutoFit/>
          </a:bodyPr>
          <a:lstStyle/>
          <a:p>
            <a:pPr algn="ctr"/>
            <a:r>
              <a:rPr lang="en-GB" sz="1800" b="1" dirty="0" err="1">
                <a:solidFill>
                  <a:srgbClr val="002060"/>
                </a:solidFill>
                <a:latin typeface="Century Gothic" panose="020B0502020202020204" pitchFamily="34" charset="0"/>
              </a:rPr>
              <a:t>Er</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legt</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sich</a:t>
            </a:r>
            <a:r>
              <a:rPr lang="en-GB" sz="1800" b="1" dirty="0">
                <a:solidFill>
                  <a:srgbClr val="002060"/>
                </a:solidFill>
                <a:latin typeface="Century Gothic" panose="020B0502020202020204" pitchFamily="34" charset="0"/>
              </a:rPr>
              <a:t> auf den Boden.</a:t>
            </a:r>
          </a:p>
        </p:txBody>
      </p:sp>
      <p:sp>
        <p:nvSpPr>
          <p:cNvPr id="39" name="TextBox 38">
            <a:extLst>
              <a:ext uri="{FF2B5EF4-FFF2-40B4-BE49-F238E27FC236}">
                <a16:creationId xmlns:a16="http://schemas.microsoft.com/office/drawing/2014/main" id="{2537B858-A987-495B-AD03-7468271418B3}"/>
              </a:ext>
            </a:extLst>
          </p:cNvPr>
          <p:cNvSpPr txBox="1"/>
          <p:nvPr/>
        </p:nvSpPr>
        <p:spPr>
          <a:xfrm>
            <a:off x="9853296" y="3515988"/>
            <a:ext cx="2047411" cy="369332"/>
          </a:xfrm>
          <a:prstGeom prst="rect">
            <a:avLst/>
          </a:prstGeom>
          <a:solidFill>
            <a:schemeClr val="bg1"/>
          </a:solidFill>
        </p:spPr>
        <p:txBody>
          <a:bodyPr wrap="square" rtlCol="0">
            <a:spAutoFit/>
          </a:bodyPr>
          <a:lstStyle/>
          <a:p>
            <a:pPr algn="ctr"/>
            <a:r>
              <a:rPr lang="en-GB" sz="1800" b="1" dirty="0" err="1">
                <a:solidFill>
                  <a:srgbClr val="002060"/>
                </a:solidFill>
                <a:latin typeface="Century Gothic" panose="020B0502020202020204" pitchFamily="34" charset="0"/>
              </a:rPr>
              <a:t>Er</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setzt</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sich</a:t>
            </a:r>
            <a:r>
              <a:rPr lang="en-GB" sz="1800" b="1" dirty="0">
                <a:solidFill>
                  <a:srgbClr val="002060"/>
                </a:solidFill>
                <a:latin typeface="Century Gothic" panose="020B0502020202020204" pitchFamily="34" charset="0"/>
              </a:rPr>
              <a:t>.</a:t>
            </a:r>
          </a:p>
        </p:txBody>
      </p:sp>
      <p:sp>
        <p:nvSpPr>
          <p:cNvPr id="40" name="TextBox 39">
            <a:extLst>
              <a:ext uri="{FF2B5EF4-FFF2-40B4-BE49-F238E27FC236}">
                <a16:creationId xmlns:a16="http://schemas.microsoft.com/office/drawing/2014/main" id="{6456D838-8D7F-442E-B092-D59FFE179BA4}"/>
              </a:ext>
            </a:extLst>
          </p:cNvPr>
          <p:cNvSpPr txBox="1"/>
          <p:nvPr/>
        </p:nvSpPr>
        <p:spPr>
          <a:xfrm>
            <a:off x="783980" y="5520649"/>
            <a:ext cx="2047411" cy="646331"/>
          </a:xfrm>
          <a:prstGeom prst="rect">
            <a:avLst/>
          </a:prstGeom>
          <a:solidFill>
            <a:schemeClr val="bg1"/>
          </a:solidFill>
        </p:spPr>
        <p:txBody>
          <a:bodyPr wrap="square" rtlCol="0">
            <a:spAutoFit/>
          </a:bodyPr>
          <a:lstStyle/>
          <a:p>
            <a:pPr algn="ctr"/>
            <a:r>
              <a:rPr lang="en-GB" sz="1800" b="1" dirty="0">
                <a:solidFill>
                  <a:srgbClr val="002060"/>
                </a:solidFill>
                <a:latin typeface="Century Gothic" panose="020B0502020202020204" pitchFamily="34" charset="0"/>
              </a:rPr>
              <a:t>Ich </a:t>
            </a:r>
            <a:r>
              <a:rPr lang="en-GB" sz="1800" b="1" dirty="0" err="1">
                <a:solidFill>
                  <a:srgbClr val="002060"/>
                </a:solidFill>
                <a:latin typeface="Century Gothic" panose="020B0502020202020204" pitchFamily="34" charset="0"/>
              </a:rPr>
              <a:t>bringe</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ihn</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zum</a:t>
            </a:r>
            <a:r>
              <a:rPr lang="en-GB" sz="1800" b="1" dirty="0">
                <a:solidFill>
                  <a:srgbClr val="002060"/>
                </a:solidFill>
                <a:latin typeface="Century Gothic" panose="020B0502020202020204" pitchFamily="34" charset="0"/>
              </a:rPr>
              <a:t> Park.</a:t>
            </a:r>
          </a:p>
        </p:txBody>
      </p:sp>
      <p:sp>
        <p:nvSpPr>
          <p:cNvPr id="41" name="TextBox 40">
            <a:extLst>
              <a:ext uri="{FF2B5EF4-FFF2-40B4-BE49-F238E27FC236}">
                <a16:creationId xmlns:a16="http://schemas.microsoft.com/office/drawing/2014/main" id="{A364EB47-F8BF-43B7-8060-49D124D75267}"/>
              </a:ext>
            </a:extLst>
          </p:cNvPr>
          <p:cNvSpPr txBox="1"/>
          <p:nvPr/>
        </p:nvSpPr>
        <p:spPr>
          <a:xfrm>
            <a:off x="3806208" y="5797648"/>
            <a:ext cx="2014619" cy="369332"/>
          </a:xfrm>
          <a:prstGeom prst="rect">
            <a:avLst/>
          </a:prstGeom>
          <a:solidFill>
            <a:schemeClr val="bg1"/>
          </a:solidFill>
        </p:spPr>
        <p:txBody>
          <a:bodyPr wrap="square" rtlCol="0">
            <a:spAutoFit/>
          </a:bodyPr>
          <a:lstStyle/>
          <a:p>
            <a:pPr algn="ctr"/>
            <a:r>
              <a:rPr lang="en-GB" sz="1800" b="1" dirty="0" err="1">
                <a:solidFill>
                  <a:srgbClr val="002060"/>
                </a:solidFill>
                <a:latin typeface="Century Gothic" panose="020B0502020202020204" pitchFamily="34" charset="0"/>
              </a:rPr>
              <a:t>Er</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versteckt</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sich</a:t>
            </a:r>
            <a:r>
              <a:rPr lang="en-GB" sz="1800" b="1" dirty="0">
                <a:solidFill>
                  <a:srgbClr val="002060"/>
                </a:solidFill>
                <a:latin typeface="Century Gothic" panose="020B0502020202020204" pitchFamily="34" charset="0"/>
              </a:rPr>
              <a:t>.</a:t>
            </a:r>
          </a:p>
        </p:txBody>
      </p:sp>
      <p:sp>
        <p:nvSpPr>
          <p:cNvPr id="42" name="TextBox 41">
            <a:extLst>
              <a:ext uri="{FF2B5EF4-FFF2-40B4-BE49-F238E27FC236}">
                <a16:creationId xmlns:a16="http://schemas.microsoft.com/office/drawing/2014/main" id="{3384C11F-712E-4656-91B2-7FFF78F71147}"/>
              </a:ext>
            </a:extLst>
          </p:cNvPr>
          <p:cNvSpPr txBox="1"/>
          <p:nvPr/>
        </p:nvSpPr>
        <p:spPr>
          <a:xfrm>
            <a:off x="6908363" y="5775645"/>
            <a:ext cx="1942791" cy="369332"/>
          </a:xfrm>
          <a:prstGeom prst="rect">
            <a:avLst/>
          </a:prstGeom>
          <a:solidFill>
            <a:schemeClr val="bg1"/>
          </a:solidFill>
        </p:spPr>
        <p:txBody>
          <a:bodyPr wrap="square" rtlCol="0">
            <a:spAutoFit/>
          </a:bodyPr>
          <a:lstStyle/>
          <a:p>
            <a:pPr algn="ctr"/>
            <a:r>
              <a:rPr lang="en-GB" sz="1800" b="1" dirty="0" err="1">
                <a:solidFill>
                  <a:srgbClr val="002060"/>
                </a:solidFill>
                <a:latin typeface="Century Gothic" panose="020B0502020202020204" pitchFamily="34" charset="0"/>
              </a:rPr>
              <a:t>Er</a:t>
            </a:r>
            <a:r>
              <a:rPr lang="en-GB" sz="1800" b="1" dirty="0">
                <a:solidFill>
                  <a:srgbClr val="002060"/>
                </a:solidFill>
                <a:latin typeface="Century Gothic" panose="020B0502020202020204" pitchFamily="34" charset="0"/>
              </a:rPr>
              <a:t> holt den Ball.</a:t>
            </a:r>
          </a:p>
        </p:txBody>
      </p:sp>
      <p:sp>
        <p:nvSpPr>
          <p:cNvPr id="43" name="TextBox 42">
            <a:extLst>
              <a:ext uri="{FF2B5EF4-FFF2-40B4-BE49-F238E27FC236}">
                <a16:creationId xmlns:a16="http://schemas.microsoft.com/office/drawing/2014/main" id="{8564D8C3-E44A-4BEA-B510-DC7AE238D405}"/>
              </a:ext>
            </a:extLst>
          </p:cNvPr>
          <p:cNvSpPr txBox="1"/>
          <p:nvPr/>
        </p:nvSpPr>
        <p:spPr>
          <a:xfrm>
            <a:off x="9853296" y="5498646"/>
            <a:ext cx="2047411" cy="646331"/>
          </a:xfrm>
          <a:prstGeom prst="rect">
            <a:avLst/>
          </a:prstGeom>
          <a:solidFill>
            <a:schemeClr val="bg1"/>
          </a:solidFill>
        </p:spPr>
        <p:txBody>
          <a:bodyPr wrap="square" rtlCol="0">
            <a:spAutoFit/>
          </a:bodyPr>
          <a:lstStyle/>
          <a:p>
            <a:pPr algn="ctr"/>
            <a:r>
              <a:rPr lang="en-GB" sz="1800" b="1" dirty="0">
                <a:solidFill>
                  <a:srgbClr val="002060"/>
                </a:solidFill>
                <a:latin typeface="Century Gothic" panose="020B0502020202020204" pitchFamily="34" charset="0"/>
              </a:rPr>
              <a:t>Ich </a:t>
            </a:r>
            <a:r>
              <a:rPr lang="en-GB" sz="1800" b="1" dirty="0" err="1">
                <a:solidFill>
                  <a:srgbClr val="002060"/>
                </a:solidFill>
                <a:latin typeface="Century Gothic" panose="020B0502020202020204" pitchFamily="34" charset="0"/>
              </a:rPr>
              <a:t>lege</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ihn</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aufs</a:t>
            </a:r>
            <a:r>
              <a:rPr lang="en-GB" sz="1800" b="1" dirty="0">
                <a:solidFill>
                  <a:srgbClr val="002060"/>
                </a:solidFill>
                <a:latin typeface="Century Gothic" panose="020B0502020202020204" pitchFamily="34" charset="0"/>
              </a:rPr>
              <a:t> Bett.</a:t>
            </a:r>
          </a:p>
        </p:txBody>
      </p:sp>
    </p:spTree>
    <p:extLst>
      <p:ext uri="{BB962C8B-B14F-4D97-AF65-F5344CB8AC3E}">
        <p14:creationId xmlns:p14="http://schemas.microsoft.com/office/powerpoint/2010/main" val="343586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3" grpId="0"/>
      <p:bldP spid="24" grpId="0"/>
      <p:bldP spid="26" grpId="0"/>
      <p:bldP spid="27" grpId="0"/>
      <p:bldP spid="28" grpId="0"/>
      <p:bldP spid="29" grpId="0"/>
      <p:bldP spid="36" grpId="0" animBg="1"/>
      <p:bldP spid="37" grpId="0" animBg="1"/>
      <p:bldP spid="38" grpId="0" animBg="1"/>
      <p:bldP spid="39" grpId="0" animBg="1"/>
      <p:bldP spid="40"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6839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Heidis</a:t>
            </a:r>
            <a:r>
              <a:rPr lang="en-GB" sz="3600" b="1" dirty="0">
                <a:solidFill>
                  <a:schemeClr val="bg1"/>
                </a:solidFill>
              </a:rPr>
              <a:t> </a:t>
            </a:r>
            <a:r>
              <a:rPr lang="en-GB" sz="3600" b="1" dirty="0" err="1">
                <a:solidFill>
                  <a:schemeClr val="bg1"/>
                </a:solidFill>
              </a:rPr>
              <a:t>Bruder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50858" y="247046"/>
            <a:ext cx="90803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4F3FE7D-EE81-4327-98E6-10677C65768B}"/>
              </a:ext>
            </a:extLst>
          </p:cNvPr>
          <p:cNvSpPr txBox="1"/>
          <p:nvPr/>
        </p:nvSpPr>
        <p:spPr>
          <a:xfrm>
            <a:off x="3826449" y="191648"/>
            <a:ext cx="7480888" cy="1200329"/>
          </a:xfrm>
          <a:prstGeom prst="rect">
            <a:avLst/>
          </a:prstGeom>
          <a:noFill/>
        </p:spPr>
        <p:txBody>
          <a:bodyPr wrap="square" rtlCol="0">
            <a:spAutoFit/>
          </a:bodyPr>
          <a:lstStyle/>
          <a:p>
            <a:r>
              <a:rPr lang="en-US" sz="2400" dirty="0">
                <a:solidFill>
                  <a:schemeClr val="accent5">
                    <a:lumMod val="50000"/>
                  </a:schemeClr>
                </a:solidFill>
              </a:rPr>
              <a:t>Lies die </a:t>
            </a:r>
            <a:r>
              <a:rPr lang="en-US" sz="2400" dirty="0" err="1">
                <a:solidFill>
                  <a:schemeClr val="accent5">
                    <a:lumMod val="50000"/>
                  </a:schemeClr>
                </a:solidFill>
              </a:rPr>
              <a:t>Sätze</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der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reflexiv</a:t>
            </a:r>
            <a:r>
              <a:rPr lang="en-US" sz="2400" dirty="0">
                <a:solidFill>
                  <a:schemeClr val="accent5">
                    <a:lumMod val="50000"/>
                  </a:schemeClr>
                </a:solidFill>
              </a:rPr>
              <a:t>?</a:t>
            </a:r>
            <a:br>
              <a:rPr lang="en-US" sz="2400" dirty="0">
                <a:solidFill>
                  <a:schemeClr val="accent5">
                    <a:lumMod val="50000"/>
                  </a:schemeClr>
                </a:solidFill>
              </a:rPr>
            </a:br>
            <a:r>
              <a:rPr lang="en-US" sz="2400" dirty="0" err="1">
                <a:solidFill>
                  <a:schemeClr val="accent5">
                    <a:lumMod val="50000"/>
                  </a:schemeClr>
                </a:solidFill>
              </a:rPr>
              <a:t>Schreib</a:t>
            </a:r>
            <a:r>
              <a:rPr lang="en-US" sz="2400" dirty="0">
                <a:solidFill>
                  <a:schemeClr val="accent5">
                    <a:lumMod val="50000"/>
                  </a:schemeClr>
                </a:solidFill>
              </a:rPr>
              <a:t> 1-8, ‘to self’ </a:t>
            </a:r>
            <a:r>
              <a:rPr lang="en-US" sz="2400" dirty="0" err="1">
                <a:solidFill>
                  <a:schemeClr val="accent5">
                    <a:lumMod val="50000"/>
                  </a:schemeClr>
                </a:solidFill>
              </a:rPr>
              <a:t>oder</a:t>
            </a:r>
            <a:r>
              <a:rPr lang="en-US" sz="2400" dirty="0">
                <a:solidFill>
                  <a:schemeClr val="accent5">
                    <a:lumMod val="50000"/>
                  </a:schemeClr>
                </a:solidFill>
              </a:rPr>
              <a:t> ‘to someone else’.</a:t>
            </a:r>
            <a:br>
              <a:rPr lang="en-US" sz="2400" dirty="0">
                <a:solidFill>
                  <a:schemeClr val="accent5">
                    <a:lumMod val="50000"/>
                  </a:schemeClr>
                </a:solidFill>
              </a:rPr>
            </a:br>
            <a:r>
              <a:rPr lang="en-US" sz="2400" dirty="0">
                <a:solidFill>
                  <a:schemeClr val="accent5">
                    <a:lumMod val="50000"/>
                  </a:schemeClr>
                </a:solidFill>
              </a:rPr>
              <a:t>Wie </a:t>
            </a:r>
            <a:r>
              <a:rPr lang="en-US" sz="2400" dirty="0" err="1">
                <a:solidFill>
                  <a:schemeClr val="accent5">
                    <a:lumMod val="50000"/>
                  </a:schemeClr>
                </a:solidFill>
              </a:rPr>
              <a:t>heißt</a:t>
            </a:r>
            <a:r>
              <a:rPr lang="en-US" sz="2400" dirty="0">
                <a:solidFill>
                  <a:schemeClr val="accent5">
                    <a:lumMod val="50000"/>
                  </a:schemeClr>
                </a:solidFill>
              </a:rPr>
              <a:t> das auf </a:t>
            </a:r>
            <a:r>
              <a:rPr lang="en-US" sz="2400" dirty="0" err="1">
                <a:solidFill>
                  <a:schemeClr val="accent5">
                    <a:lumMod val="50000"/>
                  </a:schemeClr>
                </a:solidFill>
              </a:rPr>
              <a:t>Englisch</a:t>
            </a:r>
            <a:r>
              <a:rPr lang="en-US" sz="2400" dirty="0">
                <a:solidFill>
                  <a:schemeClr val="accent5">
                    <a:lumMod val="50000"/>
                  </a:schemeClr>
                </a:solidFill>
              </a:rPr>
              <a:t>?</a:t>
            </a:r>
          </a:p>
        </p:txBody>
      </p:sp>
      <p:graphicFrame>
        <p:nvGraphicFramePr>
          <p:cNvPr id="2" name="Table 7">
            <a:extLst>
              <a:ext uri="{FF2B5EF4-FFF2-40B4-BE49-F238E27FC236}">
                <a16:creationId xmlns:a16="http://schemas.microsoft.com/office/drawing/2014/main" id="{A6A0D4AD-90E9-4B9A-AED2-A0441E80CDB8}"/>
              </a:ext>
            </a:extLst>
          </p:cNvPr>
          <p:cNvGraphicFramePr>
            <a:graphicFrameLocks noGrp="1"/>
          </p:cNvGraphicFramePr>
          <p:nvPr>
            <p:extLst>
              <p:ext uri="{D42A27DB-BD31-4B8C-83A1-F6EECF244321}">
                <p14:modId xmlns:p14="http://schemas.microsoft.com/office/powerpoint/2010/main" val="2556307978"/>
              </p:ext>
            </p:extLst>
          </p:nvPr>
        </p:nvGraphicFramePr>
        <p:xfrm>
          <a:off x="8746101" y="1258523"/>
          <a:ext cx="3324302" cy="1010920"/>
        </p:xfrm>
        <a:graphic>
          <a:graphicData uri="http://schemas.openxmlformats.org/drawingml/2006/table">
            <a:tbl>
              <a:tblPr firstRow="1" bandRow="1">
                <a:tableStyleId>{00A15C55-8517-42AA-B614-E9B94910E393}</a:tableStyleId>
              </a:tblPr>
              <a:tblGrid>
                <a:gridCol w="1662151">
                  <a:extLst>
                    <a:ext uri="{9D8B030D-6E8A-4147-A177-3AD203B41FA5}">
                      <a16:colId xmlns:a16="http://schemas.microsoft.com/office/drawing/2014/main" val="283842165"/>
                    </a:ext>
                  </a:extLst>
                </a:gridCol>
                <a:gridCol w="1662151">
                  <a:extLst>
                    <a:ext uri="{9D8B030D-6E8A-4147-A177-3AD203B41FA5}">
                      <a16:colId xmlns:a16="http://schemas.microsoft.com/office/drawing/2014/main" val="2762575883"/>
                    </a:ext>
                  </a:extLst>
                </a:gridCol>
              </a:tblGrid>
              <a:tr h="370840">
                <a:tc>
                  <a:txBody>
                    <a:bodyPr/>
                    <a:lstStyle/>
                    <a:p>
                      <a:pPr algn="ctr"/>
                      <a:r>
                        <a:rPr lang="en-GB" dirty="0"/>
                        <a:t>to self</a:t>
                      </a:r>
                    </a:p>
                  </a:txBody>
                  <a:tcPr anchor="ctr"/>
                </a:tc>
                <a:tc>
                  <a:txBody>
                    <a:bodyPr/>
                    <a:lstStyle/>
                    <a:p>
                      <a:pPr algn="ctr"/>
                      <a:r>
                        <a:rPr lang="en-GB" dirty="0"/>
                        <a:t>to someone else</a:t>
                      </a:r>
                    </a:p>
                  </a:txBody>
                  <a:tcPr anchor="ctr"/>
                </a:tc>
                <a:extLst>
                  <a:ext uri="{0D108BD9-81ED-4DB2-BD59-A6C34878D82A}">
                    <a16:rowId xmlns:a16="http://schemas.microsoft.com/office/drawing/2014/main" val="3006721847"/>
                  </a:ext>
                </a:extLst>
              </a:tr>
              <a:tr h="370840">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2688371175"/>
                  </a:ext>
                </a:extLst>
              </a:tr>
            </a:tbl>
          </a:graphicData>
        </a:graphic>
      </p:graphicFrame>
      <p:pic>
        <p:nvPicPr>
          <p:cNvPr id="12" name="Picture 11" descr="A picture containing text&#10;&#10;Description automatically generated">
            <a:extLst>
              <a:ext uri="{FF2B5EF4-FFF2-40B4-BE49-F238E27FC236}">
                <a16:creationId xmlns:a16="http://schemas.microsoft.com/office/drawing/2014/main" id="{07447D65-9D22-4078-904B-F1AF192977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9922" y="3091670"/>
            <a:ext cx="2450166" cy="3334215"/>
          </a:xfrm>
          <a:prstGeom prst="rect">
            <a:avLst/>
          </a:prstGeom>
        </p:spPr>
      </p:pic>
      <p:pic>
        <p:nvPicPr>
          <p:cNvPr id="14" name="Picture 13" descr="Icon&#10;&#10;Description automatically generated">
            <a:extLst>
              <a:ext uri="{FF2B5EF4-FFF2-40B4-BE49-F238E27FC236}">
                <a16:creationId xmlns:a16="http://schemas.microsoft.com/office/drawing/2014/main" id="{489FC396-477D-4EBB-8E94-D3A632A3BB8C}"/>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967653" y="2058428"/>
            <a:ext cx="3717592" cy="3334215"/>
          </a:xfrm>
          <a:prstGeom prst="rect">
            <a:avLst/>
          </a:prstGeom>
        </p:spPr>
      </p:pic>
      <p:sp>
        <p:nvSpPr>
          <p:cNvPr id="26" name="TextBox 25">
            <a:extLst>
              <a:ext uri="{FF2B5EF4-FFF2-40B4-BE49-F238E27FC236}">
                <a16:creationId xmlns:a16="http://schemas.microsoft.com/office/drawing/2014/main" id="{C33B87F1-01A4-4BB5-A7AA-0214C431136D}"/>
              </a:ext>
            </a:extLst>
          </p:cNvPr>
          <p:cNvSpPr txBox="1"/>
          <p:nvPr/>
        </p:nvSpPr>
        <p:spPr>
          <a:xfrm>
            <a:off x="2230244" y="2376608"/>
            <a:ext cx="2932771" cy="1754326"/>
          </a:xfrm>
          <a:prstGeom prst="rect">
            <a:avLst/>
          </a:prstGeom>
          <a:noFill/>
        </p:spPr>
        <p:txBody>
          <a:bodyPr wrap="square" rtlCol="0">
            <a:spAutoFit/>
          </a:bodyPr>
          <a:lstStyle/>
          <a:p>
            <a:pPr algn="ctr"/>
            <a:r>
              <a:rPr lang="en-GB" sz="3600" dirty="0">
                <a:solidFill>
                  <a:schemeClr val="accent5">
                    <a:lumMod val="50000"/>
                  </a:schemeClr>
                </a:solidFill>
              </a:rPr>
              <a:t>Ich </a:t>
            </a:r>
            <a:r>
              <a:rPr lang="en-GB" sz="3600" dirty="0" err="1">
                <a:solidFill>
                  <a:schemeClr val="accent5">
                    <a:lumMod val="50000"/>
                  </a:schemeClr>
                </a:solidFill>
              </a:rPr>
              <a:t>verstecke</a:t>
            </a:r>
            <a:r>
              <a:rPr lang="en-GB" sz="3600" dirty="0">
                <a:solidFill>
                  <a:schemeClr val="accent5">
                    <a:lumMod val="50000"/>
                  </a:schemeClr>
                </a:solidFill>
              </a:rPr>
              <a:t> dich!</a:t>
            </a:r>
          </a:p>
        </p:txBody>
      </p:sp>
      <p:pic>
        <p:nvPicPr>
          <p:cNvPr id="27" name="Picture 26" descr="green checkmark">
            <a:extLst>
              <a:ext uri="{FF2B5EF4-FFF2-40B4-BE49-F238E27FC236}">
                <a16:creationId xmlns:a16="http://schemas.microsoft.com/office/drawing/2014/main" id="{A1D462CF-C7DF-46B6-BF66-CB043C50D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6076" y="1928987"/>
            <a:ext cx="282522" cy="294294"/>
          </a:xfrm>
          <a:prstGeom prst="rect">
            <a:avLst/>
          </a:prstGeom>
        </p:spPr>
      </p:pic>
      <p:pic>
        <p:nvPicPr>
          <p:cNvPr id="28" name="Picture 27" descr="Shape&#10;&#10;Description automatically generated">
            <a:extLst>
              <a:ext uri="{FF2B5EF4-FFF2-40B4-BE49-F238E27FC236}">
                <a16:creationId xmlns:a16="http://schemas.microsoft.com/office/drawing/2014/main" id="{2C6205ED-8936-4A44-9AFF-6776F9DD15D3}"/>
              </a:ext>
            </a:extLst>
          </p:cNvPr>
          <p:cNvPicPr>
            <a:picLocks noChangeAspect="1"/>
          </p:cNvPicPr>
          <p:nvPr/>
        </p:nvPicPr>
        <p:blipFill>
          <a:blip r:embed="rId8"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897015" y="2113572"/>
            <a:ext cx="1520804" cy="978098"/>
          </a:xfrm>
          <a:prstGeom prst="rect">
            <a:avLst/>
          </a:prstGeom>
        </p:spPr>
      </p:pic>
      <p:sp>
        <p:nvSpPr>
          <p:cNvPr id="29" name="Rectangle 28">
            <a:extLst>
              <a:ext uri="{FF2B5EF4-FFF2-40B4-BE49-F238E27FC236}">
                <a16:creationId xmlns:a16="http://schemas.microsoft.com/office/drawing/2014/main" id="{AA68575F-6DD6-4F1D-8537-0266126A8227}"/>
              </a:ext>
            </a:extLst>
          </p:cNvPr>
          <p:cNvSpPr/>
          <p:nvPr/>
        </p:nvSpPr>
        <p:spPr>
          <a:xfrm>
            <a:off x="1442339" y="2076134"/>
            <a:ext cx="383858" cy="3866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1</a:t>
            </a:r>
          </a:p>
        </p:txBody>
      </p:sp>
      <p:pic>
        <p:nvPicPr>
          <p:cNvPr id="8" name="Picture 7" descr="A picture containing text, vector graphics&#10;&#10;Description automatically generated">
            <a:extLst>
              <a:ext uri="{FF2B5EF4-FFF2-40B4-BE49-F238E27FC236}">
                <a16:creationId xmlns:a16="http://schemas.microsoft.com/office/drawing/2014/main" id="{3BB32635-EB9A-4F02-A255-852817F71A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12634" y="3398255"/>
            <a:ext cx="1337756" cy="1465357"/>
          </a:xfrm>
          <a:prstGeom prst="rect">
            <a:avLst/>
          </a:prstGeom>
        </p:spPr>
      </p:pic>
      <p:pic>
        <p:nvPicPr>
          <p:cNvPr id="25" name="Picture 24" descr="Chart, funnel chart, surface chart&#10;&#10;Description automatically generated">
            <a:extLst>
              <a:ext uri="{FF2B5EF4-FFF2-40B4-BE49-F238E27FC236}">
                <a16:creationId xmlns:a16="http://schemas.microsoft.com/office/drawing/2014/main" id="{62004DC6-EDA5-4620-8725-50C9B0B523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8673130" y="3466110"/>
            <a:ext cx="1634438" cy="2261709"/>
          </a:xfrm>
          <a:prstGeom prst="rect">
            <a:avLst/>
          </a:prstGeom>
        </p:spPr>
      </p:pic>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a:solidFill>
                  <a:srgbClr val="115076"/>
                </a:solidFill>
                <a:latin typeface="Century Gothic" panose="020B0502020202020204" pitchFamily="34" charset="0"/>
                <a:ea typeface="Calibri" panose="020F0502020204030204" pitchFamily="34" charset="0"/>
                <a:cs typeface="Times New Roman" panose="02020603050405020304" pitchFamily="18" charset="0"/>
              </a:rPr>
              <a:t>(Y9,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1.2, Week 7)</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a:t>
            </a:r>
            <a:r>
              <a:rPr lang="en-GB" sz="2400" dirty="0">
                <a:solidFill>
                  <a:srgbClr val="115076"/>
                </a:solidFill>
                <a:latin typeface="Century Gothic" panose="020B0502020202020204" pitchFamily="34" charset="0"/>
              </a:rPr>
              <a:t> </a:t>
            </a:r>
            <a:r>
              <a:rPr lang="en-GB" sz="2400" dirty="0">
                <a:solidFill>
                  <a:srgbClr val="115076"/>
                </a:solidFill>
                <a:latin typeface="Century Gothic" panose="020B0502020202020204" pitchFamily="34" charset="0"/>
                <a:hlinkClick r:id="rId5"/>
              </a:rPr>
              <a:t>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202938" y="3573835"/>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02938" y="4175504"/>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Year 9 Term 1.2 Week 2</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Year 8 Term 3.2 Week 6</a:t>
            </a:r>
            <a:br>
              <a:rPr lang="en-GB" sz="2400" dirty="0">
                <a:solidFill>
                  <a:srgbClr val="5B9BD5">
                    <a:lumMod val="50000"/>
                  </a:srgbClr>
                </a:solidFill>
                <a:latin typeface="Century Gothic" panose="020B0502020202020204" pitchFamily="34" charset="0"/>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4" name="Picture 3" descr="Qr code&#10;&#10;Description automatically generated">
            <a:extLst>
              <a:ext uri="{FF2B5EF4-FFF2-40B4-BE49-F238E27FC236}">
                <a16:creationId xmlns:a16="http://schemas.microsoft.com/office/drawing/2014/main" id="{34ABC8B9-70C1-4418-95C4-490E837621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66937" y="1662496"/>
            <a:ext cx="1579294" cy="1579294"/>
          </a:xfrm>
          <a:prstGeom prst="rect">
            <a:avLst/>
          </a:prstGeom>
        </p:spPr>
      </p:pic>
      <p:sp>
        <p:nvSpPr>
          <p:cNvPr id="16" name="TextBox 15">
            <a:extLst>
              <a:ext uri="{FF2B5EF4-FFF2-40B4-BE49-F238E27FC236}">
                <a16:creationId xmlns:a16="http://schemas.microsoft.com/office/drawing/2014/main" id="{89E252F7-B799-4E6D-B87D-EF31B960657D}"/>
              </a:ext>
            </a:extLst>
          </p:cNvPr>
          <p:cNvSpPr txBox="1"/>
          <p:nvPr/>
        </p:nvSpPr>
        <p:spPr>
          <a:xfrm>
            <a:off x="175148" y="4753437"/>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Quizlet QR code:</a:t>
            </a:r>
          </a:p>
        </p:txBody>
      </p:sp>
      <p:pic>
        <p:nvPicPr>
          <p:cNvPr id="9" name="Picture 8">
            <a:extLst>
              <a:ext uri="{FF2B5EF4-FFF2-40B4-BE49-F238E27FC236}">
                <a16:creationId xmlns:a16="http://schemas.microsoft.com/office/drawing/2014/main" id="{D2766090-C97A-4B85-A20D-DC3802552D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74569" y="3859372"/>
            <a:ext cx="1671662" cy="1671662"/>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6839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Heidis</a:t>
            </a:r>
            <a:r>
              <a:rPr lang="en-GB" sz="3600" b="1" dirty="0">
                <a:solidFill>
                  <a:schemeClr val="bg1"/>
                </a:solidFill>
              </a:rPr>
              <a:t> </a:t>
            </a:r>
            <a:r>
              <a:rPr lang="en-GB" sz="3600" b="1" dirty="0" err="1">
                <a:solidFill>
                  <a:schemeClr val="bg1"/>
                </a:solidFill>
              </a:rPr>
              <a:t>Bruder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50858" y="247046"/>
            <a:ext cx="90803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4F3FE7D-EE81-4327-98E6-10677C65768B}"/>
              </a:ext>
            </a:extLst>
          </p:cNvPr>
          <p:cNvSpPr txBox="1"/>
          <p:nvPr/>
        </p:nvSpPr>
        <p:spPr>
          <a:xfrm>
            <a:off x="3826449" y="191648"/>
            <a:ext cx="7480888" cy="1200329"/>
          </a:xfrm>
          <a:prstGeom prst="rect">
            <a:avLst/>
          </a:prstGeom>
          <a:noFill/>
        </p:spPr>
        <p:txBody>
          <a:bodyPr wrap="square" rtlCol="0">
            <a:spAutoFit/>
          </a:bodyPr>
          <a:lstStyle/>
          <a:p>
            <a:r>
              <a:rPr lang="en-US" sz="2400" dirty="0">
                <a:solidFill>
                  <a:schemeClr val="accent5">
                    <a:lumMod val="50000"/>
                  </a:schemeClr>
                </a:solidFill>
              </a:rPr>
              <a:t>Lies die </a:t>
            </a:r>
            <a:r>
              <a:rPr lang="en-US" sz="2400" dirty="0" err="1">
                <a:solidFill>
                  <a:schemeClr val="accent5">
                    <a:lumMod val="50000"/>
                  </a:schemeClr>
                </a:solidFill>
              </a:rPr>
              <a:t>Sätze</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der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reflexiv</a:t>
            </a:r>
            <a:r>
              <a:rPr lang="en-US" sz="2400" dirty="0">
                <a:solidFill>
                  <a:schemeClr val="accent5">
                    <a:lumMod val="50000"/>
                  </a:schemeClr>
                </a:solidFill>
              </a:rPr>
              <a:t>?</a:t>
            </a:r>
            <a:br>
              <a:rPr lang="en-US" sz="2400" dirty="0">
                <a:solidFill>
                  <a:schemeClr val="accent5">
                    <a:lumMod val="50000"/>
                  </a:schemeClr>
                </a:solidFill>
              </a:rPr>
            </a:br>
            <a:r>
              <a:rPr lang="en-US" sz="2400" dirty="0" err="1">
                <a:solidFill>
                  <a:schemeClr val="accent5">
                    <a:lumMod val="50000"/>
                  </a:schemeClr>
                </a:solidFill>
              </a:rPr>
              <a:t>Schreib</a:t>
            </a:r>
            <a:r>
              <a:rPr lang="en-US" sz="2400" dirty="0">
                <a:solidFill>
                  <a:schemeClr val="accent5">
                    <a:lumMod val="50000"/>
                  </a:schemeClr>
                </a:solidFill>
              </a:rPr>
              <a:t> 1-8, ‘to self’ </a:t>
            </a:r>
            <a:r>
              <a:rPr lang="en-US" sz="2400" dirty="0" err="1">
                <a:solidFill>
                  <a:schemeClr val="accent5">
                    <a:lumMod val="50000"/>
                  </a:schemeClr>
                </a:solidFill>
              </a:rPr>
              <a:t>oder</a:t>
            </a:r>
            <a:r>
              <a:rPr lang="en-US" sz="2400" dirty="0">
                <a:solidFill>
                  <a:schemeClr val="accent5">
                    <a:lumMod val="50000"/>
                  </a:schemeClr>
                </a:solidFill>
              </a:rPr>
              <a:t> ‘to someone else’.</a:t>
            </a:r>
            <a:br>
              <a:rPr lang="en-US" sz="2400" dirty="0">
                <a:solidFill>
                  <a:schemeClr val="accent5">
                    <a:lumMod val="50000"/>
                  </a:schemeClr>
                </a:solidFill>
              </a:rPr>
            </a:br>
            <a:r>
              <a:rPr lang="en-US" sz="2400" dirty="0">
                <a:solidFill>
                  <a:schemeClr val="accent5">
                    <a:lumMod val="50000"/>
                  </a:schemeClr>
                </a:solidFill>
              </a:rPr>
              <a:t>Wie </a:t>
            </a:r>
            <a:r>
              <a:rPr lang="en-US" sz="2400" dirty="0" err="1">
                <a:solidFill>
                  <a:schemeClr val="accent5">
                    <a:lumMod val="50000"/>
                  </a:schemeClr>
                </a:solidFill>
              </a:rPr>
              <a:t>heißt</a:t>
            </a:r>
            <a:r>
              <a:rPr lang="en-US" sz="2400" dirty="0">
                <a:solidFill>
                  <a:schemeClr val="accent5">
                    <a:lumMod val="50000"/>
                  </a:schemeClr>
                </a:solidFill>
              </a:rPr>
              <a:t> das auf </a:t>
            </a:r>
            <a:r>
              <a:rPr lang="en-US" sz="2400" dirty="0" err="1">
                <a:solidFill>
                  <a:schemeClr val="accent5">
                    <a:lumMod val="50000"/>
                  </a:schemeClr>
                </a:solidFill>
              </a:rPr>
              <a:t>Englisch</a:t>
            </a:r>
            <a:r>
              <a:rPr lang="en-US" sz="2400" dirty="0">
                <a:solidFill>
                  <a:schemeClr val="accent5">
                    <a:lumMod val="50000"/>
                  </a:schemeClr>
                </a:solidFill>
              </a:rPr>
              <a:t>?</a:t>
            </a:r>
          </a:p>
        </p:txBody>
      </p:sp>
      <p:graphicFrame>
        <p:nvGraphicFramePr>
          <p:cNvPr id="2" name="Table 7">
            <a:extLst>
              <a:ext uri="{FF2B5EF4-FFF2-40B4-BE49-F238E27FC236}">
                <a16:creationId xmlns:a16="http://schemas.microsoft.com/office/drawing/2014/main" id="{A6A0D4AD-90E9-4B9A-AED2-A0441E80CDB8}"/>
              </a:ext>
            </a:extLst>
          </p:cNvPr>
          <p:cNvGraphicFramePr>
            <a:graphicFrameLocks noGrp="1"/>
          </p:cNvGraphicFramePr>
          <p:nvPr/>
        </p:nvGraphicFramePr>
        <p:xfrm>
          <a:off x="8746101" y="1258523"/>
          <a:ext cx="3324302" cy="1010920"/>
        </p:xfrm>
        <a:graphic>
          <a:graphicData uri="http://schemas.openxmlformats.org/drawingml/2006/table">
            <a:tbl>
              <a:tblPr firstRow="1" bandRow="1">
                <a:tableStyleId>{00A15C55-8517-42AA-B614-E9B94910E393}</a:tableStyleId>
              </a:tblPr>
              <a:tblGrid>
                <a:gridCol w="1662151">
                  <a:extLst>
                    <a:ext uri="{9D8B030D-6E8A-4147-A177-3AD203B41FA5}">
                      <a16:colId xmlns:a16="http://schemas.microsoft.com/office/drawing/2014/main" val="283842165"/>
                    </a:ext>
                  </a:extLst>
                </a:gridCol>
                <a:gridCol w="1662151">
                  <a:extLst>
                    <a:ext uri="{9D8B030D-6E8A-4147-A177-3AD203B41FA5}">
                      <a16:colId xmlns:a16="http://schemas.microsoft.com/office/drawing/2014/main" val="2762575883"/>
                    </a:ext>
                  </a:extLst>
                </a:gridCol>
              </a:tblGrid>
              <a:tr h="370840">
                <a:tc>
                  <a:txBody>
                    <a:bodyPr/>
                    <a:lstStyle/>
                    <a:p>
                      <a:pPr algn="ctr"/>
                      <a:r>
                        <a:rPr lang="en-GB" dirty="0"/>
                        <a:t>to self</a:t>
                      </a:r>
                    </a:p>
                  </a:txBody>
                  <a:tcPr anchor="ctr"/>
                </a:tc>
                <a:tc>
                  <a:txBody>
                    <a:bodyPr/>
                    <a:lstStyle/>
                    <a:p>
                      <a:pPr algn="ctr"/>
                      <a:r>
                        <a:rPr lang="en-GB" dirty="0"/>
                        <a:t>to someone else</a:t>
                      </a:r>
                    </a:p>
                  </a:txBody>
                  <a:tcPr anchor="ctr"/>
                </a:tc>
                <a:extLst>
                  <a:ext uri="{0D108BD9-81ED-4DB2-BD59-A6C34878D82A}">
                    <a16:rowId xmlns:a16="http://schemas.microsoft.com/office/drawing/2014/main" val="3006721847"/>
                  </a:ext>
                </a:extLst>
              </a:tr>
              <a:tr h="370840">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2688371175"/>
                  </a:ext>
                </a:extLst>
              </a:tr>
            </a:tbl>
          </a:graphicData>
        </a:graphic>
      </p:graphicFrame>
      <p:pic>
        <p:nvPicPr>
          <p:cNvPr id="12" name="Picture 11" descr="A picture containing text&#10;&#10;Description automatically generated">
            <a:extLst>
              <a:ext uri="{FF2B5EF4-FFF2-40B4-BE49-F238E27FC236}">
                <a16:creationId xmlns:a16="http://schemas.microsoft.com/office/drawing/2014/main" id="{07447D65-9D22-4078-904B-F1AF192977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9922" y="3091670"/>
            <a:ext cx="2450166" cy="3334215"/>
          </a:xfrm>
          <a:prstGeom prst="rect">
            <a:avLst/>
          </a:prstGeom>
        </p:spPr>
      </p:pic>
      <p:pic>
        <p:nvPicPr>
          <p:cNvPr id="14" name="Picture 13" descr="Icon&#10;&#10;Description automatically generated">
            <a:extLst>
              <a:ext uri="{FF2B5EF4-FFF2-40B4-BE49-F238E27FC236}">
                <a16:creationId xmlns:a16="http://schemas.microsoft.com/office/drawing/2014/main" id="{489FC396-477D-4EBB-8E94-D3A632A3BB8C}"/>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967653" y="2058428"/>
            <a:ext cx="3717592" cy="3334215"/>
          </a:xfrm>
          <a:prstGeom prst="rect">
            <a:avLst/>
          </a:prstGeom>
        </p:spPr>
      </p:pic>
      <p:sp>
        <p:nvSpPr>
          <p:cNvPr id="26" name="TextBox 25">
            <a:extLst>
              <a:ext uri="{FF2B5EF4-FFF2-40B4-BE49-F238E27FC236}">
                <a16:creationId xmlns:a16="http://schemas.microsoft.com/office/drawing/2014/main" id="{C33B87F1-01A4-4BB5-A7AA-0214C431136D}"/>
              </a:ext>
            </a:extLst>
          </p:cNvPr>
          <p:cNvSpPr txBox="1"/>
          <p:nvPr/>
        </p:nvSpPr>
        <p:spPr>
          <a:xfrm>
            <a:off x="2230244" y="2376608"/>
            <a:ext cx="2932771" cy="1754326"/>
          </a:xfrm>
          <a:prstGeom prst="rect">
            <a:avLst/>
          </a:prstGeom>
          <a:noFill/>
        </p:spPr>
        <p:txBody>
          <a:bodyPr wrap="square" rtlCol="0">
            <a:spAutoFit/>
          </a:bodyPr>
          <a:lstStyle/>
          <a:p>
            <a:pPr algn="ctr"/>
            <a:r>
              <a:rPr lang="en-GB" sz="3600" dirty="0">
                <a:solidFill>
                  <a:schemeClr val="accent5">
                    <a:lumMod val="50000"/>
                  </a:schemeClr>
                </a:solidFill>
              </a:rPr>
              <a:t>Du   </a:t>
            </a:r>
            <a:r>
              <a:rPr lang="en-GB" sz="3600" dirty="0" err="1">
                <a:solidFill>
                  <a:schemeClr val="accent5">
                    <a:lumMod val="50000"/>
                  </a:schemeClr>
                </a:solidFill>
              </a:rPr>
              <a:t>setzt</a:t>
            </a:r>
            <a:r>
              <a:rPr lang="en-GB" sz="3600" dirty="0">
                <a:solidFill>
                  <a:schemeClr val="accent5">
                    <a:lumMod val="50000"/>
                  </a:schemeClr>
                </a:solidFill>
              </a:rPr>
              <a:t> dich auf den </a:t>
            </a:r>
            <a:r>
              <a:rPr lang="en-GB" sz="3600" dirty="0" err="1">
                <a:solidFill>
                  <a:schemeClr val="accent5">
                    <a:lumMod val="50000"/>
                  </a:schemeClr>
                </a:solidFill>
              </a:rPr>
              <a:t>Stuhl</a:t>
            </a:r>
            <a:r>
              <a:rPr lang="en-GB" sz="3600" dirty="0">
                <a:solidFill>
                  <a:schemeClr val="accent5">
                    <a:lumMod val="50000"/>
                  </a:schemeClr>
                </a:solidFill>
              </a:rPr>
              <a:t>!</a:t>
            </a:r>
          </a:p>
        </p:txBody>
      </p:sp>
      <p:pic>
        <p:nvPicPr>
          <p:cNvPr id="27" name="Picture 26" descr="green checkmark">
            <a:extLst>
              <a:ext uri="{FF2B5EF4-FFF2-40B4-BE49-F238E27FC236}">
                <a16:creationId xmlns:a16="http://schemas.microsoft.com/office/drawing/2014/main" id="{A1D462CF-C7DF-46B6-BF66-CB043C50D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62086" y="1911281"/>
            <a:ext cx="282522" cy="294294"/>
          </a:xfrm>
          <a:prstGeom prst="rect">
            <a:avLst/>
          </a:prstGeom>
        </p:spPr>
      </p:pic>
      <p:pic>
        <p:nvPicPr>
          <p:cNvPr id="28" name="Picture 27" descr="Shape&#10;&#10;Description automatically generated">
            <a:extLst>
              <a:ext uri="{FF2B5EF4-FFF2-40B4-BE49-F238E27FC236}">
                <a16:creationId xmlns:a16="http://schemas.microsoft.com/office/drawing/2014/main" id="{2C6205ED-8936-4A44-9AFF-6776F9DD15D3}"/>
              </a:ext>
            </a:extLst>
          </p:cNvPr>
          <p:cNvPicPr>
            <a:picLocks noChangeAspect="1"/>
          </p:cNvPicPr>
          <p:nvPr/>
        </p:nvPicPr>
        <p:blipFill>
          <a:blip r:embed="rId8"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230244" y="2220529"/>
            <a:ext cx="1520804" cy="978098"/>
          </a:xfrm>
          <a:prstGeom prst="rect">
            <a:avLst/>
          </a:prstGeom>
        </p:spPr>
      </p:pic>
      <p:sp>
        <p:nvSpPr>
          <p:cNvPr id="15" name="Rectangle 14">
            <a:extLst>
              <a:ext uri="{FF2B5EF4-FFF2-40B4-BE49-F238E27FC236}">
                <a16:creationId xmlns:a16="http://schemas.microsoft.com/office/drawing/2014/main" id="{D7B962AD-FE5D-496C-849B-5C9858BD74F4}"/>
              </a:ext>
            </a:extLst>
          </p:cNvPr>
          <p:cNvSpPr/>
          <p:nvPr/>
        </p:nvSpPr>
        <p:spPr>
          <a:xfrm>
            <a:off x="1440443" y="205842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2</a:t>
            </a:r>
          </a:p>
        </p:txBody>
      </p:sp>
      <p:pic>
        <p:nvPicPr>
          <p:cNvPr id="16" name="Picture 2" descr="Chair, Blue, Antique, Furniture, Kitchen, Pub, Wood">
            <a:extLst>
              <a:ext uri="{FF2B5EF4-FFF2-40B4-BE49-F238E27FC236}">
                <a16:creationId xmlns:a16="http://schemas.microsoft.com/office/drawing/2014/main" id="{175FFADC-CE6C-44DB-B36E-210D0411680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82885" y="2709578"/>
            <a:ext cx="1969153" cy="33048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icon&#10;&#10;Description automatically generated">
            <a:extLst>
              <a:ext uri="{FF2B5EF4-FFF2-40B4-BE49-F238E27FC236}">
                <a16:creationId xmlns:a16="http://schemas.microsoft.com/office/drawing/2014/main" id="{9F3E0F13-4A4C-4A77-A67E-12EAFBB259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1141" y="2129148"/>
            <a:ext cx="1484960" cy="1954293"/>
          </a:xfrm>
          <a:prstGeom prst="rect">
            <a:avLst/>
          </a:prstGeom>
        </p:spPr>
      </p:pic>
      <p:pic>
        <p:nvPicPr>
          <p:cNvPr id="17" name="Picture 16" descr="Chart, funnel chart, surface chart&#10;&#10;Description automatically generated">
            <a:extLst>
              <a:ext uri="{FF2B5EF4-FFF2-40B4-BE49-F238E27FC236}">
                <a16:creationId xmlns:a16="http://schemas.microsoft.com/office/drawing/2014/main" id="{13E840E1-AB3A-456C-9005-7BA2E3FE23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7150241" y="3384213"/>
            <a:ext cx="1634438" cy="2261709"/>
          </a:xfrm>
          <a:prstGeom prst="rect">
            <a:avLst/>
          </a:prstGeom>
        </p:spPr>
      </p:pic>
    </p:spTree>
    <p:extLst>
      <p:ext uri="{BB962C8B-B14F-4D97-AF65-F5344CB8AC3E}">
        <p14:creationId xmlns:p14="http://schemas.microsoft.com/office/powerpoint/2010/main" val="213894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4" name="Picture 2" descr="Chair, Blue, Antique, Furniture, Kitchen, Pub, Wood">
            <a:extLst>
              <a:ext uri="{FF2B5EF4-FFF2-40B4-BE49-F238E27FC236}">
                <a16:creationId xmlns:a16="http://schemas.microsoft.com/office/drawing/2014/main" id="{D47A51D6-7EBD-4657-BCFA-6E739EE9BD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885" y="2709578"/>
            <a:ext cx="1969153" cy="33048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56839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Heidis</a:t>
            </a:r>
            <a:r>
              <a:rPr lang="en-GB" sz="3600" b="1" dirty="0">
                <a:solidFill>
                  <a:schemeClr val="bg1"/>
                </a:solidFill>
              </a:rPr>
              <a:t> </a:t>
            </a:r>
            <a:r>
              <a:rPr lang="en-GB" sz="3600" b="1" dirty="0" err="1">
                <a:solidFill>
                  <a:schemeClr val="bg1"/>
                </a:solidFill>
              </a:rPr>
              <a:t>Bruder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50858" y="247046"/>
            <a:ext cx="90803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4F3FE7D-EE81-4327-98E6-10677C65768B}"/>
              </a:ext>
            </a:extLst>
          </p:cNvPr>
          <p:cNvSpPr txBox="1"/>
          <p:nvPr/>
        </p:nvSpPr>
        <p:spPr>
          <a:xfrm>
            <a:off x="3826449" y="191648"/>
            <a:ext cx="7480888" cy="1200329"/>
          </a:xfrm>
          <a:prstGeom prst="rect">
            <a:avLst/>
          </a:prstGeom>
          <a:noFill/>
        </p:spPr>
        <p:txBody>
          <a:bodyPr wrap="square" rtlCol="0">
            <a:spAutoFit/>
          </a:bodyPr>
          <a:lstStyle/>
          <a:p>
            <a:r>
              <a:rPr lang="en-US" sz="2400" dirty="0">
                <a:solidFill>
                  <a:schemeClr val="accent5">
                    <a:lumMod val="50000"/>
                  </a:schemeClr>
                </a:solidFill>
              </a:rPr>
              <a:t>Lies die </a:t>
            </a:r>
            <a:r>
              <a:rPr lang="en-US" sz="2400" dirty="0" err="1">
                <a:solidFill>
                  <a:schemeClr val="accent5">
                    <a:lumMod val="50000"/>
                  </a:schemeClr>
                </a:solidFill>
              </a:rPr>
              <a:t>Sätze</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der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reflexiv</a:t>
            </a:r>
            <a:r>
              <a:rPr lang="en-US" sz="2400" dirty="0">
                <a:solidFill>
                  <a:schemeClr val="accent5">
                    <a:lumMod val="50000"/>
                  </a:schemeClr>
                </a:solidFill>
              </a:rPr>
              <a:t>?</a:t>
            </a:r>
            <a:br>
              <a:rPr lang="en-US" sz="2400" dirty="0">
                <a:solidFill>
                  <a:schemeClr val="accent5">
                    <a:lumMod val="50000"/>
                  </a:schemeClr>
                </a:solidFill>
              </a:rPr>
            </a:br>
            <a:r>
              <a:rPr lang="en-US" sz="2400" dirty="0" err="1">
                <a:solidFill>
                  <a:schemeClr val="accent5">
                    <a:lumMod val="50000"/>
                  </a:schemeClr>
                </a:solidFill>
              </a:rPr>
              <a:t>Schreib</a:t>
            </a:r>
            <a:r>
              <a:rPr lang="en-US" sz="2400" dirty="0">
                <a:solidFill>
                  <a:schemeClr val="accent5">
                    <a:lumMod val="50000"/>
                  </a:schemeClr>
                </a:solidFill>
              </a:rPr>
              <a:t> 1-8, ‘to self’ </a:t>
            </a:r>
            <a:r>
              <a:rPr lang="en-US" sz="2400" dirty="0" err="1">
                <a:solidFill>
                  <a:schemeClr val="accent5">
                    <a:lumMod val="50000"/>
                  </a:schemeClr>
                </a:solidFill>
              </a:rPr>
              <a:t>oder</a:t>
            </a:r>
            <a:r>
              <a:rPr lang="en-US" sz="2400" dirty="0">
                <a:solidFill>
                  <a:schemeClr val="accent5">
                    <a:lumMod val="50000"/>
                  </a:schemeClr>
                </a:solidFill>
              </a:rPr>
              <a:t> ‘to someone else’.</a:t>
            </a:r>
            <a:br>
              <a:rPr lang="en-US" sz="2400" dirty="0">
                <a:solidFill>
                  <a:schemeClr val="accent5">
                    <a:lumMod val="50000"/>
                  </a:schemeClr>
                </a:solidFill>
              </a:rPr>
            </a:br>
            <a:r>
              <a:rPr lang="en-US" sz="2400" dirty="0">
                <a:solidFill>
                  <a:schemeClr val="accent5">
                    <a:lumMod val="50000"/>
                  </a:schemeClr>
                </a:solidFill>
              </a:rPr>
              <a:t>Wie </a:t>
            </a:r>
            <a:r>
              <a:rPr lang="en-US" sz="2400" dirty="0" err="1">
                <a:solidFill>
                  <a:schemeClr val="accent5">
                    <a:lumMod val="50000"/>
                  </a:schemeClr>
                </a:solidFill>
              </a:rPr>
              <a:t>heißt</a:t>
            </a:r>
            <a:r>
              <a:rPr lang="en-US" sz="2400" dirty="0">
                <a:solidFill>
                  <a:schemeClr val="accent5">
                    <a:lumMod val="50000"/>
                  </a:schemeClr>
                </a:solidFill>
              </a:rPr>
              <a:t> das auf </a:t>
            </a:r>
            <a:r>
              <a:rPr lang="en-US" sz="2400" dirty="0" err="1">
                <a:solidFill>
                  <a:schemeClr val="accent5">
                    <a:lumMod val="50000"/>
                  </a:schemeClr>
                </a:solidFill>
              </a:rPr>
              <a:t>Englisch</a:t>
            </a:r>
            <a:r>
              <a:rPr lang="en-US" sz="2400" dirty="0">
                <a:solidFill>
                  <a:schemeClr val="accent5">
                    <a:lumMod val="50000"/>
                  </a:schemeClr>
                </a:solidFill>
              </a:rPr>
              <a:t>?</a:t>
            </a:r>
          </a:p>
        </p:txBody>
      </p:sp>
      <p:graphicFrame>
        <p:nvGraphicFramePr>
          <p:cNvPr id="2" name="Table 7">
            <a:extLst>
              <a:ext uri="{FF2B5EF4-FFF2-40B4-BE49-F238E27FC236}">
                <a16:creationId xmlns:a16="http://schemas.microsoft.com/office/drawing/2014/main" id="{A6A0D4AD-90E9-4B9A-AED2-A0441E80CDB8}"/>
              </a:ext>
            </a:extLst>
          </p:cNvPr>
          <p:cNvGraphicFramePr>
            <a:graphicFrameLocks noGrp="1"/>
          </p:cNvGraphicFramePr>
          <p:nvPr/>
        </p:nvGraphicFramePr>
        <p:xfrm>
          <a:off x="8746101" y="1258523"/>
          <a:ext cx="3324302" cy="1010920"/>
        </p:xfrm>
        <a:graphic>
          <a:graphicData uri="http://schemas.openxmlformats.org/drawingml/2006/table">
            <a:tbl>
              <a:tblPr firstRow="1" bandRow="1">
                <a:tableStyleId>{00A15C55-8517-42AA-B614-E9B94910E393}</a:tableStyleId>
              </a:tblPr>
              <a:tblGrid>
                <a:gridCol w="1662151">
                  <a:extLst>
                    <a:ext uri="{9D8B030D-6E8A-4147-A177-3AD203B41FA5}">
                      <a16:colId xmlns:a16="http://schemas.microsoft.com/office/drawing/2014/main" val="283842165"/>
                    </a:ext>
                  </a:extLst>
                </a:gridCol>
                <a:gridCol w="1662151">
                  <a:extLst>
                    <a:ext uri="{9D8B030D-6E8A-4147-A177-3AD203B41FA5}">
                      <a16:colId xmlns:a16="http://schemas.microsoft.com/office/drawing/2014/main" val="2762575883"/>
                    </a:ext>
                  </a:extLst>
                </a:gridCol>
              </a:tblGrid>
              <a:tr h="370840">
                <a:tc>
                  <a:txBody>
                    <a:bodyPr/>
                    <a:lstStyle/>
                    <a:p>
                      <a:pPr algn="ctr"/>
                      <a:r>
                        <a:rPr lang="en-GB" dirty="0"/>
                        <a:t>to self</a:t>
                      </a:r>
                    </a:p>
                  </a:txBody>
                  <a:tcPr anchor="ctr"/>
                </a:tc>
                <a:tc>
                  <a:txBody>
                    <a:bodyPr/>
                    <a:lstStyle/>
                    <a:p>
                      <a:pPr algn="ctr"/>
                      <a:r>
                        <a:rPr lang="en-GB" dirty="0"/>
                        <a:t>to someone else</a:t>
                      </a:r>
                    </a:p>
                  </a:txBody>
                  <a:tcPr anchor="ctr"/>
                </a:tc>
                <a:extLst>
                  <a:ext uri="{0D108BD9-81ED-4DB2-BD59-A6C34878D82A}">
                    <a16:rowId xmlns:a16="http://schemas.microsoft.com/office/drawing/2014/main" val="3006721847"/>
                  </a:ext>
                </a:extLst>
              </a:tr>
              <a:tr h="370840">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2688371175"/>
                  </a:ext>
                </a:extLst>
              </a:tr>
            </a:tbl>
          </a:graphicData>
        </a:graphic>
      </p:graphicFrame>
      <p:pic>
        <p:nvPicPr>
          <p:cNvPr id="12" name="Picture 11" descr="A picture containing text&#10;&#10;Description automatically generated">
            <a:extLst>
              <a:ext uri="{FF2B5EF4-FFF2-40B4-BE49-F238E27FC236}">
                <a16:creationId xmlns:a16="http://schemas.microsoft.com/office/drawing/2014/main" id="{07447D65-9D22-4078-904B-F1AF19297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19922" y="3091670"/>
            <a:ext cx="2450166" cy="3334215"/>
          </a:xfrm>
          <a:prstGeom prst="rect">
            <a:avLst/>
          </a:prstGeom>
        </p:spPr>
      </p:pic>
      <p:pic>
        <p:nvPicPr>
          <p:cNvPr id="14" name="Picture 13" descr="Icon&#10;&#10;Description automatically generated">
            <a:extLst>
              <a:ext uri="{FF2B5EF4-FFF2-40B4-BE49-F238E27FC236}">
                <a16:creationId xmlns:a16="http://schemas.microsoft.com/office/drawing/2014/main" id="{489FC396-477D-4EBB-8E94-D3A632A3BB8C}"/>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967653" y="2058428"/>
            <a:ext cx="3717592" cy="3334215"/>
          </a:xfrm>
          <a:prstGeom prst="rect">
            <a:avLst/>
          </a:prstGeom>
        </p:spPr>
      </p:pic>
      <p:sp>
        <p:nvSpPr>
          <p:cNvPr id="26" name="TextBox 25">
            <a:extLst>
              <a:ext uri="{FF2B5EF4-FFF2-40B4-BE49-F238E27FC236}">
                <a16:creationId xmlns:a16="http://schemas.microsoft.com/office/drawing/2014/main" id="{C33B87F1-01A4-4BB5-A7AA-0214C431136D}"/>
              </a:ext>
            </a:extLst>
          </p:cNvPr>
          <p:cNvSpPr txBox="1"/>
          <p:nvPr/>
        </p:nvSpPr>
        <p:spPr>
          <a:xfrm>
            <a:off x="2230244" y="2586646"/>
            <a:ext cx="2932771" cy="1200329"/>
          </a:xfrm>
          <a:prstGeom prst="rect">
            <a:avLst/>
          </a:prstGeom>
          <a:noFill/>
        </p:spPr>
        <p:txBody>
          <a:bodyPr wrap="square" rtlCol="0">
            <a:spAutoFit/>
          </a:bodyPr>
          <a:lstStyle/>
          <a:p>
            <a:pPr algn="ctr"/>
            <a:r>
              <a:rPr lang="en-GB" sz="3600" dirty="0">
                <a:solidFill>
                  <a:schemeClr val="accent5">
                    <a:lumMod val="50000"/>
                  </a:schemeClr>
                </a:solidFill>
              </a:rPr>
              <a:t>Ich    </a:t>
            </a:r>
            <a:r>
              <a:rPr lang="en-GB" sz="3600" dirty="0" err="1">
                <a:solidFill>
                  <a:schemeClr val="accent5">
                    <a:lumMod val="50000"/>
                  </a:schemeClr>
                </a:solidFill>
              </a:rPr>
              <a:t>ziehe</a:t>
            </a:r>
            <a:r>
              <a:rPr lang="en-GB" sz="3600" dirty="0">
                <a:solidFill>
                  <a:schemeClr val="accent5">
                    <a:lumMod val="50000"/>
                  </a:schemeClr>
                </a:solidFill>
              </a:rPr>
              <a:t> dich an.</a:t>
            </a:r>
          </a:p>
        </p:txBody>
      </p:sp>
      <p:pic>
        <p:nvPicPr>
          <p:cNvPr id="27" name="Picture 26" descr="green checkmark">
            <a:extLst>
              <a:ext uri="{FF2B5EF4-FFF2-40B4-BE49-F238E27FC236}">
                <a16:creationId xmlns:a16="http://schemas.microsoft.com/office/drawing/2014/main" id="{A1D462CF-C7DF-46B6-BF66-CB043C50D2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66076" y="1903630"/>
            <a:ext cx="282522" cy="294294"/>
          </a:xfrm>
          <a:prstGeom prst="rect">
            <a:avLst/>
          </a:prstGeom>
        </p:spPr>
      </p:pic>
      <p:pic>
        <p:nvPicPr>
          <p:cNvPr id="28" name="Picture 27" descr="Shape&#10;&#10;Description automatically generated">
            <a:extLst>
              <a:ext uri="{FF2B5EF4-FFF2-40B4-BE49-F238E27FC236}">
                <a16:creationId xmlns:a16="http://schemas.microsoft.com/office/drawing/2014/main" id="{2C6205ED-8936-4A44-9AFF-6776F9DD15D3}"/>
              </a:ext>
            </a:extLst>
          </p:cNvPr>
          <p:cNvPicPr>
            <a:picLocks noChangeAspect="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158596" y="2350109"/>
            <a:ext cx="1520804" cy="978098"/>
          </a:xfrm>
          <a:prstGeom prst="rect">
            <a:avLst/>
          </a:prstGeom>
        </p:spPr>
      </p:pic>
      <p:sp>
        <p:nvSpPr>
          <p:cNvPr id="15" name="Rectangle 14">
            <a:extLst>
              <a:ext uri="{FF2B5EF4-FFF2-40B4-BE49-F238E27FC236}">
                <a16:creationId xmlns:a16="http://schemas.microsoft.com/office/drawing/2014/main" id="{D7B962AD-FE5D-496C-849B-5C9858BD74F4}"/>
              </a:ext>
            </a:extLst>
          </p:cNvPr>
          <p:cNvSpPr/>
          <p:nvPr/>
        </p:nvSpPr>
        <p:spPr>
          <a:xfrm>
            <a:off x="1440443" y="205842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3</a:t>
            </a:r>
          </a:p>
        </p:txBody>
      </p:sp>
      <p:pic>
        <p:nvPicPr>
          <p:cNvPr id="10" name="Picture 9" descr="A picture containing map&#10;&#10;Description automatically generated">
            <a:extLst>
              <a:ext uri="{FF2B5EF4-FFF2-40B4-BE49-F238E27FC236}">
                <a16:creationId xmlns:a16="http://schemas.microsoft.com/office/drawing/2014/main" id="{79AF39A3-2492-40B7-90CB-5E405FA953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220" t="-10892"/>
          <a:stretch/>
        </p:blipFill>
        <p:spPr>
          <a:xfrm rot="2232675">
            <a:off x="5046754" y="3978084"/>
            <a:ext cx="1772782" cy="1656786"/>
          </a:xfrm>
          <a:prstGeom prst="rect">
            <a:avLst/>
          </a:prstGeom>
        </p:spPr>
      </p:pic>
      <p:pic>
        <p:nvPicPr>
          <p:cNvPr id="20" name="Picture 19" descr="A picture containing calendar&#10;&#10;Description automatically generated">
            <a:extLst>
              <a:ext uri="{FF2B5EF4-FFF2-40B4-BE49-F238E27FC236}">
                <a16:creationId xmlns:a16="http://schemas.microsoft.com/office/drawing/2014/main" id="{959E7074-7804-4382-A0EB-AD53369EE89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1972" t="3394" r="70091" b="79226"/>
          <a:stretch/>
        </p:blipFill>
        <p:spPr>
          <a:xfrm flipH="1">
            <a:off x="9236084" y="5602832"/>
            <a:ext cx="526120" cy="690626"/>
          </a:xfrm>
          <a:prstGeom prst="rect">
            <a:avLst/>
          </a:prstGeom>
        </p:spPr>
      </p:pic>
      <p:pic>
        <p:nvPicPr>
          <p:cNvPr id="30" name="Picture 29" descr="A picture containing calendar&#10;&#10;Description automatically generated">
            <a:extLst>
              <a:ext uri="{FF2B5EF4-FFF2-40B4-BE49-F238E27FC236}">
                <a16:creationId xmlns:a16="http://schemas.microsoft.com/office/drawing/2014/main" id="{B2867838-C3BD-46F2-B20F-DCBE22616D06}"/>
              </a:ext>
            </a:extLst>
          </p:cNvPr>
          <p:cNvPicPr>
            <a:picLocks noChangeAspect="1"/>
          </p:cNvPicPr>
          <p:nvPr/>
        </p:nvPicPr>
        <p:blipFill rotWithShape="1">
          <a:blip r:embed="rId12">
            <a:extLst>
              <a:ext uri="{28A0092B-C50C-407E-A947-70E740481C1C}">
                <a14:useLocalDpi xmlns:a14="http://schemas.microsoft.com/office/drawing/2010/main" val="0"/>
              </a:ext>
            </a:extLst>
          </a:blip>
          <a:srcRect l="79729" t="64482" r="11193" b="20777"/>
          <a:stretch/>
        </p:blipFill>
        <p:spPr>
          <a:xfrm>
            <a:off x="9617299" y="2442119"/>
            <a:ext cx="1092263" cy="828157"/>
          </a:xfrm>
          <a:prstGeom prst="rect">
            <a:avLst/>
          </a:prstGeom>
        </p:spPr>
      </p:pic>
      <p:pic>
        <p:nvPicPr>
          <p:cNvPr id="33" name="Picture 32" descr="A picture containing calendar&#10;&#10;Description automatically generated">
            <a:extLst>
              <a:ext uri="{FF2B5EF4-FFF2-40B4-BE49-F238E27FC236}">
                <a16:creationId xmlns:a16="http://schemas.microsoft.com/office/drawing/2014/main" id="{C43D07CC-B1BD-4E13-A532-E57BDB20D1B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2013" t="3443" r="70050" b="79451"/>
          <a:stretch/>
        </p:blipFill>
        <p:spPr>
          <a:xfrm>
            <a:off x="8552016" y="5667315"/>
            <a:ext cx="504396" cy="651656"/>
          </a:xfrm>
          <a:prstGeom prst="rect">
            <a:avLst/>
          </a:prstGeom>
        </p:spPr>
      </p:pic>
      <p:pic>
        <p:nvPicPr>
          <p:cNvPr id="8" name="Picture 7" descr="Icon&#10;&#10;Description automatically generated">
            <a:extLst>
              <a:ext uri="{FF2B5EF4-FFF2-40B4-BE49-F238E27FC236}">
                <a16:creationId xmlns:a16="http://schemas.microsoft.com/office/drawing/2014/main" id="{4DE00DE6-FB3E-47F0-8FDF-2DDA77509AA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05695" y="2015315"/>
            <a:ext cx="2155091" cy="1988328"/>
          </a:xfrm>
          <a:prstGeom prst="rect">
            <a:avLst/>
          </a:prstGeom>
        </p:spPr>
      </p:pic>
      <p:pic>
        <p:nvPicPr>
          <p:cNvPr id="11" name="Picture 10">
            <a:extLst>
              <a:ext uri="{FF2B5EF4-FFF2-40B4-BE49-F238E27FC236}">
                <a16:creationId xmlns:a16="http://schemas.microsoft.com/office/drawing/2014/main" id="{D59EABDE-2A50-4C7B-A8EB-B3AFAC5E7B9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76664" y="2970541"/>
            <a:ext cx="1067232" cy="916918"/>
          </a:xfrm>
          <a:prstGeom prst="rect">
            <a:avLst/>
          </a:prstGeom>
        </p:spPr>
      </p:pic>
      <p:pic>
        <p:nvPicPr>
          <p:cNvPr id="17" name="Picture 16" descr="Icon&#10;&#10;Description automatically generated">
            <a:extLst>
              <a:ext uri="{FF2B5EF4-FFF2-40B4-BE49-F238E27FC236}">
                <a16:creationId xmlns:a16="http://schemas.microsoft.com/office/drawing/2014/main" id="{B930EBA3-80E5-4C2E-960D-E8522716C38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728712">
            <a:off x="9081397" y="4056757"/>
            <a:ext cx="1886150" cy="1445423"/>
          </a:xfrm>
          <a:prstGeom prst="rect">
            <a:avLst/>
          </a:prstGeom>
        </p:spPr>
      </p:pic>
      <p:pic>
        <p:nvPicPr>
          <p:cNvPr id="35" name="Picture 34" descr="Chart, funnel chart, surface chart&#10;&#10;Description automatically generated">
            <a:extLst>
              <a:ext uri="{FF2B5EF4-FFF2-40B4-BE49-F238E27FC236}">
                <a16:creationId xmlns:a16="http://schemas.microsoft.com/office/drawing/2014/main" id="{206382AD-26BC-4AF6-941D-C1F788BCC47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7225921" y="3487114"/>
            <a:ext cx="1634438" cy="2261709"/>
          </a:xfrm>
          <a:prstGeom prst="rect">
            <a:avLst/>
          </a:prstGeom>
        </p:spPr>
      </p:pic>
    </p:spTree>
    <p:extLst>
      <p:ext uri="{BB962C8B-B14F-4D97-AF65-F5344CB8AC3E}">
        <p14:creationId xmlns:p14="http://schemas.microsoft.com/office/powerpoint/2010/main" val="117544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6839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Heidis</a:t>
            </a:r>
            <a:r>
              <a:rPr lang="en-GB" sz="3600" b="1" dirty="0">
                <a:solidFill>
                  <a:schemeClr val="bg1"/>
                </a:solidFill>
              </a:rPr>
              <a:t> </a:t>
            </a:r>
            <a:r>
              <a:rPr lang="en-GB" sz="3600" b="1" dirty="0" err="1">
                <a:solidFill>
                  <a:schemeClr val="bg1"/>
                </a:solidFill>
              </a:rPr>
              <a:t>Bruder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50858" y="247046"/>
            <a:ext cx="90803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4F3FE7D-EE81-4327-98E6-10677C65768B}"/>
              </a:ext>
            </a:extLst>
          </p:cNvPr>
          <p:cNvSpPr txBox="1"/>
          <p:nvPr/>
        </p:nvSpPr>
        <p:spPr>
          <a:xfrm>
            <a:off x="3826449" y="191648"/>
            <a:ext cx="7480888" cy="1200329"/>
          </a:xfrm>
          <a:prstGeom prst="rect">
            <a:avLst/>
          </a:prstGeom>
          <a:noFill/>
        </p:spPr>
        <p:txBody>
          <a:bodyPr wrap="square" rtlCol="0">
            <a:spAutoFit/>
          </a:bodyPr>
          <a:lstStyle/>
          <a:p>
            <a:r>
              <a:rPr lang="en-US" sz="2400" dirty="0">
                <a:solidFill>
                  <a:schemeClr val="accent5">
                    <a:lumMod val="50000"/>
                  </a:schemeClr>
                </a:solidFill>
              </a:rPr>
              <a:t>Lies die </a:t>
            </a:r>
            <a:r>
              <a:rPr lang="en-US" sz="2400" dirty="0" err="1">
                <a:solidFill>
                  <a:schemeClr val="accent5">
                    <a:lumMod val="50000"/>
                  </a:schemeClr>
                </a:solidFill>
              </a:rPr>
              <a:t>Sätze</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der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reflexiv</a:t>
            </a:r>
            <a:r>
              <a:rPr lang="en-US" sz="2400" dirty="0">
                <a:solidFill>
                  <a:schemeClr val="accent5">
                    <a:lumMod val="50000"/>
                  </a:schemeClr>
                </a:solidFill>
              </a:rPr>
              <a:t>?</a:t>
            </a:r>
            <a:br>
              <a:rPr lang="en-US" sz="2400" dirty="0">
                <a:solidFill>
                  <a:schemeClr val="accent5">
                    <a:lumMod val="50000"/>
                  </a:schemeClr>
                </a:solidFill>
              </a:rPr>
            </a:br>
            <a:r>
              <a:rPr lang="en-US" sz="2400" dirty="0" err="1">
                <a:solidFill>
                  <a:schemeClr val="accent5">
                    <a:lumMod val="50000"/>
                  </a:schemeClr>
                </a:solidFill>
              </a:rPr>
              <a:t>Schreib</a:t>
            </a:r>
            <a:r>
              <a:rPr lang="en-US" sz="2400" dirty="0">
                <a:solidFill>
                  <a:schemeClr val="accent5">
                    <a:lumMod val="50000"/>
                  </a:schemeClr>
                </a:solidFill>
              </a:rPr>
              <a:t> 1-8, ‘to self’ </a:t>
            </a:r>
            <a:r>
              <a:rPr lang="en-US" sz="2400" dirty="0" err="1">
                <a:solidFill>
                  <a:schemeClr val="accent5">
                    <a:lumMod val="50000"/>
                  </a:schemeClr>
                </a:solidFill>
              </a:rPr>
              <a:t>oder</a:t>
            </a:r>
            <a:r>
              <a:rPr lang="en-US" sz="2400" dirty="0">
                <a:solidFill>
                  <a:schemeClr val="accent5">
                    <a:lumMod val="50000"/>
                  </a:schemeClr>
                </a:solidFill>
              </a:rPr>
              <a:t> ‘to someone else’.</a:t>
            </a:r>
            <a:br>
              <a:rPr lang="en-US" sz="2400" dirty="0">
                <a:solidFill>
                  <a:schemeClr val="accent5">
                    <a:lumMod val="50000"/>
                  </a:schemeClr>
                </a:solidFill>
              </a:rPr>
            </a:br>
            <a:r>
              <a:rPr lang="en-US" sz="2400" dirty="0">
                <a:solidFill>
                  <a:schemeClr val="accent5">
                    <a:lumMod val="50000"/>
                  </a:schemeClr>
                </a:solidFill>
              </a:rPr>
              <a:t>Wie </a:t>
            </a:r>
            <a:r>
              <a:rPr lang="en-US" sz="2400" dirty="0" err="1">
                <a:solidFill>
                  <a:schemeClr val="accent5">
                    <a:lumMod val="50000"/>
                  </a:schemeClr>
                </a:solidFill>
              </a:rPr>
              <a:t>heißt</a:t>
            </a:r>
            <a:r>
              <a:rPr lang="en-US" sz="2400" dirty="0">
                <a:solidFill>
                  <a:schemeClr val="accent5">
                    <a:lumMod val="50000"/>
                  </a:schemeClr>
                </a:solidFill>
              </a:rPr>
              <a:t> das auf </a:t>
            </a:r>
            <a:r>
              <a:rPr lang="en-US" sz="2400" dirty="0" err="1">
                <a:solidFill>
                  <a:schemeClr val="accent5">
                    <a:lumMod val="50000"/>
                  </a:schemeClr>
                </a:solidFill>
              </a:rPr>
              <a:t>Englisch</a:t>
            </a:r>
            <a:r>
              <a:rPr lang="en-US" sz="2400" dirty="0">
                <a:solidFill>
                  <a:schemeClr val="accent5">
                    <a:lumMod val="50000"/>
                  </a:schemeClr>
                </a:solidFill>
              </a:rPr>
              <a:t>?</a:t>
            </a:r>
          </a:p>
        </p:txBody>
      </p:sp>
      <p:graphicFrame>
        <p:nvGraphicFramePr>
          <p:cNvPr id="2" name="Table 7">
            <a:extLst>
              <a:ext uri="{FF2B5EF4-FFF2-40B4-BE49-F238E27FC236}">
                <a16:creationId xmlns:a16="http://schemas.microsoft.com/office/drawing/2014/main" id="{A6A0D4AD-90E9-4B9A-AED2-A0441E80CDB8}"/>
              </a:ext>
            </a:extLst>
          </p:cNvPr>
          <p:cNvGraphicFramePr>
            <a:graphicFrameLocks noGrp="1"/>
          </p:cNvGraphicFramePr>
          <p:nvPr/>
        </p:nvGraphicFramePr>
        <p:xfrm>
          <a:off x="8746101" y="1258523"/>
          <a:ext cx="3324302" cy="1010920"/>
        </p:xfrm>
        <a:graphic>
          <a:graphicData uri="http://schemas.openxmlformats.org/drawingml/2006/table">
            <a:tbl>
              <a:tblPr firstRow="1" bandRow="1">
                <a:tableStyleId>{00A15C55-8517-42AA-B614-E9B94910E393}</a:tableStyleId>
              </a:tblPr>
              <a:tblGrid>
                <a:gridCol w="1662151">
                  <a:extLst>
                    <a:ext uri="{9D8B030D-6E8A-4147-A177-3AD203B41FA5}">
                      <a16:colId xmlns:a16="http://schemas.microsoft.com/office/drawing/2014/main" val="283842165"/>
                    </a:ext>
                  </a:extLst>
                </a:gridCol>
                <a:gridCol w="1662151">
                  <a:extLst>
                    <a:ext uri="{9D8B030D-6E8A-4147-A177-3AD203B41FA5}">
                      <a16:colId xmlns:a16="http://schemas.microsoft.com/office/drawing/2014/main" val="2762575883"/>
                    </a:ext>
                  </a:extLst>
                </a:gridCol>
              </a:tblGrid>
              <a:tr h="370840">
                <a:tc>
                  <a:txBody>
                    <a:bodyPr/>
                    <a:lstStyle/>
                    <a:p>
                      <a:pPr algn="ctr"/>
                      <a:r>
                        <a:rPr lang="en-GB" dirty="0"/>
                        <a:t>to self</a:t>
                      </a:r>
                    </a:p>
                  </a:txBody>
                  <a:tcPr anchor="ctr"/>
                </a:tc>
                <a:tc>
                  <a:txBody>
                    <a:bodyPr/>
                    <a:lstStyle/>
                    <a:p>
                      <a:pPr algn="ctr"/>
                      <a:r>
                        <a:rPr lang="en-GB" dirty="0"/>
                        <a:t>to someone else</a:t>
                      </a:r>
                    </a:p>
                  </a:txBody>
                  <a:tcPr anchor="ctr"/>
                </a:tc>
                <a:extLst>
                  <a:ext uri="{0D108BD9-81ED-4DB2-BD59-A6C34878D82A}">
                    <a16:rowId xmlns:a16="http://schemas.microsoft.com/office/drawing/2014/main" val="3006721847"/>
                  </a:ext>
                </a:extLst>
              </a:tr>
              <a:tr h="370840">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2688371175"/>
                  </a:ext>
                </a:extLst>
              </a:tr>
            </a:tbl>
          </a:graphicData>
        </a:graphic>
      </p:graphicFrame>
      <p:pic>
        <p:nvPicPr>
          <p:cNvPr id="12" name="Picture 11" descr="A picture containing text&#10;&#10;Description automatically generated">
            <a:extLst>
              <a:ext uri="{FF2B5EF4-FFF2-40B4-BE49-F238E27FC236}">
                <a16:creationId xmlns:a16="http://schemas.microsoft.com/office/drawing/2014/main" id="{07447D65-9D22-4078-904B-F1AF192977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9922" y="3091670"/>
            <a:ext cx="2450166" cy="3334215"/>
          </a:xfrm>
          <a:prstGeom prst="rect">
            <a:avLst/>
          </a:prstGeom>
        </p:spPr>
      </p:pic>
      <p:pic>
        <p:nvPicPr>
          <p:cNvPr id="14" name="Picture 13" descr="Icon&#10;&#10;Description automatically generated">
            <a:extLst>
              <a:ext uri="{FF2B5EF4-FFF2-40B4-BE49-F238E27FC236}">
                <a16:creationId xmlns:a16="http://schemas.microsoft.com/office/drawing/2014/main" id="{489FC396-477D-4EBB-8E94-D3A632A3BB8C}"/>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967653" y="2058428"/>
            <a:ext cx="3717592" cy="3334215"/>
          </a:xfrm>
          <a:prstGeom prst="rect">
            <a:avLst/>
          </a:prstGeom>
        </p:spPr>
      </p:pic>
      <p:sp>
        <p:nvSpPr>
          <p:cNvPr id="26" name="TextBox 25">
            <a:extLst>
              <a:ext uri="{FF2B5EF4-FFF2-40B4-BE49-F238E27FC236}">
                <a16:creationId xmlns:a16="http://schemas.microsoft.com/office/drawing/2014/main" id="{C33B87F1-01A4-4BB5-A7AA-0214C431136D}"/>
              </a:ext>
            </a:extLst>
          </p:cNvPr>
          <p:cNvSpPr txBox="1"/>
          <p:nvPr/>
        </p:nvSpPr>
        <p:spPr>
          <a:xfrm>
            <a:off x="2230244" y="2586646"/>
            <a:ext cx="2932771" cy="1200329"/>
          </a:xfrm>
          <a:prstGeom prst="rect">
            <a:avLst/>
          </a:prstGeom>
          <a:noFill/>
        </p:spPr>
        <p:txBody>
          <a:bodyPr wrap="square" rtlCol="0">
            <a:spAutoFit/>
          </a:bodyPr>
          <a:lstStyle/>
          <a:p>
            <a:pPr algn="ctr"/>
            <a:r>
              <a:rPr lang="en-GB" sz="3600" dirty="0">
                <a:solidFill>
                  <a:schemeClr val="accent5">
                    <a:lumMod val="50000"/>
                  </a:schemeClr>
                </a:solidFill>
              </a:rPr>
              <a:t>Du   </a:t>
            </a:r>
            <a:r>
              <a:rPr lang="en-GB" sz="3600" dirty="0" err="1">
                <a:solidFill>
                  <a:schemeClr val="accent5">
                    <a:lumMod val="50000"/>
                  </a:schemeClr>
                </a:solidFill>
              </a:rPr>
              <a:t>fühlst</a:t>
            </a:r>
            <a:r>
              <a:rPr lang="en-GB" sz="3600" dirty="0">
                <a:solidFill>
                  <a:schemeClr val="accent5">
                    <a:lumMod val="50000"/>
                  </a:schemeClr>
                </a:solidFill>
              </a:rPr>
              <a:t> dich </a:t>
            </a:r>
            <a:r>
              <a:rPr lang="en-GB" sz="3600" dirty="0" err="1">
                <a:solidFill>
                  <a:schemeClr val="accent5">
                    <a:lumMod val="50000"/>
                  </a:schemeClr>
                </a:solidFill>
              </a:rPr>
              <a:t>wohl</a:t>
            </a:r>
            <a:r>
              <a:rPr lang="en-GB" sz="3600" dirty="0">
                <a:solidFill>
                  <a:schemeClr val="accent5">
                    <a:lumMod val="50000"/>
                  </a:schemeClr>
                </a:solidFill>
              </a:rPr>
              <a:t>.</a:t>
            </a:r>
          </a:p>
        </p:txBody>
      </p:sp>
      <p:pic>
        <p:nvPicPr>
          <p:cNvPr id="27" name="Picture 26" descr="green checkmark">
            <a:extLst>
              <a:ext uri="{FF2B5EF4-FFF2-40B4-BE49-F238E27FC236}">
                <a16:creationId xmlns:a16="http://schemas.microsoft.com/office/drawing/2014/main" id="{A1D462CF-C7DF-46B6-BF66-CB043C50D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9698" y="1932643"/>
            <a:ext cx="282522" cy="294294"/>
          </a:xfrm>
          <a:prstGeom prst="rect">
            <a:avLst/>
          </a:prstGeom>
        </p:spPr>
      </p:pic>
      <p:pic>
        <p:nvPicPr>
          <p:cNvPr id="28" name="Picture 27" descr="Shape&#10;&#10;Description automatically generated">
            <a:extLst>
              <a:ext uri="{FF2B5EF4-FFF2-40B4-BE49-F238E27FC236}">
                <a16:creationId xmlns:a16="http://schemas.microsoft.com/office/drawing/2014/main" id="{2C6205ED-8936-4A44-9AFF-6776F9DD15D3}"/>
              </a:ext>
            </a:extLst>
          </p:cNvPr>
          <p:cNvPicPr>
            <a:picLocks noChangeAspect="1"/>
          </p:cNvPicPr>
          <p:nvPr/>
        </p:nvPicPr>
        <p:blipFill>
          <a:blip r:embed="rId8"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092426" y="2353288"/>
            <a:ext cx="1520804" cy="978098"/>
          </a:xfrm>
          <a:prstGeom prst="rect">
            <a:avLst/>
          </a:prstGeom>
        </p:spPr>
      </p:pic>
      <p:sp>
        <p:nvSpPr>
          <p:cNvPr id="15" name="Rectangle 14">
            <a:extLst>
              <a:ext uri="{FF2B5EF4-FFF2-40B4-BE49-F238E27FC236}">
                <a16:creationId xmlns:a16="http://schemas.microsoft.com/office/drawing/2014/main" id="{D7B962AD-FE5D-496C-849B-5C9858BD74F4}"/>
              </a:ext>
            </a:extLst>
          </p:cNvPr>
          <p:cNvSpPr/>
          <p:nvPr/>
        </p:nvSpPr>
        <p:spPr>
          <a:xfrm>
            <a:off x="1440443" y="2058428"/>
            <a:ext cx="455562" cy="39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4</a:t>
            </a:r>
          </a:p>
        </p:txBody>
      </p:sp>
      <p:pic>
        <p:nvPicPr>
          <p:cNvPr id="16" name="Picture 2" descr="Chair, Blue, Antique, Furniture, Kitchen, Pub, Wood">
            <a:extLst>
              <a:ext uri="{FF2B5EF4-FFF2-40B4-BE49-F238E27FC236}">
                <a16:creationId xmlns:a16="http://schemas.microsoft.com/office/drawing/2014/main" id="{175FFADC-CE6C-44DB-B36E-210D0411680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82885" y="2709578"/>
            <a:ext cx="1969153" cy="33048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icon&#10;&#10;Description automatically generated">
            <a:extLst>
              <a:ext uri="{FF2B5EF4-FFF2-40B4-BE49-F238E27FC236}">
                <a16:creationId xmlns:a16="http://schemas.microsoft.com/office/drawing/2014/main" id="{60C3BD1F-85E0-44C2-998E-5791874083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7715" y="2254790"/>
            <a:ext cx="1348386" cy="1774554"/>
          </a:xfrm>
          <a:prstGeom prst="rect">
            <a:avLst/>
          </a:prstGeom>
        </p:spPr>
      </p:pic>
      <p:pic>
        <p:nvPicPr>
          <p:cNvPr id="18" name="Picture 17" descr="Chart, funnel chart, surface chart&#10;&#10;Description automatically generated">
            <a:extLst>
              <a:ext uri="{FF2B5EF4-FFF2-40B4-BE49-F238E27FC236}">
                <a16:creationId xmlns:a16="http://schemas.microsoft.com/office/drawing/2014/main" id="{7500EF73-75D5-4570-A01E-861552F1972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7225921" y="3487114"/>
            <a:ext cx="1634438" cy="2261709"/>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F76819F3-156F-4D3B-957E-D7034CC036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68711" y="3604981"/>
            <a:ext cx="589476" cy="751523"/>
          </a:xfrm>
          <a:prstGeom prst="rect">
            <a:avLst/>
          </a:prstGeom>
        </p:spPr>
      </p:pic>
    </p:spTree>
    <p:extLst>
      <p:ext uri="{BB962C8B-B14F-4D97-AF65-F5344CB8AC3E}">
        <p14:creationId xmlns:p14="http://schemas.microsoft.com/office/powerpoint/2010/main" val="262140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878</TotalTime>
  <Words>11761</Words>
  <Application>Microsoft Office PowerPoint</Application>
  <PresentationFormat>Widescreen</PresentationFormat>
  <Paragraphs>1486</Paragraphs>
  <Slides>60</Slides>
  <Notes>60</Notes>
  <HiddenSlides>0</HiddenSlides>
  <MMClips>3</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60</vt:i4>
      </vt:variant>
    </vt:vector>
  </HeadingPairs>
  <TitlesOfParts>
    <vt:vector size="76" baseType="lpstr">
      <vt:lpstr>Amasis MT Pro Black</vt:lpstr>
      <vt:lpstr>Arial</vt:lpstr>
      <vt:lpstr>Bauhaus 93</vt:lpstr>
      <vt:lpstr>Bradley Hand ITC</vt:lpstr>
      <vt:lpstr>Broadway</vt:lpstr>
      <vt:lpstr>Calibri</vt:lpstr>
      <vt:lpstr>Cavolini</vt:lpstr>
      <vt:lpstr>Century Gothic</vt:lpstr>
      <vt:lpstr>Engravers MT</vt:lpstr>
      <vt:lpstr>Eras Bold ITC</vt:lpstr>
      <vt:lpstr>Verdana Pro Black</vt:lpstr>
      <vt:lpstr>Wide Latin</vt:lpstr>
      <vt:lpstr>1_Office Theme</vt:lpstr>
      <vt:lpstr>4_Office Theme</vt:lpstr>
      <vt:lpstr>5_Office Theme</vt:lpstr>
      <vt:lpstr>2_Office Theme</vt:lpstr>
      <vt:lpstr>Everyday actions and routines </vt:lpstr>
      <vt:lpstr>Phonetik</vt:lpstr>
      <vt:lpstr>Vokabeln</vt:lpstr>
      <vt:lpstr>Using verbs reflexively</vt:lpstr>
      <vt:lpstr>Reflexive and object pronouns</vt:lpstr>
      <vt:lpstr>Heidis Bruder</vt:lpstr>
      <vt:lpstr>Heidis Bruder</vt:lpstr>
      <vt:lpstr>Heidis Bruder</vt:lpstr>
      <vt:lpstr>Heidis Bruder</vt:lpstr>
      <vt:lpstr>Heidis Bruder</vt:lpstr>
      <vt:lpstr>Heidis Bruder</vt:lpstr>
      <vt:lpstr>Heidis Bruder</vt:lpstr>
      <vt:lpstr>Heidis Bruder</vt:lpstr>
      <vt:lpstr>Using verbs reflexively</vt:lpstr>
      <vt:lpstr>Heidi babysittet</vt:lpstr>
      <vt:lpstr>Hermann der Hamster [1/9]</vt:lpstr>
      <vt:lpstr>Hermann der Hamster [2/9]</vt:lpstr>
      <vt:lpstr>Hermann der Hamster [3/9]</vt:lpstr>
      <vt:lpstr>Hermann der Hamster [4/9]</vt:lpstr>
      <vt:lpstr>Hermann der Hamster [5/9]</vt:lpstr>
      <vt:lpstr>Hermann der Hamster [6/9]</vt:lpstr>
      <vt:lpstr>Hermann der Hamster [7/9]</vt:lpstr>
      <vt:lpstr>Hermann der Hamster [8/9]</vt:lpstr>
      <vt:lpstr>Hermann der Hamster [9/9]</vt:lpstr>
      <vt:lpstr>Hermann der Hamster</vt:lpstr>
      <vt:lpstr>schreiben</vt:lpstr>
      <vt:lpstr>schreiben</vt:lpstr>
      <vt:lpstr>Vokabeln</vt:lpstr>
      <vt:lpstr>Antworten</vt:lpstr>
      <vt:lpstr>Everyday actions and routines </vt:lpstr>
      <vt:lpstr>Overview of SSCs and  source words </vt:lpstr>
      <vt:lpstr>Overview of SSCs and source words</vt:lpstr>
      <vt:lpstr>Phonetik</vt:lpstr>
      <vt:lpstr>sprechen</vt:lpstr>
      <vt:lpstr>sprechen</vt:lpstr>
      <vt:lpstr>sprechen</vt:lpstr>
      <vt:lpstr>sprechen</vt:lpstr>
      <vt:lpstr>sprechen</vt:lpstr>
      <vt:lpstr>sprechen</vt:lpstr>
      <vt:lpstr>sprechen</vt:lpstr>
      <vt:lpstr>sprechen</vt:lpstr>
      <vt:lpstr>sprechen</vt:lpstr>
      <vt:lpstr>sprechen</vt:lpstr>
      <vt:lpstr>sprechen</vt:lpstr>
      <vt:lpstr>sprechen</vt:lpstr>
      <vt:lpstr>Wie spät ist es?</vt:lpstr>
      <vt:lpstr>Vokabeln</vt:lpstr>
      <vt:lpstr>Open (information) questions</vt:lpstr>
      <vt:lpstr>Mein Tagesablauf*</vt:lpstr>
      <vt:lpstr>Die Filmtiertrainerin [1/2] </vt:lpstr>
      <vt:lpstr>Die Filmtiertrainerin [2/2] </vt:lpstr>
      <vt:lpstr>Welche Satzendung ist es?</vt:lpstr>
      <vt:lpstr>Meine Tagesroutine</vt:lpstr>
      <vt:lpstr>Partner B Information</vt:lpstr>
      <vt:lpstr>Partner A Information</vt:lpstr>
      <vt:lpstr>Partner A Antworten</vt:lpstr>
      <vt:lpstr>Partner B Antworten</vt:lpstr>
      <vt:lpstr>Du willst auch Tiertrainer*in werden</vt:lpstr>
      <vt:lpstr>Du willst auch Tiertrainer*in werden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Charlotte Moss</cp:lastModifiedBy>
  <cp:revision>181</cp:revision>
  <dcterms:created xsi:type="dcterms:W3CDTF">2020-07-18T21:51:12Z</dcterms:created>
  <dcterms:modified xsi:type="dcterms:W3CDTF">2021-06-30T14:58:58Z</dcterms:modified>
</cp:coreProperties>
</file>