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3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CED7D-D9CF-443A-B396-83EE2B998075}" v="26" dt="2020-05-04T18:08:55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376"/>
  </p:normalViewPr>
  <p:slideViewPr>
    <p:cSldViewPr snapToGrid="0">
      <p:cViewPr varScale="1">
        <p:scale>
          <a:sx n="62" d="100"/>
          <a:sy n="62" d="100"/>
        </p:scale>
        <p:origin x="208" y="11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afalie@gmail.com" userId="1dbfc56e662127cb" providerId="LiveId" clId="{627CED7D-D9CF-443A-B396-83EE2B998075}"/>
    <pc:docChg chg="undo custSel modSld">
      <pc:chgData name="falafalie@gmail.com" userId="1dbfc56e662127cb" providerId="LiveId" clId="{627CED7D-D9CF-443A-B396-83EE2B998075}" dt="2020-05-04T18:08:55.405" v="59" actId="1076"/>
      <pc:docMkLst>
        <pc:docMk/>
      </pc:docMkLst>
      <pc:sldChg chg="addSp delSp modSp">
        <pc:chgData name="falafalie@gmail.com" userId="1dbfc56e662127cb" providerId="LiveId" clId="{627CED7D-D9CF-443A-B396-83EE2B998075}" dt="2020-05-04T18:08:55.405" v="59" actId="1076"/>
        <pc:sldMkLst>
          <pc:docMk/>
          <pc:sldMk cId="3768764377" sldId="380"/>
        </pc:sldMkLst>
        <pc:spChg chg="mod">
          <ac:chgData name="falafalie@gmail.com" userId="1dbfc56e662127cb" providerId="LiveId" clId="{627CED7D-D9CF-443A-B396-83EE2B998075}" dt="2020-05-04T17:59:57.517" v="12" actId="20577"/>
          <ac:spMkLst>
            <pc:docMk/>
            <pc:sldMk cId="3768764377" sldId="380"/>
            <ac:spMk id="19" creationId="{E47621E8-54C0-41B7-8C91-A058990ABBD6}"/>
          </ac:spMkLst>
        </pc:spChg>
        <pc:spChg chg="del">
          <ac:chgData name="falafalie@gmail.com" userId="1dbfc56e662127cb" providerId="LiveId" clId="{627CED7D-D9CF-443A-B396-83EE2B998075}" dt="2020-05-04T18:06:18.533" v="36" actId="478"/>
          <ac:spMkLst>
            <pc:docMk/>
            <pc:sldMk cId="3768764377" sldId="380"/>
            <ac:spMk id="30" creationId="{33A46D31-586D-49A0-AFD8-DB68199E679A}"/>
          </ac:spMkLst>
        </pc:spChg>
        <pc:spChg chg="mod">
          <ac:chgData name="falafalie@gmail.com" userId="1dbfc56e662127cb" providerId="LiveId" clId="{627CED7D-D9CF-443A-B396-83EE2B998075}" dt="2020-05-04T18:08:13.852" v="51" actId="20577"/>
          <ac:spMkLst>
            <pc:docMk/>
            <pc:sldMk cId="3768764377" sldId="380"/>
            <ac:spMk id="34" creationId="{76153C90-A8F1-4C2B-9209-692AE3E0DC31}"/>
          </ac:spMkLst>
        </pc:spChg>
        <pc:spChg chg="del">
          <ac:chgData name="falafalie@gmail.com" userId="1dbfc56e662127cb" providerId="LiveId" clId="{627CED7D-D9CF-443A-B396-83EE2B998075}" dt="2020-05-04T18:08:32.354" v="57" actId="478"/>
          <ac:spMkLst>
            <pc:docMk/>
            <pc:sldMk cId="3768764377" sldId="380"/>
            <ac:spMk id="40" creationId="{982BB728-617A-450A-83F1-87F146138F51}"/>
          </ac:spMkLst>
        </pc:spChg>
        <pc:spChg chg="del">
          <ac:chgData name="falafalie@gmail.com" userId="1dbfc56e662127cb" providerId="LiveId" clId="{627CED7D-D9CF-443A-B396-83EE2B998075}" dt="2020-05-04T18:00:33.374" v="17" actId="478"/>
          <ac:spMkLst>
            <pc:docMk/>
            <pc:sldMk cId="3768764377" sldId="380"/>
            <ac:spMk id="42" creationId="{246955CC-ED76-47F3-9E41-354198CA1528}"/>
          </ac:spMkLst>
        </pc:spChg>
        <pc:graphicFrameChg chg="mod modGraphic">
          <ac:chgData name="falafalie@gmail.com" userId="1dbfc56e662127cb" providerId="LiveId" clId="{627CED7D-D9CF-443A-B396-83EE2B998075}" dt="2020-05-04T17:59:51.365" v="8" actId="1076"/>
          <ac:graphicFrameMkLst>
            <pc:docMk/>
            <pc:sldMk cId="3768764377" sldId="380"/>
            <ac:graphicFrameMk id="7" creationId="{D12B6C51-6EF2-4118-BC4A-B2C2C3031813}"/>
          </ac:graphicFrameMkLst>
        </pc:graphicFrameChg>
        <pc:graphicFrameChg chg="mod modGraphic">
          <ac:chgData name="falafalie@gmail.com" userId="1dbfc56e662127cb" providerId="LiveId" clId="{627CED7D-D9CF-443A-B396-83EE2B998075}" dt="2020-05-04T18:08:02.593" v="46" actId="1076"/>
          <ac:graphicFrameMkLst>
            <pc:docMk/>
            <pc:sldMk cId="3768764377" sldId="380"/>
            <ac:graphicFrameMk id="11" creationId="{8937D2AA-8C1A-499F-A59D-C112A5EFC35E}"/>
          </ac:graphicFrameMkLst>
        </pc:graphicFrameChg>
        <pc:graphicFrameChg chg="mod modGraphic">
          <ac:chgData name="falafalie@gmail.com" userId="1dbfc56e662127cb" providerId="LiveId" clId="{627CED7D-D9CF-443A-B396-83EE2B998075}" dt="2020-05-04T18:08:28.837" v="56" actId="1076"/>
          <ac:graphicFrameMkLst>
            <pc:docMk/>
            <pc:sldMk cId="3768764377" sldId="380"/>
            <ac:graphicFrameMk id="15" creationId="{FF3C447C-B1AF-42CF-A75F-7C163551F3B6}"/>
          </ac:graphicFrameMkLst>
        </pc:graphicFrameChg>
        <pc:graphicFrameChg chg="mod modGraphic">
          <ac:chgData name="falafalie@gmail.com" userId="1dbfc56e662127cb" providerId="LiveId" clId="{627CED7D-D9CF-443A-B396-83EE2B998075}" dt="2020-05-04T18:01:22.891" v="20"/>
          <ac:graphicFrameMkLst>
            <pc:docMk/>
            <pc:sldMk cId="3768764377" sldId="380"/>
            <ac:graphicFrameMk id="16" creationId="{95808426-561A-4720-8E94-558A0C2E423C}"/>
          </ac:graphicFrameMkLst>
        </pc:graphicFrameChg>
        <pc:picChg chg="add mod">
          <ac:chgData name="falafalie@gmail.com" userId="1dbfc56e662127cb" providerId="LiveId" clId="{627CED7D-D9CF-443A-B396-83EE2B998075}" dt="2020-05-04T18:05:16.110" v="25" actId="1076"/>
          <ac:picMkLst>
            <pc:docMk/>
            <pc:sldMk cId="3768764377" sldId="380"/>
            <ac:picMk id="23" creationId="{B726BEB2-19EB-4403-90FA-E61D23E27909}"/>
          </ac:picMkLst>
        </pc:picChg>
        <pc:picChg chg="add mod">
          <ac:chgData name="falafalie@gmail.com" userId="1dbfc56e662127cb" providerId="LiveId" clId="{627CED7D-D9CF-443A-B396-83EE2B998075}" dt="2020-05-04T18:05:30.192" v="28" actId="1076"/>
          <ac:picMkLst>
            <pc:docMk/>
            <pc:sldMk cId="3768764377" sldId="380"/>
            <ac:picMk id="25" creationId="{4C4D8859-A125-400D-9ECE-FFCA5B9ACF74}"/>
          </ac:picMkLst>
        </pc:picChg>
        <pc:picChg chg="add mod">
          <ac:chgData name="falafalie@gmail.com" userId="1dbfc56e662127cb" providerId="LiveId" clId="{627CED7D-D9CF-443A-B396-83EE2B998075}" dt="2020-05-04T18:08:51.985" v="58" actId="1076"/>
          <ac:picMkLst>
            <pc:docMk/>
            <pc:sldMk cId="3768764377" sldId="380"/>
            <ac:picMk id="28" creationId="{F1AF982E-E45A-46D9-9EE1-41B4448BAF8B}"/>
          </ac:picMkLst>
        </pc:picChg>
        <pc:picChg chg="add mod">
          <ac:chgData name="falafalie@gmail.com" userId="1dbfc56e662127cb" providerId="LiveId" clId="{627CED7D-D9CF-443A-B396-83EE2B998075}" dt="2020-05-04T18:08:55.405" v="59" actId="1076"/>
          <ac:picMkLst>
            <pc:docMk/>
            <pc:sldMk cId="3768764377" sldId="380"/>
            <ac:picMk id="39" creationId="{BA65B90C-B1E1-49AF-A48D-707F9666F8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82683-E86C-4E6D-BC51-3EA9C9EF25A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CF087-9D00-4EB0-B530-D65F0BC4B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9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/>
              <a:t>Worksheet for info</a:t>
            </a:r>
          </a:p>
          <a:p>
            <a:r>
              <a:rPr lang="en-GB" dirty="0"/>
              <a:t>Print once, cut lengthways</a:t>
            </a:r>
          </a:p>
          <a:p>
            <a:r>
              <a:rPr lang="en-GB" dirty="0"/>
              <a:t>contents = 2 grids for describing, 2 grids for asking/writing</a:t>
            </a:r>
          </a:p>
          <a:p>
            <a:r>
              <a:rPr lang="en-GB" dirty="0"/>
              <a:t>1 student = 1 top + 1 bottom grid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94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B948-C71A-4310-8744-B1B3FAAD4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43637-C833-4449-ABE2-21D417395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BEF17-A5AB-4E3E-AAD9-3476C9D2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DB089-F2BA-47FD-930E-ADE47204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E4B5-C22D-4C7B-9258-5BA8E73B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6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19A76-3BDD-4781-AEA5-FCFDE622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624A3-D00E-46CA-A360-0F446F00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DB3A5-E4B7-4328-93FC-761E9AD5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09640-895B-49F0-945D-A3B425C1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E66C7-7532-4235-BCEB-8BEFF09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6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E21038-B219-44AB-B201-276879859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C8688-1868-46A3-8254-A4FF6BA9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08E7B-5054-4E5D-A722-A1C519E5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7AFAC-B86A-41FF-A5EF-5083EB4B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E723A-1F00-4B0B-9A64-22097D10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03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19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7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3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34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68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757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2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2ABA-3276-47CF-9891-F21045F8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8683C-E6A9-4C67-BEEB-70CAF2E1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200A7-59C1-4E82-8DE0-E85FCCA37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7A7B4-5958-44F6-90E9-80B274EF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AAB86-E3AE-4C5C-8001-BE3FFD52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46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8642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49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3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3BEF0-AE92-48A5-9592-E338040C5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E36E3-F2EE-4DF1-88DA-82D78E31F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18E6A-F8B7-4994-8974-C362D8C0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352C3-08EF-4E89-8FA9-C9402A03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DB024-5DB4-47D0-88EA-C1C49527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309B-49B9-4943-BDF1-EFC95947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F57F-DF88-4C68-85D9-2D68EF9F9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A98D4-4DA2-48D0-8BEC-5E59AD971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AAE12-7C19-4C3A-A8B2-04CD9175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5B480-695E-4269-93F5-DB14507E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44511-787A-48A9-AC5A-64848AF9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4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D5B4-5F3F-4191-AC7C-368B2F493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E6753-D5A5-46C5-B5DC-B49FF8264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D8218-B21D-4880-9F9A-F4ED52690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CC859-2BF4-4F4A-ADEE-D7FDFAD0A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9E482-9789-4C6D-873A-7076BDBE5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B9C51-53B8-4596-8F84-423F0DD8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CF36D-DED7-41E5-B6BD-078E43AC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860B9-0C5E-474F-ACF8-C975DE37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25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A74F-8447-44B0-97AE-9915F719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BCE7B-5ED3-49E9-A873-23179870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960D0-65E1-406F-8BE1-FE777980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DBB85-616C-468D-B9A7-A53EA4022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1A6D47-81E7-49C5-8684-3360E850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05336-A106-4F3A-B34D-DBCD19B1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81B56-3FB5-4959-8C42-26155979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0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D236-82E8-42C7-BFA1-E94FEF5E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4F93C-7996-4110-9FB5-6F088E768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344C4-E2E3-48C5-8006-E407AF870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A9BDD-9FFD-41D9-B4CB-92230A4A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81862-50D9-4270-B9C4-DB3614CA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0B471-E7B7-4B11-AB48-C15FD8EB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8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E6E6-2B3F-41E1-B6A9-58DF1B777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6A935-C77A-4836-B6A8-7282FF426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5BED0-2FD9-4ED9-B887-21E369B1A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BCE87-106B-417E-AB48-451E404A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E7122-7C61-45D6-8272-2A00E48A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99776-6A9E-46BA-BEE8-B938A23B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63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5DFC3B-7237-483C-A789-A912B263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70692-E536-44EF-AAF5-C839DE98A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9D64A-5DE2-4DD4-A5EB-9969F1D66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A92C-4CE9-4DBC-9A04-9B205C87F41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B9CC8-E7F0-4A72-8421-96AB47CB5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30B47-332C-40D9-83F6-08AD0D4BB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D305-E6CE-44E3-80EC-AA9FB57F7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8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7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">
            <a:extLst>
              <a:ext uri="{FF2B5EF4-FFF2-40B4-BE49-F238E27FC236}">
                <a16:creationId xmlns:a16="http://schemas.microsoft.com/office/drawing/2014/main" id="{E47621E8-54C0-41B7-8C91-A058990AB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635" y="155221"/>
            <a:ext cx="460392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description de l’artiste 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manger carottes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mange des carottes.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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regarder la télé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regarde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télé.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2B6C51-6EF2-4118-BC4A-B2C2C3031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825360"/>
              </p:ext>
            </p:extLst>
          </p:nvPr>
        </p:nvGraphicFramePr>
        <p:xfrm>
          <a:off x="539918" y="1161191"/>
          <a:ext cx="5026660" cy="1858268"/>
        </p:xfrm>
        <a:graphic>
          <a:graphicData uri="http://schemas.openxmlformats.org/drawingml/2006/table">
            <a:tbl>
              <a:tblPr firstRow="1" firstCol="1" bandRow="1"/>
              <a:tblGrid>
                <a:gridCol w="383223">
                  <a:extLst>
                    <a:ext uri="{9D8B030D-6E8A-4147-A177-3AD203B41FA5}">
                      <a16:colId xmlns:a16="http://schemas.microsoft.com/office/drawing/2014/main" val="1479133069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839767518"/>
                    </a:ext>
                  </a:extLst>
                </a:gridCol>
                <a:gridCol w="2024847">
                  <a:extLst>
                    <a:ext uri="{9D8B030D-6E8A-4147-A177-3AD203B41FA5}">
                      <a16:colId xmlns:a16="http://schemas.microsoft.com/office/drawing/2014/main" val="3164944946"/>
                    </a:ext>
                  </a:extLst>
                </a:gridCol>
                <a:gridCol w="2385228">
                  <a:extLst>
                    <a:ext uri="{9D8B030D-6E8A-4147-A177-3AD203B41FA5}">
                      <a16:colId xmlns:a16="http://schemas.microsoft.com/office/drawing/2014/main" val="3929921146"/>
                    </a:ext>
                  </a:extLst>
                </a:gridCol>
              </a:tblGrid>
              <a:tr h="558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                                        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928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être chanteuse</a:t>
                      </a:r>
                      <a:endParaRPr kumimoji="0" lang="fr-FR" sz="1200" i="0" u="none" strike="noStrike" kern="1200" cap="none" spc="0" normalizeH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 est chanteuse.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837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être française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07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venir de l’étranger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67076"/>
                  </a:ext>
                </a:extLst>
              </a:tr>
              <a:tr h="17562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avoir un frère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842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être sur Instagram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464609"/>
                  </a:ext>
                </a:extLst>
              </a:tr>
              <a:tr h="1029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aimer le sexisme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77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travailler en France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470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être jeune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790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chanter en Angleterre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895266"/>
                  </a:ext>
                </a:extLst>
              </a:tr>
            </a:tbl>
          </a:graphicData>
        </a:graphic>
      </p:graphicFrame>
      <p:sp>
        <p:nvSpPr>
          <p:cNvPr id="24" name="Arrow: Down 23">
            <a:extLst>
              <a:ext uri="{FF2B5EF4-FFF2-40B4-BE49-F238E27FC236}">
                <a16:creationId xmlns:a16="http://schemas.microsoft.com/office/drawing/2014/main" id="{DD6CDDD8-3190-4998-B4D3-8DEF35D71879}"/>
              </a:ext>
            </a:extLst>
          </p:cNvPr>
          <p:cNvSpPr/>
          <p:nvPr/>
        </p:nvSpPr>
        <p:spPr>
          <a:xfrm rot="16200000">
            <a:off x="2605429" y="1328883"/>
            <a:ext cx="76200" cy="16192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37501DEA-93DC-456E-8AF9-6BBA3CD49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77" y="3345356"/>
            <a:ext cx="417576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Écoute, coche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écris la description de l’artiste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manger carottes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 mange des carottes.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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regarder la télé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regarde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télé.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937D2AA-8C1A-499F-A59D-C112A5EFC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450698"/>
              </p:ext>
            </p:extLst>
          </p:nvPr>
        </p:nvGraphicFramePr>
        <p:xfrm>
          <a:off x="492193" y="4265461"/>
          <a:ext cx="5074385" cy="1856931"/>
        </p:xfrm>
        <a:graphic>
          <a:graphicData uri="http://schemas.openxmlformats.org/drawingml/2006/table">
            <a:tbl>
              <a:tblPr firstRow="1" firstCol="1" bandRow="1"/>
              <a:tblGrid>
                <a:gridCol w="369775">
                  <a:extLst>
                    <a:ext uri="{9D8B030D-6E8A-4147-A177-3AD203B41FA5}">
                      <a16:colId xmlns:a16="http://schemas.microsoft.com/office/drawing/2014/main" val="349251072"/>
                    </a:ext>
                  </a:extLst>
                </a:gridCol>
                <a:gridCol w="2044289">
                  <a:extLst>
                    <a:ext uri="{9D8B030D-6E8A-4147-A177-3AD203B41FA5}">
                      <a16:colId xmlns:a16="http://schemas.microsoft.com/office/drawing/2014/main" val="271791553"/>
                    </a:ext>
                  </a:extLst>
                </a:gridCol>
                <a:gridCol w="253710">
                  <a:extLst>
                    <a:ext uri="{9D8B030D-6E8A-4147-A177-3AD203B41FA5}">
                      <a16:colId xmlns:a16="http://schemas.microsoft.com/office/drawing/2014/main" val="3473583052"/>
                    </a:ext>
                  </a:extLst>
                </a:gridCol>
                <a:gridCol w="253710">
                  <a:extLst>
                    <a:ext uri="{9D8B030D-6E8A-4147-A177-3AD203B41FA5}">
                      <a16:colId xmlns:a16="http://schemas.microsoft.com/office/drawing/2014/main" val="459635240"/>
                    </a:ext>
                  </a:extLst>
                </a:gridCol>
                <a:gridCol w="2152901">
                  <a:extLst>
                    <a:ext uri="{9D8B030D-6E8A-4147-A177-3AD203B41FA5}">
                      <a16:colId xmlns:a16="http://schemas.microsoft.com/office/drawing/2014/main" val="3585204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                                        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731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être chanteur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est chanteur.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759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chanter le rap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862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être jeune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946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parler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français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333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être français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381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habiter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à Londres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101082"/>
                  </a:ext>
                </a:extLst>
              </a:tr>
              <a:tr h="7174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habiter à Paris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929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écouter Eminem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020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créer des vêtements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362302"/>
                  </a:ext>
                </a:extLst>
              </a:tr>
            </a:tbl>
          </a:graphicData>
        </a:graphic>
      </p:graphicFrame>
      <p:sp>
        <p:nvSpPr>
          <p:cNvPr id="29" name="Arrow: Down 28">
            <a:extLst>
              <a:ext uri="{FF2B5EF4-FFF2-40B4-BE49-F238E27FC236}">
                <a16:creationId xmlns:a16="http://schemas.microsoft.com/office/drawing/2014/main" id="{3D1189F3-E6F4-4D65-B356-A13FA3893B8F}"/>
              </a:ext>
            </a:extLst>
          </p:cNvPr>
          <p:cNvSpPr/>
          <p:nvPr/>
        </p:nvSpPr>
        <p:spPr>
          <a:xfrm>
            <a:off x="4301428" y="8933686"/>
            <a:ext cx="76200" cy="16192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1" name="Picture 5" descr="Speaking Man Clip Art">
            <a:extLst>
              <a:ext uri="{FF2B5EF4-FFF2-40B4-BE49-F238E27FC236}">
                <a16:creationId xmlns:a16="http://schemas.microsoft.com/office/drawing/2014/main" id="{A0A51D95-3F9E-4FBF-9A26-407D1B455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452" y="146206"/>
            <a:ext cx="456055" cy="3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Ear Clip Art">
            <a:extLst>
              <a:ext uri="{FF2B5EF4-FFF2-40B4-BE49-F238E27FC236}">
                <a16:creationId xmlns:a16="http://schemas.microsoft.com/office/drawing/2014/main" id="{977A4CB8-2C2F-4A7B-B8D9-23EB5E12A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684" y="3334319"/>
            <a:ext cx="479993" cy="77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2">
            <a:extLst>
              <a:ext uri="{FF2B5EF4-FFF2-40B4-BE49-F238E27FC236}">
                <a16:creationId xmlns:a16="http://schemas.microsoft.com/office/drawing/2014/main" id="{76153C90-A8F1-4C2B-9209-692AE3E0D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9075" y="3334319"/>
            <a:ext cx="4352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fr-FR" sz="12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description de l’artiste 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manger carottes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 mange des carottes.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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regarder la télé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regarde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télé.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Picture 5" descr="Speaking Man Clip Art">
            <a:extLst>
              <a:ext uri="{FF2B5EF4-FFF2-40B4-BE49-F238E27FC236}">
                <a16:creationId xmlns:a16="http://schemas.microsoft.com/office/drawing/2014/main" id="{10B020AA-A7C7-4F0E-9B69-C206ACE7D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190" y="3413794"/>
            <a:ext cx="456055" cy="39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 Box 2">
            <a:extLst>
              <a:ext uri="{FF2B5EF4-FFF2-40B4-BE49-F238E27FC236}">
                <a16:creationId xmlns:a16="http://schemas.microsoft.com/office/drawing/2014/main" id="{A04F3D47-DFEE-42B1-98A0-012F43750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4407" y="252928"/>
            <a:ext cx="417576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Écoute, coche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écris la description de l’artiste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Exemples :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manger carottes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 mange des carottes. 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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regarder la télé </a:t>
            </a: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regarde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télé.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Picture 9" descr="Ear Clip Art">
            <a:extLst>
              <a:ext uri="{FF2B5EF4-FFF2-40B4-BE49-F238E27FC236}">
                <a16:creationId xmlns:a16="http://schemas.microsoft.com/office/drawing/2014/main" id="{53A4E4AC-A9D6-4A95-B421-834112ED7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965" y="258964"/>
            <a:ext cx="479993" cy="77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F3C447C-B1AF-42CF-A75F-7C163551F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24233"/>
              </p:ext>
            </p:extLst>
          </p:nvPr>
        </p:nvGraphicFramePr>
        <p:xfrm>
          <a:off x="6537398" y="4265461"/>
          <a:ext cx="5503731" cy="1879984"/>
        </p:xfrm>
        <a:graphic>
          <a:graphicData uri="http://schemas.openxmlformats.org/drawingml/2006/table">
            <a:tbl>
              <a:tblPr firstRow="1" firstCol="1" bandRow="1"/>
              <a:tblGrid>
                <a:gridCol w="350394">
                  <a:extLst>
                    <a:ext uri="{9D8B030D-6E8A-4147-A177-3AD203B41FA5}">
                      <a16:colId xmlns:a16="http://schemas.microsoft.com/office/drawing/2014/main" val="2862343799"/>
                    </a:ext>
                  </a:extLst>
                </a:gridCol>
                <a:gridCol w="265861">
                  <a:extLst>
                    <a:ext uri="{9D8B030D-6E8A-4147-A177-3AD203B41FA5}">
                      <a16:colId xmlns:a16="http://schemas.microsoft.com/office/drawing/2014/main" val="38847683"/>
                    </a:ext>
                  </a:extLst>
                </a:gridCol>
                <a:gridCol w="2114172">
                  <a:extLst>
                    <a:ext uri="{9D8B030D-6E8A-4147-A177-3AD203B41FA5}">
                      <a16:colId xmlns:a16="http://schemas.microsoft.com/office/drawing/2014/main" val="3562616595"/>
                    </a:ext>
                  </a:extLst>
                </a:gridCol>
                <a:gridCol w="2773304">
                  <a:extLst>
                    <a:ext uri="{9D8B030D-6E8A-4147-A177-3AD203B41FA5}">
                      <a16:colId xmlns:a16="http://schemas.microsoft.com/office/drawing/2014/main" val="84077468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                                        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863218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être chanteur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est chanteur.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0487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chanter le rap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0825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être jeune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7818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parler 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français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375049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être français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7427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habiter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à Londres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791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habiter à Paris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186998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écouter Eminem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6536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créer des vêtements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45603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5808426-561A-4720-8E94-558A0C2E4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360907"/>
              </p:ext>
            </p:extLst>
          </p:nvPr>
        </p:nvGraphicFramePr>
        <p:xfrm>
          <a:off x="6529183" y="1161572"/>
          <a:ext cx="5511946" cy="1856931"/>
        </p:xfrm>
        <a:graphic>
          <a:graphicData uri="http://schemas.openxmlformats.org/drawingml/2006/table">
            <a:tbl>
              <a:tblPr firstRow="1" firstCol="1" bandRow="1"/>
              <a:tblGrid>
                <a:gridCol w="368328">
                  <a:extLst>
                    <a:ext uri="{9D8B030D-6E8A-4147-A177-3AD203B41FA5}">
                      <a16:colId xmlns:a16="http://schemas.microsoft.com/office/drawing/2014/main" val="2147877337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430916957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1963765517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2384885354"/>
                    </a:ext>
                  </a:extLst>
                </a:gridCol>
                <a:gridCol w="2583298">
                  <a:extLst>
                    <a:ext uri="{9D8B030D-6E8A-4147-A177-3AD203B41FA5}">
                      <a16:colId xmlns:a16="http://schemas.microsoft.com/office/drawing/2014/main" val="41459623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                                        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572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être chanteuse</a:t>
                      </a:r>
                      <a:endParaRPr kumimoji="0" lang="fr-FR" sz="1200" i="0" u="none" strike="noStrike" kern="1200" cap="none" spc="0" normalizeH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Elle est chanteuse.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945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être française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736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venir de l’étranger</a:t>
                      </a:r>
                      <a:endParaRPr lang="fr-FR" sz="1200" kern="1200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304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avoir un frère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69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être sur Instagram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58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aimer le sexisme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641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travailler en France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695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être jeune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55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chanter en Angleterre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020791"/>
                  </a:ext>
                </a:extLst>
              </a:tr>
            </a:tbl>
          </a:graphicData>
        </a:graphic>
      </p:graphicFrame>
      <p:pic>
        <p:nvPicPr>
          <p:cNvPr id="21" name="Picture 20" descr="Résultat de recherche d'images pour &quot;angèle free photos&quot;">
            <a:extLst>
              <a:ext uri="{FF2B5EF4-FFF2-40B4-BE49-F238E27FC236}">
                <a16:creationId xmlns:a16="http://schemas.microsoft.com/office/drawing/2014/main" id="{BFF4EB19-19E8-4955-860A-8A2B29879A3E}"/>
              </a:ext>
            </a:extLst>
          </p:cNvPr>
          <p:cNvPicPr/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0" t="5189" b="33357"/>
          <a:stretch/>
        </p:blipFill>
        <p:spPr bwMode="auto">
          <a:xfrm>
            <a:off x="423862" y="327731"/>
            <a:ext cx="733425" cy="7829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6" name="Picture 25" descr="Résultat de recherche d'images pour &quot;gims free photos&quot;">
            <a:extLst>
              <a:ext uri="{FF2B5EF4-FFF2-40B4-BE49-F238E27FC236}">
                <a16:creationId xmlns:a16="http://schemas.microsoft.com/office/drawing/2014/main" id="{1378F0F8-BCC7-4124-983C-0F78D9DC655F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58"/>
          <a:stretch/>
        </p:blipFill>
        <p:spPr bwMode="auto">
          <a:xfrm rot="21166845">
            <a:off x="277639" y="3570154"/>
            <a:ext cx="715010" cy="6184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3" name="Picture 32" descr="Résultat de recherche d'images pour &quot;gims free photos&quot;">
            <a:extLst>
              <a:ext uri="{FF2B5EF4-FFF2-40B4-BE49-F238E27FC236}">
                <a16:creationId xmlns:a16="http://schemas.microsoft.com/office/drawing/2014/main" id="{D6D9467D-986E-4A34-8CE7-87523E2EAF77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58"/>
          <a:stretch/>
        </p:blipFill>
        <p:spPr bwMode="auto">
          <a:xfrm rot="21166845">
            <a:off x="6432024" y="3546626"/>
            <a:ext cx="715010" cy="6184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6" name="Picture 35" descr="Résultat de recherche d'images pour &quot;angèle free photos&quot;">
            <a:extLst>
              <a:ext uri="{FF2B5EF4-FFF2-40B4-BE49-F238E27FC236}">
                <a16:creationId xmlns:a16="http://schemas.microsoft.com/office/drawing/2014/main" id="{5C137C98-0E8E-4220-8DDA-DF79B77E5599}"/>
              </a:ext>
            </a:extLst>
          </p:cNvPr>
          <p:cNvPicPr/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0" t="5189" b="33357"/>
          <a:stretch/>
        </p:blipFill>
        <p:spPr bwMode="auto">
          <a:xfrm>
            <a:off x="6450549" y="335008"/>
            <a:ext cx="733425" cy="7829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" name="Picture 2" descr="Symbol Thumbs Up Clip Art">
            <a:extLst>
              <a:ext uri="{FF2B5EF4-FFF2-40B4-BE49-F238E27FC236}">
                <a16:creationId xmlns:a16="http://schemas.microsoft.com/office/drawing/2014/main" id="{B726BEB2-19EB-4403-90FA-E61D23E27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251" y="1175822"/>
            <a:ext cx="128947" cy="15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Symbol Thumbs Up Clip Art">
            <a:extLst>
              <a:ext uri="{FF2B5EF4-FFF2-40B4-BE49-F238E27FC236}">
                <a16:creationId xmlns:a16="http://schemas.microsoft.com/office/drawing/2014/main" id="{4C4D8859-A125-400D-9ECE-FFCA5B9AC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16314">
            <a:off x="9272409" y="1179607"/>
            <a:ext cx="122816" cy="15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Symbol Thumbs Up Clip Art">
            <a:extLst>
              <a:ext uri="{FF2B5EF4-FFF2-40B4-BE49-F238E27FC236}">
                <a16:creationId xmlns:a16="http://schemas.microsoft.com/office/drawing/2014/main" id="{F1AF982E-E45A-46D9-9EE1-41B4448BA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911" y="4275146"/>
            <a:ext cx="128947" cy="15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Symbol Thumbs Up Clip Art">
            <a:extLst>
              <a:ext uri="{FF2B5EF4-FFF2-40B4-BE49-F238E27FC236}">
                <a16:creationId xmlns:a16="http://schemas.microsoft.com/office/drawing/2014/main" id="{BA65B90C-B1E1-49AF-A48D-707F9666F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16314">
            <a:off x="3221875" y="4286208"/>
            <a:ext cx="122816" cy="15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4349C5B-31FD-C446-A17B-9F2818A8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Grammar worksheet</a:t>
            </a:r>
          </a:p>
        </p:txBody>
      </p:sp>
    </p:spTree>
    <p:extLst>
      <p:ext uri="{BB962C8B-B14F-4D97-AF65-F5344CB8AC3E}">
        <p14:creationId xmlns:p14="http://schemas.microsoft.com/office/powerpoint/2010/main" val="376876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rench_template" id="{A584392A-2C27-EF4E-BE7A-23E569A15FEE}" vid="{C5265BCB-6564-944E-94B9-024A124CD2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446</Words>
  <Application>Microsoft Macintosh PowerPoint</Application>
  <PresentationFormat>Widescreen</PresentationFormat>
  <Paragraphs>199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1_Office Theme</vt:lpstr>
      <vt:lpstr>Grammar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Charlton</dc:creator>
  <cp:lastModifiedBy>Helen Thomas</cp:lastModifiedBy>
  <cp:revision>6</cp:revision>
  <dcterms:created xsi:type="dcterms:W3CDTF">2020-03-15T22:38:31Z</dcterms:created>
  <dcterms:modified xsi:type="dcterms:W3CDTF">2020-05-11T07:07:13Z</dcterms:modified>
</cp:coreProperties>
</file>