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32" r:id="rId4"/>
    <p:sldMasterId id="2147483744" r:id="rId5"/>
    <p:sldMasterId id="2147483756" r:id="rId6"/>
  </p:sldMasterIdLst>
  <p:notesMasterIdLst>
    <p:notesMasterId r:id="rId29"/>
  </p:notesMasterIdLst>
  <p:sldIdLst>
    <p:sldId id="268" r:id="rId7"/>
    <p:sldId id="362" r:id="rId8"/>
    <p:sldId id="363" r:id="rId9"/>
    <p:sldId id="383" r:id="rId10"/>
    <p:sldId id="376" r:id="rId11"/>
    <p:sldId id="604" r:id="rId12"/>
    <p:sldId id="368" r:id="rId13"/>
    <p:sldId id="298" r:id="rId14"/>
    <p:sldId id="406" r:id="rId15"/>
    <p:sldId id="405" r:id="rId16"/>
    <p:sldId id="407" r:id="rId17"/>
    <p:sldId id="404" r:id="rId18"/>
    <p:sldId id="408" r:id="rId19"/>
    <p:sldId id="257" r:id="rId20"/>
    <p:sldId id="374" r:id="rId21"/>
    <p:sldId id="375" r:id="rId22"/>
    <p:sldId id="403" r:id="rId23"/>
    <p:sldId id="379" r:id="rId24"/>
    <p:sldId id="333" r:id="rId25"/>
    <p:sldId id="392" r:id="rId26"/>
    <p:sldId id="393" r:id="rId27"/>
    <p:sldId id="3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9933"/>
    <a:srgbClr val="FFFF66"/>
    <a:srgbClr val="FF6699"/>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AA6621-860F-4866-8422-6BC3E1C41E1A}" v="5" dt="2020-05-06T10:02:44.610"/>
    <p1510:client id="{EEBEB00C-E15C-421F-82E4-DE478872B113}" v="8" dt="2020-05-06T07:34:01.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504" autoAdjust="0"/>
    <p:restoredTop sz="86376" autoAdjust="0"/>
  </p:normalViewPr>
  <p:slideViewPr>
    <p:cSldViewPr snapToGrid="0">
      <p:cViewPr varScale="1">
        <p:scale>
          <a:sx n="93" d="100"/>
          <a:sy n="93" d="100"/>
        </p:scale>
        <p:origin x="216" y="48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dan Charlton" userId="0a9f453c60f30bbc" providerId="LiveId" clId="{2AAA6621-860F-4866-8422-6BC3E1C41E1A}"/>
    <pc:docChg chg="custSel modSld">
      <pc:chgData name="Aidan Charlton" userId="0a9f453c60f30bbc" providerId="LiveId" clId="{2AAA6621-860F-4866-8422-6BC3E1C41E1A}" dt="2020-05-06T10:02:29.796" v="216" actId="20577"/>
      <pc:docMkLst>
        <pc:docMk/>
      </pc:docMkLst>
      <pc:sldChg chg="modSp mod">
        <pc:chgData name="Aidan Charlton" userId="0a9f453c60f30bbc" providerId="LiveId" clId="{2AAA6621-860F-4866-8422-6BC3E1C41E1A}" dt="2020-05-06T09:59:41.669" v="187" actId="20577"/>
        <pc:sldMkLst>
          <pc:docMk/>
          <pc:sldMk cId="2443982943" sldId="257"/>
        </pc:sldMkLst>
        <pc:spChg chg="mod">
          <ac:chgData name="Aidan Charlton" userId="0a9f453c60f30bbc" providerId="LiveId" clId="{2AAA6621-860F-4866-8422-6BC3E1C41E1A}" dt="2020-05-06T09:59:41.669" v="187" actId="20577"/>
          <ac:spMkLst>
            <pc:docMk/>
            <pc:sldMk cId="2443982943" sldId="257"/>
            <ac:spMk id="89" creationId="{2F485269-327F-474A-806C-B5FBEC4FD711}"/>
          </ac:spMkLst>
        </pc:spChg>
      </pc:sldChg>
      <pc:sldChg chg="modNotesTx">
        <pc:chgData name="Aidan Charlton" userId="0a9f453c60f30bbc" providerId="LiveId" clId="{2AAA6621-860F-4866-8422-6BC3E1C41E1A}" dt="2020-05-06T09:54:42.324" v="0" actId="6549"/>
        <pc:sldMkLst>
          <pc:docMk/>
          <pc:sldMk cId="2358062941" sldId="268"/>
        </pc:sldMkLst>
      </pc:sldChg>
      <pc:sldChg chg="modNotes">
        <pc:chgData name="Aidan Charlton" userId="0a9f453c60f30bbc" providerId="LiveId" clId="{2AAA6621-860F-4866-8422-6BC3E1C41E1A}" dt="2020-05-06T09:55:21.397" v="1"/>
        <pc:sldMkLst>
          <pc:docMk/>
          <pc:sldMk cId="4267889475" sldId="363"/>
        </pc:sldMkLst>
      </pc:sldChg>
      <pc:sldChg chg="modNotesTx">
        <pc:chgData name="Aidan Charlton" userId="0a9f453c60f30bbc" providerId="LiveId" clId="{2AAA6621-860F-4866-8422-6BC3E1C41E1A}" dt="2020-05-06T10:01:58.838" v="192" actId="20577"/>
        <pc:sldMkLst>
          <pc:docMk/>
          <pc:sldMk cId="1582903354" sldId="379"/>
        </pc:sldMkLst>
      </pc:sldChg>
      <pc:sldChg chg="modNotes">
        <pc:chgData name="Aidan Charlton" userId="0a9f453c60f30bbc" providerId="LiveId" clId="{2AAA6621-860F-4866-8422-6BC3E1C41E1A}" dt="2020-05-06T09:55:21.397" v="1"/>
        <pc:sldMkLst>
          <pc:docMk/>
          <pc:sldMk cId="2748157202" sldId="383"/>
        </pc:sldMkLst>
      </pc:sldChg>
      <pc:sldChg chg="modNotesTx">
        <pc:chgData name="Aidan Charlton" userId="0a9f453c60f30bbc" providerId="LiveId" clId="{2AAA6621-860F-4866-8422-6BC3E1C41E1A}" dt="2020-05-06T10:02:15.286" v="206" actId="20577"/>
        <pc:sldMkLst>
          <pc:docMk/>
          <pc:sldMk cId="3611747752" sldId="392"/>
        </pc:sldMkLst>
      </pc:sldChg>
      <pc:sldChg chg="modNotesTx">
        <pc:chgData name="Aidan Charlton" userId="0a9f453c60f30bbc" providerId="LiveId" clId="{2AAA6621-860F-4866-8422-6BC3E1C41E1A}" dt="2020-05-06T10:02:29.796" v="216" actId="20577"/>
        <pc:sldMkLst>
          <pc:docMk/>
          <pc:sldMk cId="2541861256" sldId="393"/>
        </pc:sldMkLst>
      </pc:sldChg>
      <pc:sldChg chg="modSp mod modNotesTx">
        <pc:chgData name="Aidan Charlton" userId="0a9f453c60f30bbc" providerId="LiveId" clId="{2AAA6621-860F-4866-8422-6BC3E1C41E1A}" dt="2020-05-06T09:57:17.643" v="179"/>
        <pc:sldMkLst>
          <pc:docMk/>
          <pc:sldMk cId="3616474057" sldId="604"/>
        </pc:sldMkLst>
        <pc:spChg chg="mod">
          <ac:chgData name="Aidan Charlton" userId="0a9f453c60f30bbc" providerId="LiveId" clId="{2AAA6621-860F-4866-8422-6BC3E1C41E1A}" dt="2020-05-06T09:56:47.675" v="177"/>
          <ac:spMkLst>
            <pc:docMk/>
            <pc:sldMk cId="3616474057" sldId="604"/>
            <ac:spMk id="6" creationId="{04EEAAF6-8224-B84C-9791-2E52851ED7E8}"/>
          </ac:spMkLst>
        </pc:spChg>
        <pc:spChg chg="mod">
          <ac:chgData name="Aidan Charlton" userId="0a9f453c60f30bbc" providerId="LiveId" clId="{2AAA6621-860F-4866-8422-6BC3E1C41E1A}" dt="2020-05-06T09:57:10.035" v="178"/>
          <ac:spMkLst>
            <pc:docMk/>
            <pc:sldMk cId="3616474057" sldId="604"/>
            <ac:spMk id="14" creationId="{7B424077-B2D5-46AA-BDA8-6FF15DA500E8}"/>
          </ac:spMkLst>
        </pc:spChg>
        <pc:spChg chg="mod">
          <ac:chgData name="Aidan Charlton" userId="0a9f453c60f30bbc" providerId="LiveId" clId="{2AAA6621-860F-4866-8422-6BC3E1C41E1A}" dt="2020-05-06T09:57:17.643" v="179"/>
          <ac:spMkLst>
            <pc:docMk/>
            <pc:sldMk cId="3616474057" sldId="604"/>
            <ac:spMk id="16" creationId="{C0508B9B-5891-4D3C-9F6E-ECDA43B43AC2}"/>
          </ac:spMkLst>
        </pc:spChg>
      </pc:sldChg>
    </pc:docChg>
  </pc:docChgLst>
  <pc:docChgLst>
    <pc:chgData name="Aidan Charlton" userId="0a9f453c60f30bbc" providerId="LiveId" clId="{EEBEB00C-E15C-421F-82E4-DE478872B113}"/>
    <pc:docChg chg="undo custSel delSld modSld delMainMaster">
      <pc:chgData name="Aidan Charlton" userId="0a9f453c60f30bbc" providerId="LiveId" clId="{EEBEB00C-E15C-421F-82E4-DE478872B113}" dt="2020-05-06T07:21:43.870" v="69" actId="6549"/>
      <pc:docMkLst>
        <pc:docMk/>
      </pc:docMkLst>
      <pc:sldChg chg="del">
        <pc:chgData name="Aidan Charlton" userId="0a9f453c60f30bbc" providerId="LiveId" clId="{EEBEB00C-E15C-421F-82E4-DE478872B113}" dt="2020-05-06T07:13:08.935" v="5" actId="47"/>
        <pc:sldMkLst>
          <pc:docMk/>
          <pc:sldMk cId="2318665316" sldId="267"/>
        </pc:sldMkLst>
      </pc:sldChg>
      <pc:sldChg chg="addSp modSp mod modNotesTx">
        <pc:chgData name="Aidan Charlton" userId="0a9f453c60f30bbc" providerId="LiveId" clId="{EEBEB00C-E15C-421F-82E4-DE478872B113}" dt="2020-05-06T07:21:43.870" v="69" actId="6549"/>
        <pc:sldMkLst>
          <pc:docMk/>
          <pc:sldMk cId="2358062941" sldId="268"/>
        </pc:sldMkLst>
        <pc:spChg chg="mod">
          <ac:chgData name="Aidan Charlton" userId="0a9f453c60f30bbc" providerId="LiveId" clId="{EEBEB00C-E15C-421F-82E4-DE478872B113}" dt="2020-05-06T07:15:10.192" v="6"/>
          <ac:spMkLst>
            <pc:docMk/>
            <pc:sldMk cId="2358062941" sldId="268"/>
            <ac:spMk id="6" creationId="{04EEAAF6-8224-B84C-9791-2E52851ED7E8}"/>
          </ac:spMkLst>
        </pc:spChg>
        <pc:spChg chg="add mod">
          <ac:chgData name="Aidan Charlton" userId="0a9f453c60f30bbc" providerId="LiveId" clId="{EEBEB00C-E15C-421F-82E4-DE478872B113}" dt="2020-05-06T07:15:43.512" v="9" actId="6549"/>
          <ac:spMkLst>
            <pc:docMk/>
            <pc:sldMk cId="2358062941" sldId="268"/>
            <ac:spMk id="13" creationId="{D67F898F-487E-4A13-873A-EB9899D5BDE6}"/>
          </ac:spMkLst>
        </pc:spChg>
        <pc:spChg chg="mod">
          <ac:chgData name="Aidan Charlton" userId="0a9f453c60f30bbc" providerId="LiveId" clId="{EEBEB00C-E15C-421F-82E4-DE478872B113}" dt="2020-05-06T07:16:04.702" v="12"/>
          <ac:spMkLst>
            <pc:docMk/>
            <pc:sldMk cId="2358062941" sldId="268"/>
            <ac:spMk id="14" creationId="{7B424077-B2D5-46AA-BDA8-6FF15DA500E8}"/>
          </ac:spMkLst>
        </pc:spChg>
        <pc:spChg chg="mod">
          <ac:chgData name="Aidan Charlton" userId="0a9f453c60f30bbc" providerId="LiveId" clId="{EEBEB00C-E15C-421F-82E4-DE478872B113}" dt="2020-05-06T07:16:47.796" v="14"/>
          <ac:spMkLst>
            <pc:docMk/>
            <pc:sldMk cId="2358062941" sldId="268"/>
            <ac:spMk id="16" creationId="{C0508B9B-5891-4D3C-9F6E-ECDA43B43AC2}"/>
          </ac:spMkLst>
        </pc:spChg>
        <pc:grpChg chg="mod">
          <ac:chgData name="Aidan Charlton" userId="0a9f453c60f30bbc" providerId="LiveId" clId="{EEBEB00C-E15C-421F-82E4-DE478872B113}" dt="2020-05-06T07:16:00.922" v="11" actId="1076"/>
          <ac:grpSpMkLst>
            <pc:docMk/>
            <pc:sldMk cId="2358062941" sldId="268"/>
            <ac:grpSpMk id="3" creationId="{00000000-0000-0000-0000-000000000000}"/>
          </ac:grpSpMkLst>
        </pc:grpChg>
      </pc:sldChg>
      <pc:sldChg chg="del">
        <pc:chgData name="Aidan Charlton" userId="0a9f453c60f30bbc" providerId="LiveId" clId="{EEBEB00C-E15C-421F-82E4-DE478872B113}" dt="2020-05-06T07:12:32.650" v="1" actId="47"/>
        <pc:sldMkLst>
          <pc:docMk/>
          <pc:sldMk cId="1714748207" sldId="303"/>
        </pc:sldMkLst>
      </pc:sldChg>
      <pc:sldChg chg="del">
        <pc:chgData name="Aidan Charlton" userId="0a9f453c60f30bbc" providerId="LiveId" clId="{EEBEB00C-E15C-421F-82E4-DE478872B113}" dt="2020-05-06T07:12:32.650" v="1" actId="47"/>
        <pc:sldMkLst>
          <pc:docMk/>
          <pc:sldMk cId="3393702190" sldId="306"/>
        </pc:sldMkLst>
      </pc:sldChg>
      <pc:sldChg chg="del">
        <pc:chgData name="Aidan Charlton" userId="0a9f453c60f30bbc" providerId="LiveId" clId="{EEBEB00C-E15C-421F-82E4-DE478872B113}" dt="2020-05-06T07:12:20.327" v="0" actId="47"/>
        <pc:sldMkLst>
          <pc:docMk/>
          <pc:sldMk cId="1189698417" sldId="307"/>
        </pc:sldMkLst>
      </pc:sldChg>
      <pc:sldChg chg="del">
        <pc:chgData name="Aidan Charlton" userId="0a9f453c60f30bbc" providerId="LiveId" clId="{EEBEB00C-E15C-421F-82E4-DE478872B113}" dt="2020-05-06T07:12:32.650" v="1" actId="47"/>
        <pc:sldMkLst>
          <pc:docMk/>
          <pc:sldMk cId="1045018774" sldId="308"/>
        </pc:sldMkLst>
      </pc:sldChg>
      <pc:sldChg chg="del">
        <pc:chgData name="Aidan Charlton" userId="0a9f453c60f30bbc" providerId="LiveId" clId="{EEBEB00C-E15C-421F-82E4-DE478872B113}" dt="2020-05-06T07:12:32.650" v="1" actId="47"/>
        <pc:sldMkLst>
          <pc:docMk/>
          <pc:sldMk cId="3273953958" sldId="309"/>
        </pc:sldMkLst>
      </pc:sldChg>
      <pc:sldChg chg="del">
        <pc:chgData name="Aidan Charlton" userId="0a9f453c60f30bbc" providerId="LiveId" clId="{EEBEB00C-E15C-421F-82E4-DE478872B113}" dt="2020-05-06T07:12:32.650" v="1" actId="47"/>
        <pc:sldMkLst>
          <pc:docMk/>
          <pc:sldMk cId="836794248" sldId="335"/>
        </pc:sldMkLst>
      </pc:sldChg>
      <pc:sldChg chg="del">
        <pc:chgData name="Aidan Charlton" userId="0a9f453c60f30bbc" providerId="LiveId" clId="{EEBEB00C-E15C-421F-82E4-DE478872B113}" dt="2020-05-06T07:12:32.650" v="1" actId="47"/>
        <pc:sldMkLst>
          <pc:docMk/>
          <pc:sldMk cId="3432841034" sldId="346"/>
        </pc:sldMkLst>
      </pc:sldChg>
      <pc:sldChg chg="del">
        <pc:chgData name="Aidan Charlton" userId="0a9f453c60f30bbc" providerId="LiveId" clId="{EEBEB00C-E15C-421F-82E4-DE478872B113}" dt="2020-05-06T07:12:47.523" v="3" actId="47"/>
        <pc:sldMkLst>
          <pc:docMk/>
          <pc:sldMk cId="1561241292" sldId="347"/>
        </pc:sldMkLst>
      </pc:sldChg>
      <pc:sldChg chg="del">
        <pc:chgData name="Aidan Charlton" userId="0a9f453c60f30bbc" providerId="LiveId" clId="{EEBEB00C-E15C-421F-82E4-DE478872B113}" dt="2020-05-06T07:12:47.523" v="3" actId="47"/>
        <pc:sldMkLst>
          <pc:docMk/>
          <pc:sldMk cId="3066202767" sldId="352"/>
        </pc:sldMkLst>
      </pc:sldChg>
      <pc:sldChg chg="del">
        <pc:chgData name="Aidan Charlton" userId="0a9f453c60f30bbc" providerId="LiveId" clId="{EEBEB00C-E15C-421F-82E4-DE478872B113}" dt="2020-05-06T07:12:47.523" v="3" actId="47"/>
        <pc:sldMkLst>
          <pc:docMk/>
          <pc:sldMk cId="308963475" sldId="358"/>
        </pc:sldMkLst>
      </pc:sldChg>
      <pc:sldChg chg="del">
        <pc:chgData name="Aidan Charlton" userId="0a9f453c60f30bbc" providerId="LiveId" clId="{EEBEB00C-E15C-421F-82E4-DE478872B113}" dt="2020-05-06T07:12:47.523" v="3" actId="47"/>
        <pc:sldMkLst>
          <pc:docMk/>
          <pc:sldMk cId="2741512918" sldId="359"/>
        </pc:sldMkLst>
      </pc:sldChg>
      <pc:sldChg chg="del">
        <pc:chgData name="Aidan Charlton" userId="0a9f453c60f30bbc" providerId="LiveId" clId="{EEBEB00C-E15C-421F-82E4-DE478872B113}" dt="2020-05-06T07:12:47.523" v="3" actId="47"/>
        <pc:sldMkLst>
          <pc:docMk/>
          <pc:sldMk cId="1587432339" sldId="360"/>
        </pc:sldMkLst>
      </pc:sldChg>
      <pc:sldChg chg="del">
        <pc:chgData name="Aidan Charlton" userId="0a9f453c60f30bbc" providerId="LiveId" clId="{EEBEB00C-E15C-421F-82E4-DE478872B113}" dt="2020-05-06T07:12:36.441" v="2" actId="47"/>
        <pc:sldMkLst>
          <pc:docMk/>
          <pc:sldMk cId="3053852622" sldId="385"/>
        </pc:sldMkLst>
      </pc:sldChg>
      <pc:sldChg chg="del">
        <pc:chgData name="Aidan Charlton" userId="0a9f453c60f30bbc" providerId="LiveId" clId="{EEBEB00C-E15C-421F-82E4-DE478872B113}" dt="2020-05-06T07:12:20.327" v="0" actId="47"/>
        <pc:sldMkLst>
          <pc:docMk/>
          <pc:sldMk cId="2795914267" sldId="386"/>
        </pc:sldMkLst>
      </pc:sldChg>
      <pc:sldChg chg="del">
        <pc:chgData name="Aidan Charlton" userId="0a9f453c60f30bbc" providerId="LiveId" clId="{EEBEB00C-E15C-421F-82E4-DE478872B113}" dt="2020-05-06T07:12:47.523" v="3" actId="47"/>
        <pc:sldMkLst>
          <pc:docMk/>
          <pc:sldMk cId="1288450717" sldId="387"/>
        </pc:sldMkLst>
      </pc:sldChg>
      <pc:sldChg chg="del">
        <pc:chgData name="Aidan Charlton" userId="0a9f453c60f30bbc" providerId="LiveId" clId="{EEBEB00C-E15C-421F-82E4-DE478872B113}" dt="2020-05-06T07:12:51.821" v="4" actId="47"/>
        <pc:sldMkLst>
          <pc:docMk/>
          <pc:sldMk cId="3895800936" sldId="389"/>
        </pc:sldMkLst>
      </pc:sldChg>
      <pc:sldChg chg="del">
        <pc:chgData name="Aidan Charlton" userId="0a9f453c60f30bbc" providerId="LiveId" clId="{EEBEB00C-E15C-421F-82E4-DE478872B113}" dt="2020-05-06T07:12:32.650" v="1" actId="47"/>
        <pc:sldMkLst>
          <pc:docMk/>
          <pc:sldMk cId="2446852221" sldId="390"/>
        </pc:sldMkLst>
      </pc:sldChg>
      <pc:sldChg chg="del">
        <pc:chgData name="Aidan Charlton" userId="0a9f453c60f30bbc" providerId="LiveId" clId="{EEBEB00C-E15C-421F-82E4-DE478872B113}" dt="2020-05-06T07:12:51.821" v="4" actId="47"/>
        <pc:sldMkLst>
          <pc:docMk/>
          <pc:sldMk cId="3760825646" sldId="391"/>
        </pc:sldMkLst>
      </pc:sldChg>
      <pc:sldChg chg="del">
        <pc:chgData name="Aidan Charlton" userId="0a9f453c60f30bbc" providerId="LiveId" clId="{EEBEB00C-E15C-421F-82E4-DE478872B113}" dt="2020-05-06T07:12:20.327" v="0" actId="47"/>
        <pc:sldMkLst>
          <pc:docMk/>
          <pc:sldMk cId="1053237928" sldId="394"/>
        </pc:sldMkLst>
      </pc:sldChg>
      <pc:sldChg chg="del">
        <pc:chgData name="Aidan Charlton" userId="0a9f453c60f30bbc" providerId="LiveId" clId="{EEBEB00C-E15C-421F-82E4-DE478872B113}" dt="2020-05-06T07:12:20.327" v="0" actId="47"/>
        <pc:sldMkLst>
          <pc:docMk/>
          <pc:sldMk cId="3935247456" sldId="395"/>
        </pc:sldMkLst>
      </pc:sldChg>
      <pc:sldChg chg="del">
        <pc:chgData name="Aidan Charlton" userId="0a9f453c60f30bbc" providerId="LiveId" clId="{EEBEB00C-E15C-421F-82E4-DE478872B113}" dt="2020-05-06T07:12:47.523" v="3" actId="47"/>
        <pc:sldMkLst>
          <pc:docMk/>
          <pc:sldMk cId="3145827508" sldId="398"/>
        </pc:sldMkLst>
      </pc:sldChg>
      <pc:sldChg chg="del">
        <pc:chgData name="Aidan Charlton" userId="0a9f453c60f30bbc" providerId="LiveId" clId="{EEBEB00C-E15C-421F-82E4-DE478872B113}" dt="2020-05-06T07:12:32.650" v="1" actId="47"/>
        <pc:sldMkLst>
          <pc:docMk/>
          <pc:sldMk cId="3215892871" sldId="399"/>
        </pc:sldMkLst>
      </pc:sldChg>
      <pc:sldChg chg="del">
        <pc:chgData name="Aidan Charlton" userId="0a9f453c60f30bbc" providerId="LiveId" clId="{EEBEB00C-E15C-421F-82E4-DE478872B113}" dt="2020-05-06T07:12:32.650" v="1" actId="47"/>
        <pc:sldMkLst>
          <pc:docMk/>
          <pc:sldMk cId="3191191473" sldId="400"/>
        </pc:sldMkLst>
      </pc:sldChg>
      <pc:sldChg chg="del">
        <pc:chgData name="Aidan Charlton" userId="0a9f453c60f30bbc" providerId="LiveId" clId="{EEBEB00C-E15C-421F-82E4-DE478872B113}" dt="2020-05-06T07:12:32.650" v="1" actId="47"/>
        <pc:sldMkLst>
          <pc:docMk/>
          <pc:sldMk cId="1691846325" sldId="401"/>
        </pc:sldMkLst>
      </pc:sldChg>
      <pc:sldChg chg="del">
        <pc:chgData name="Aidan Charlton" userId="0a9f453c60f30bbc" providerId="LiveId" clId="{EEBEB00C-E15C-421F-82E4-DE478872B113}" dt="2020-05-06T07:12:32.650" v="1" actId="47"/>
        <pc:sldMkLst>
          <pc:docMk/>
          <pc:sldMk cId="4127171472" sldId="402"/>
        </pc:sldMkLst>
      </pc:sldChg>
      <pc:sldMasterChg chg="del delSldLayout">
        <pc:chgData name="Aidan Charlton" userId="0a9f453c60f30bbc" providerId="LiveId" clId="{EEBEB00C-E15C-421F-82E4-DE478872B113}" dt="2020-05-06T07:12:36.441" v="2" actId="47"/>
        <pc:sldMasterMkLst>
          <pc:docMk/>
          <pc:sldMasterMk cId="2034762858" sldId="2147483648"/>
        </pc:sldMasterMkLst>
        <pc:sldLayoutChg chg="del">
          <pc:chgData name="Aidan Charlton" userId="0a9f453c60f30bbc" providerId="LiveId" clId="{EEBEB00C-E15C-421F-82E4-DE478872B113}" dt="2020-05-06T07:12:36.441" v="2" actId="47"/>
          <pc:sldLayoutMkLst>
            <pc:docMk/>
            <pc:sldMasterMk cId="2034762858" sldId="2147483648"/>
            <pc:sldLayoutMk cId="3509944158" sldId="2147483649"/>
          </pc:sldLayoutMkLst>
        </pc:sldLayoutChg>
        <pc:sldLayoutChg chg="del">
          <pc:chgData name="Aidan Charlton" userId="0a9f453c60f30bbc" providerId="LiveId" clId="{EEBEB00C-E15C-421F-82E4-DE478872B113}" dt="2020-05-06T07:12:36.441" v="2" actId="47"/>
          <pc:sldLayoutMkLst>
            <pc:docMk/>
            <pc:sldMasterMk cId="2034762858" sldId="2147483648"/>
            <pc:sldLayoutMk cId="1063785241" sldId="2147483650"/>
          </pc:sldLayoutMkLst>
        </pc:sldLayoutChg>
        <pc:sldLayoutChg chg="del">
          <pc:chgData name="Aidan Charlton" userId="0a9f453c60f30bbc" providerId="LiveId" clId="{EEBEB00C-E15C-421F-82E4-DE478872B113}" dt="2020-05-06T07:12:36.441" v="2" actId="47"/>
          <pc:sldLayoutMkLst>
            <pc:docMk/>
            <pc:sldMasterMk cId="2034762858" sldId="2147483648"/>
            <pc:sldLayoutMk cId="3712034332" sldId="2147483651"/>
          </pc:sldLayoutMkLst>
        </pc:sldLayoutChg>
        <pc:sldLayoutChg chg="del">
          <pc:chgData name="Aidan Charlton" userId="0a9f453c60f30bbc" providerId="LiveId" clId="{EEBEB00C-E15C-421F-82E4-DE478872B113}" dt="2020-05-06T07:12:36.441" v="2" actId="47"/>
          <pc:sldLayoutMkLst>
            <pc:docMk/>
            <pc:sldMasterMk cId="2034762858" sldId="2147483648"/>
            <pc:sldLayoutMk cId="539634618" sldId="2147483652"/>
          </pc:sldLayoutMkLst>
        </pc:sldLayoutChg>
        <pc:sldLayoutChg chg="del">
          <pc:chgData name="Aidan Charlton" userId="0a9f453c60f30bbc" providerId="LiveId" clId="{EEBEB00C-E15C-421F-82E4-DE478872B113}" dt="2020-05-06T07:12:36.441" v="2" actId="47"/>
          <pc:sldLayoutMkLst>
            <pc:docMk/>
            <pc:sldMasterMk cId="2034762858" sldId="2147483648"/>
            <pc:sldLayoutMk cId="3019260000" sldId="2147483653"/>
          </pc:sldLayoutMkLst>
        </pc:sldLayoutChg>
        <pc:sldLayoutChg chg="del">
          <pc:chgData name="Aidan Charlton" userId="0a9f453c60f30bbc" providerId="LiveId" clId="{EEBEB00C-E15C-421F-82E4-DE478872B113}" dt="2020-05-06T07:12:36.441" v="2" actId="47"/>
          <pc:sldLayoutMkLst>
            <pc:docMk/>
            <pc:sldMasterMk cId="2034762858" sldId="2147483648"/>
            <pc:sldLayoutMk cId="2049829077" sldId="2147483654"/>
          </pc:sldLayoutMkLst>
        </pc:sldLayoutChg>
        <pc:sldLayoutChg chg="del">
          <pc:chgData name="Aidan Charlton" userId="0a9f453c60f30bbc" providerId="LiveId" clId="{EEBEB00C-E15C-421F-82E4-DE478872B113}" dt="2020-05-06T07:12:36.441" v="2" actId="47"/>
          <pc:sldLayoutMkLst>
            <pc:docMk/>
            <pc:sldMasterMk cId="2034762858" sldId="2147483648"/>
            <pc:sldLayoutMk cId="4206068009" sldId="2147483655"/>
          </pc:sldLayoutMkLst>
        </pc:sldLayoutChg>
        <pc:sldLayoutChg chg="del">
          <pc:chgData name="Aidan Charlton" userId="0a9f453c60f30bbc" providerId="LiveId" clId="{EEBEB00C-E15C-421F-82E4-DE478872B113}" dt="2020-05-06T07:12:36.441" v="2" actId="47"/>
          <pc:sldLayoutMkLst>
            <pc:docMk/>
            <pc:sldMasterMk cId="2034762858" sldId="2147483648"/>
            <pc:sldLayoutMk cId="3237203192" sldId="2147483656"/>
          </pc:sldLayoutMkLst>
        </pc:sldLayoutChg>
        <pc:sldLayoutChg chg="del">
          <pc:chgData name="Aidan Charlton" userId="0a9f453c60f30bbc" providerId="LiveId" clId="{EEBEB00C-E15C-421F-82E4-DE478872B113}" dt="2020-05-06T07:12:36.441" v="2" actId="47"/>
          <pc:sldLayoutMkLst>
            <pc:docMk/>
            <pc:sldMasterMk cId="2034762858" sldId="2147483648"/>
            <pc:sldLayoutMk cId="2130795011" sldId="2147483657"/>
          </pc:sldLayoutMkLst>
        </pc:sldLayoutChg>
        <pc:sldLayoutChg chg="del">
          <pc:chgData name="Aidan Charlton" userId="0a9f453c60f30bbc" providerId="LiveId" clId="{EEBEB00C-E15C-421F-82E4-DE478872B113}" dt="2020-05-06T07:12:36.441" v="2" actId="47"/>
          <pc:sldLayoutMkLst>
            <pc:docMk/>
            <pc:sldMasterMk cId="2034762858" sldId="2147483648"/>
            <pc:sldLayoutMk cId="3947852131" sldId="2147483658"/>
          </pc:sldLayoutMkLst>
        </pc:sldLayoutChg>
        <pc:sldLayoutChg chg="del">
          <pc:chgData name="Aidan Charlton" userId="0a9f453c60f30bbc" providerId="LiveId" clId="{EEBEB00C-E15C-421F-82E4-DE478872B113}" dt="2020-05-06T07:12:36.441" v="2" actId="47"/>
          <pc:sldLayoutMkLst>
            <pc:docMk/>
            <pc:sldMasterMk cId="2034762858" sldId="2147483648"/>
            <pc:sldLayoutMk cId="4067004272" sldId="2147483659"/>
          </pc:sldLayoutMkLst>
        </pc:sldLayoutChg>
      </pc:sldMasterChg>
      <pc:sldMasterChg chg="del delSldLayout">
        <pc:chgData name="Aidan Charlton" userId="0a9f453c60f30bbc" providerId="LiveId" clId="{EEBEB00C-E15C-421F-82E4-DE478872B113}" dt="2020-05-06T07:13:08.935" v="5" actId="47"/>
        <pc:sldMasterMkLst>
          <pc:docMk/>
          <pc:sldMasterMk cId="1248974172" sldId="2147483684"/>
        </pc:sldMasterMkLst>
        <pc:sldLayoutChg chg="del">
          <pc:chgData name="Aidan Charlton" userId="0a9f453c60f30bbc" providerId="LiveId" clId="{EEBEB00C-E15C-421F-82E4-DE478872B113}" dt="2020-05-06T07:13:08.935" v="5" actId="47"/>
          <pc:sldLayoutMkLst>
            <pc:docMk/>
            <pc:sldMasterMk cId="1248974172" sldId="2147483684"/>
            <pc:sldLayoutMk cId="3436146190" sldId="2147483685"/>
          </pc:sldLayoutMkLst>
        </pc:sldLayoutChg>
        <pc:sldLayoutChg chg="del">
          <pc:chgData name="Aidan Charlton" userId="0a9f453c60f30bbc" providerId="LiveId" clId="{EEBEB00C-E15C-421F-82E4-DE478872B113}" dt="2020-05-06T07:13:08.935" v="5" actId="47"/>
          <pc:sldLayoutMkLst>
            <pc:docMk/>
            <pc:sldMasterMk cId="1248974172" sldId="2147483684"/>
            <pc:sldLayoutMk cId="492991532" sldId="2147483686"/>
          </pc:sldLayoutMkLst>
        </pc:sldLayoutChg>
        <pc:sldLayoutChg chg="del">
          <pc:chgData name="Aidan Charlton" userId="0a9f453c60f30bbc" providerId="LiveId" clId="{EEBEB00C-E15C-421F-82E4-DE478872B113}" dt="2020-05-06T07:13:08.935" v="5" actId="47"/>
          <pc:sldLayoutMkLst>
            <pc:docMk/>
            <pc:sldMasterMk cId="1248974172" sldId="2147483684"/>
            <pc:sldLayoutMk cId="3861372794" sldId="2147483687"/>
          </pc:sldLayoutMkLst>
        </pc:sldLayoutChg>
        <pc:sldLayoutChg chg="del">
          <pc:chgData name="Aidan Charlton" userId="0a9f453c60f30bbc" providerId="LiveId" clId="{EEBEB00C-E15C-421F-82E4-DE478872B113}" dt="2020-05-06T07:13:08.935" v="5" actId="47"/>
          <pc:sldLayoutMkLst>
            <pc:docMk/>
            <pc:sldMasterMk cId="1248974172" sldId="2147483684"/>
            <pc:sldLayoutMk cId="1734381628" sldId="2147483688"/>
          </pc:sldLayoutMkLst>
        </pc:sldLayoutChg>
        <pc:sldLayoutChg chg="del">
          <pc:chgData name="Aidan Charlton" userId="0a9f453c60f30bbc" providerId="LiveId" clId="{EEBEB00C-E15C-421F-82E4-DE478872B113}" dt="2020-05-06T07:13:08.935" v="5" actId="47"/>
          <pc:sldLayoutMkLst>
            <pc:docMk/>
            <pc:sldMasterMk cId="1248974172" sldId="2147483684"/>
            <pc:sldLayoutMk cId="3576802366" sldId="2147483689"/>
          </pc:sldLayoutMkLst>
        </pc:sldLayoutChg>
        <pc:sldLayoutChg chg="del">
          <pc:chgData name="Aidan Charlton" userId="0a9f453c60f30bbc" providerId="LiveId" clId="{EEBEB00C-E15C-421F-82E4-DE478872B113}" dt="2020-05-06T07:13:08.935" v="5" actId="47"/>
          <pc:sldLayoutMkLst>
            <pc:docMk/>
            <pc:sldMasterMk cId="1248974172" sldId="2147483684"/>
            <pc:sldLayoutMk cId="1782557115" sldId="2147483690"/>
          </pc:sldLayoutMkLst>
        </pc:sldLayoutChg>
        <pc:sldLayoutChg chg="del">
          <pc:chgData name="Aidan Charlton" userId="0a9f453c60f30bbc" providerId="LiveId" clId="{EEBEB00C-E15C-421F-82E4-DE478872B113}" dt="2020-05-06T07:13:08.935" v="5" actId="47"/>
          <pc:sldLayoutMkLst>
            <pc:docMk/>
            <pc:sldMasterMk cId="1248974172" sldId="2147483684"/>
            <pc:sldLayoutMk cId="3737802542" sldId="2147483691"/>
          </pc:sldLayoutMkLst>
        </pc:sldLayoutChg>
        <pc:sldLayoutChg chg="del">
          <pc:chgData name="Aidan Charlton" userId="0a9f453c60f30bbc" providerId="LiveId" clId="{EEBEB00C-E15C-421F-82E4-DE478872B113}" dt="2020-05-06T07:13:08.935" v="5" actId="47"/>
          <pc:sldLayoutMkLst>
            <pc:docMk/>
            <pc:sldMasterMk cId="1248974172" sldId="2147483684"/>
            <pc:sldLayoutMk cId="1079653165" sldId="2147483692"/>
          </pc:sldLayoutMkLst>
        </pc:sldLayoutChg>
        <pc:sldLayoutChg chg="del">
          <pc:chgData name="Aidan Charlton" userId="0a9f453c60f30bbc" providerId="LiveId" clId="{EEBEB00C-E15C-421F-82E4-DE478872B113}" dt="2020-05-06T07:13:08.935" v="5" actId="47"/>
          <pc:sldLayoutMkLst>
            <pc:docMk/>
            <pc:sldMasterMk cId="1248974172" sldId="2147483684"/>
            <pc:sldLayoutMk cId="283777112" sldId="2147483693"/>
          </pc:sldLayoutMkLst>
        </pc:sldLayoutChg>
        <pc:sldLayoutChg chg="del">
          <pc:chgData name="Aidan Charlton" userId="0a9f453c60f30bbc" providerId="LiveId" clId="{EEBEB00C-E15C-421F-82E4-DE478872B113}" dt="2020-05-06T07:13:08.935" v="5" actId="47"/>
          <pc:sldLayoutMkLst>
            <pc:docMk/>
            <pc:sldMasterMk cId="1248974172" sldId="2147483684"/>
            <pc:sldLayoutMk cId="1524897524" sldId="2147483694"/>
          </pc:sldLayoutMkLst>
        </pc:sldLayoutChg>
        <pc:sldLayoutChg chg="del">
          <pc:chgData name="Aidan Charlton" userId="0a9f453c60f30bbc" providerId="LiveId" clId="{EEBEB00C-E15C-421F-82E4-DE478872B113}" dt="2020-05-06T07:13:08.935" v="5" actId="47"/>
          <pc:sldLayoutMkLst>
            <pc:docMk/>
            <pc:sldMasterMk cId="1248974172" sldId="2147483684"/>
            <pc:sldLayoutMk cId="1951047875" sldId="2147483695"/>
          </pc:sldLayoutMkLst>
        </pc:sldLayoutChg>
      </pc:sldMasterChg>
      <pc:sldMasterChg chg="del delSldLayout">
        <pc:chgData name="Aidan Charlton" userId="0a9f453c60f30bbc" providerId="LiveId" clId="{EEBEB00C-E15C-421F-82E4-DE478872B113}" dt="2020-05-06T07:12:32.650" v="1" actId="47"/>
        <pc:sldMasterMkLst>
          <pc:docMk/>
          <pc:sldMasterMk cId="3043880761" sldId="2147483708"/>
        </pc:sldMasterMkLst>
        <pc:sldLayoutChg chg="del">
          <pc:chgData name="Aidan Charlton" userId="0a9f453c60f30bbc" providerId="LiveId" clId="{EEBEB00C-E15C-421F-82E4-DE478872B113}" dt="2020-05-06T07:12:32.650" v="1" actId="47"/>
          <pc:sldLayoutMkLst>
            <pc:docMk/>
            <pc:sldMasterMk cId="3043880761" sldId="2147483708"/>
            <pc:sldLayoutMk cId="882761705" sldId="2147483709"/>
          </pc:sldLayoutMkLst>
        </pc:sldLayoutChg>
        <pc:sldLayoutChg chg="del">
          <pc:chgData name="Aidan Charlton" userId="0a9f453c60f30bbc" providerId="LiveId" clId="{EEBEB00C-E15C-421F-82E4-DE478872B113}" dt="2020-05-06T07:12:32.650" v="1" actId="47"/>
          <pc:sldLayoutMkLst>
            <pc:docMk/>
            <pc:sldMasterMk cId="3043880761" sldId="2147483708"/>
            <pc:sldLayoutMk cId="388624839" sldId="2147483710"/>
          </pc:sldLayoutMkLst>
        </pc:sldLayoutChg>
        <pc:sldLayoutChg chg="del">
          <pc:chgData name="Aidan Charlton" userId="0a9f453c60f30bbc" providerId="LiveId" clId="{EEBEB00C-E15C-421F-82E4-DE478872B113}" dt="2020-05-06T07:12:32.650" v="1" actId="47"/>
          <pc:sldLayoutMkLst>
            <pc:docMk/>
            <pc:sldMasterMk cId="3043880761" sldId="2147483708"/>
            <pc:sldLayoutMk cId="421497346" sldId="2147483711"/>
          </pc:sldLayoutMkLst>
        </pc:sldLayoutChg>
        <pc:sldLayoutChg chg="del">
          <pc:chgData name="Aidan Charlton" userId="0a9f453c60f30bbc" providerId="LiveId" clId="{EEBEB00C-E15C-421F-82E4-DE478872B113}" dt="2020-05-06T07:12:32.650" v="1" actId="47"/>
          <pc:sldLayoutMkLst>
            <pc:docMk/>
            <pc:sldMasterMk cId="3043880761" sldId="2147483708"/>
            <pc:sldLayoutMk cId="3662242243" sldId="2147483712"/>
          </pc:sldLayoutMkLst>
        </pc:sldLayoutChg>
        <pc:sldLayoutChg chg="del">
          <pc:chgData name="Aidan Charlton" userId="0a9f453c60f30bbc" providerId="LiveId" clId="{EEBEB00C-E15C-421F-82E4-DE478872B113}" dt="2020-05-06T07:12:32.650" v="1" actId="47"/>
          <pc:sldLayoutMkLst>
            <pc:docMk/>
            <pc:sldMasterMk cId="3043880761" sldId="2147483708"/>
            <pc:sldLayoutMk cId="2038776848" sldId="2147483713"/>
          </pc:sldLayoutMkLst>
        </pc:sldLayoutChg>
        <pc:sldLayoutChg chg="del">
          <pc:chgData name="Aidan Charlton" userId="0a9f453c60f30bbc" providerId="LiveId" clId="{EEBEB00C-E15C-421F-82E4-DE478872B113}" dt="2020-05-06T07:12:32.650" v="1" actId="47"/>
          <pc:sldLayoutMkLst>
            <pc:docMk/>
            <pc:sldMasterMk cId="3043880761" sldId="2147483708"/>
            <pc:sldLayoutMk cId="1457697375" sldId="2147483714"/>
          </pc:sldLayoutMkLst>
        </pc:sldLayoutChg>
        <pc:sldLayoutChg chg="del">
          <pc:chgData name="Aidan Charlton" userId="0a9f453c60f30bbc" providerId="LiveId" clId="{EEBEB00C-E15C-421F-82E4-DE478872B113}" dt="2020-05-06T07:12:32.650" v="1" actId="47"/>
          <pc:sldLayoutMkLst>
            <pc:docMk/>
            <pc:sldMasterMk cId="3043880761" sldId="2147483708"/>
            <pc:sldLayoutMk cId="653984555" sldId="2147483715"/>
          </pc:sldLayoutMkLst>
        </pc:sldLayoutChg>
        <pc:sldLayoutChg chg="del">
          <pc:chgData name="Aidan Charlton" userId="0a9f453c60f30bbc" providerId="LiveId" clId="{EEBEB00C-E15C-421F-82E4-DE478872B113}" dt="2020-05-06T07:12:32.650" v="1" actId="47"/>
          <pc:sldLayoutMkLst>
            <pc:docMk/>
            <pc:sldMasterMk cId="3043880761" sldId="2147483708"/>
            <pc:sldLayoutMk cId="722868846" sldId="2147483716"/>
          </pc:sldLayoutMkLst>
        </pc:sldLayoutChg>
        <pc:sldLayoutChg chg="del">
          <pc:chgData name="Aidan Charlton" userId="0a9f453c60f30bbc" providerId="LiveId" clId="{EEBEB00C-E15C-421F-82E4-DE478872B113}" dt="2020-05-06T07:12:32.650" v="1" actId="47"/>
          <pc:sldLayoutMkLst>
            <pc:docMk/>
            <pc:sldMasterMk cId="3043880761" sldId="2147483708"/>
            <pc:sldLayoutMk cId="368965458" sldId="2147483717"/>
          </pc:sldLayoutMkLst>
        </pc:sldLayoutChg>
        <pc:sldLayoutChg chg="del">
          <pc:chgData name="Aidan Charlton" userId="0a9f453c60f30bbc" providerId="LiveId" clId="{EEBEB00C-E15C-421F-82E4-DE478872B113}" dt="2020-05-06T07:12:32.650" v="1" actId="47"/>
          <pc:sldLayoutMkLst>
            <pc:docMk/>
            <pc:sldMasterMk cId="3043880761" sldId="2147483708"/>
            <pc:sldLayoutMk cId="1304713169" sldId="2147483718"/>
          </pc:sldLayoutMkLst>
        </pc:sldLayoutChg>
        <pc:sldLayoutChg chg="del">
          <pc:chgData name="Aidan Charlton" userId="0a9f453c60f30bbc" providerId="LiveId" clId="{EEBEB00C-E15C-421F-82E4-DE478872B113}" dt="2020-05-06T07:12:32.650" v="1" actId="47"/>
          <pc:sldLayoutMkLst>
            <pc:docMk/>
            <pc:sldMasterMk cId="3043880761" sldId="2147483708"/>
            <pc:sldLayoutMk cId="3582702414" sldId="2147483719"/>
          </pc:sldLayoutMkLst>
        </pc:sldLayoutChg>
      </pc:sldMasterChg>
      <pc:sldMasterChg chg="del delSldLayout">
        <pc:chgData name="Aidan Charlton" userId="0a9f453c60f30bbc" providerId="LiveId" clId="{EEBEB00C-E15C-421F-82E4-DE478872B113}" dt="2020-05-06T07:12:20.327" v="0" actId="47"/>
        <pc:sldMasterMkLst>
          <pc:docMk/>
          <pc:sldMasterMk cId="2530633080" sldId="2147483720"/>
        </pc:sldMasterMkLst>
        <pc:sldLayoutChg chg="del">
          <pc:chgData name="Aidan Charlton" userId="0a9f453c60f30bbc" providerId="LiveId" clId="{EEBEB00C-E15C-421F-82E4-DE478872B113}" dt="2020-05-06T07:12:20.327" v="0" actId="47"/>
          <pc:sldLayoutMkLst>
            <pc:docMk/>
            <pc:sldMasterMk cId="2530633080" sldId="2147483720"/>
            <pc:sldLayoutMk cId="1373462432" sldId="2147483721"/>
          </pc:sldLayoutMkLst>
        </pc:sldLayoutChg>
        <pc:sldLayoutChg chg="del">
          <pc:chgData name="Aidan Charlton" userId="0a9f453c60f30bbc" providerId="LiveId" clId="{EEBEB00C-E15C-421F-82E4-DE478872B113}" dt="2020-05-06T07:12:20.327" v="0" actId="47"/>
          <pc:sldLayoutMkLst>
            <pc:docMk/>
            <pc:sldMasterMk cId="2530633080" sldId="2147483720"/>
            <pc:sldLayoutMk cId="4172569900" sldId="2147483722"/>
          </pc:sldLayoutMkLst>
        </pc:sldLayoutChg>
        <pc:sldLayoutChg chg="del">
          <pc:chgData name="Aidan Charlton" userId="0a9f453c60f30bbc" providerId="LiveId" clId="{EEBEB00C-E15C-421F-82E4-DE478872B113}" dt="2020-05-06T07:12:20.327" v="0" actId="47"/>
          <pc:sldLayoutMkLst>
            <pc:docMk/>
            <pc:sldMasterMk cId="2530633080" sldId="2147483720"/>
            <pc:sldLayoutMk cId="3495538174" sldId="2147483723"/>
          </pc:sldLayoutMkLst>
        </pc:sldLayoutChg>
        <pc:sldLayoutChg chg="del">
          <pc:chgData name="Aidan Charlton" userId="0a9f453c60f30bbc" providerId="LiveId" clId="{EEBEB00C-E15C-421F-82E4-DE478872B113}" dt="2020-05-06T07:12:20.327" v="0" actId="47"/>
          <pc:sldLayoutMkLst>
            <pc:docMk/>
            <pc:sldMasterMk cId="2530633080" sldId="2147483720"/>
            <pc:sldLayoutMk cId="3201563260" sldId="2147483724"/>
          </pc:sldLayoutMkLst>
        </pc:sldLayoutChg>
        <pc:sldLayoutChg chg="del">
          <pc:chgData name="Aidan Charlton" userId="0a9f453c60f30bbc" providerId="LiveId" clId="{EEBEB00C-E15C-421F-82E4-DE478872B113}" dt="2020-05-06T07:12:20.327" v="0" actId="47"/>
          <pc:sldLayoutMkLst>
            <pc:docMk/>
            <pc:sldMasterMk cId="2530633080" sldId="2147483720"/>
            <pc:sldLayoutMk cId="2038620137" sldId="2147483725"/>
          </pc:sldLayoutMkLst>
        </pc:sldLayoutChg>
        <pc:sldLayoutChg chg="del">
          <pc:chgData name="Aidan Charlton" userId="0a9f453c60f30bbc" providerId="LiveId" clId="{EEBEB00C-E15C-421F-82E4-DE478872B113}" dt="2020-05-06T07:12:20.327" v="0" actId="47"/>
          <pc:sldLayoutMkLst>
            <pc:docMk/>
            <pc:sldMasterMk cId="2530633080" sldId="2147483720"/>
            <pc:sldLayoutMk cId="3192546177" sldId="2147483726"/>
          </pc:sldLayoutMkLst>
        </pc:sldLayoutChg>
        <pc:sldLayoutChg chg="del">
          <pc:chgData name="Aidan Charlton" userId="0a9f453c60f30bbc" providerId="LiveId" clId="{EEBEB00C-E15C-421F-82E4-DE478872B113}" dt="2020-05-06T07:12:20.327" v="0" actId="47"/>
          <pc:sldLayoutMkLst>
            <pc:docMk/>
            <pc:sldMasterMk cId="2530633080" sldId="2147483720"/>
            <pc:sldLayoutMk cId="1990371799" sldId="2147483727"/>
          </pc:sldLayoutMkLst>
        </pc:sldLayoutChg>
        <pc:sldLayoutChg chg="del">
          <pc:chgData name="Aidan Charlton" userId="0a9f453c60f30bbc" providerId="LiveId" clId="{EEBEB00C-E15C-421F-82E4-DE478872B113}" dt="2020-05-06T07:12:20.327" v="0" actId="47"/>
          <pc:sldLayoutMkLst>
            <pc:docMk/>
            <pc:sldMasterMk cId="2530633080" sldId="2147483720"/>
            <pc:sldLayoutMk cId="4155684160" sldId="2147483728"/>
          </pc:sldLayoutMkLst>
        </pc:sldLayoutChg>
        <pc:sldLayoutChg chg="del">
          <pc:chgData name="Aidan Charlton" userId="0a9f453c60f30bbc" providerId="LiveId" clId="{EEBEB00C-E15C-421F-82E4-DE478872B113}" dt="2020-05-06T07:12:20.327" v="0" actId="47"/>
          <pc:sldLayoutMkLst>
            <pc:docMk/>
            <pc:sldMasterMk cId="2530633080" sldId="2147483720"/>
            <pc:sldLayoutMk cId="3938950129" sldId="2147483729"/>
          </pc:sldLayoutMkLst>
        </pc:sldLayoutChg>
        <pc:sldLayoutChg chg="del">
          <pc:chgData name="Aidan Charlton" userId="0a9f453c60f30bbc" providerId="LiveId" clId="{EEBEB00C-E15C-421F-82E4-DE478872B113}" dt="2020-05-06T07:12:20.327" v="0" actId="47"/>
          <pc:sldLayoutMkLst>
            <pc:docMk/>
            <pc:sldMasterMk cId="2530633080" sldId="2147483720"/>
            <pc:sldLayoutMk cId="1727019693" sldId="2147483730"/>
          </pc:sldLayoutMkLst>
        </pc:sldLayoutChg>
        <pc:sldLayoutChg chg="del">
          <pc:chgData name="Aidan Charlton" userId="0a9f453c60f30bbc" providerId="LiveId" clId="{EEBEB00C-E15C-421F-82E4-DE478872B113}" dt="2020-05-06T07:12:20.327" v="0" actId="47"/>
          <pc:sldLayoutMkLst>
            <pc:docMk/>
            <pc:sldMasterMk cId="2530633080" sldId="2147483720"/>
            <pc:sldLayoutMk cId="2004879118" sldId="214748373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FB70A-4ECC-4E2C-8BB7-D22BF8185A52}" type="datetimeFigureOut">
              <a:rPr lang="en-GB" smtClean="0"/>
              <a:t>11/05/2020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40D6-E934-4ED0-8001-7C93A190EE2D}" type="slidenum">
              <a:rPr lang="en-GB" smtClean="0"/>
              <a:t>‹#›</a:t>
            </a:fld>
            <a:endParaRPr lang="en-GB"/>
          </a:p>
        </p:txBody>
      </p:sp>
    </p:spTree>
    <p:extLst>
      <p:ext uri="{BB962C8B-B14F-4D97-AF65-F5344CB8AC3E}">
        <p14:creationId xmlns:p14="http://schemas.microsoft.com/office/powerpoint/2010/main" val="227942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Negation in simple sentences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3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Pronunciation practice with ‘ne…pas’ +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8905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Pronunciation practice with ‘ne…pas’ +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3783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Pronunciation practice with ‘ne…pas’ +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49330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Pronunciation practice with ‘ne…pas’ +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6669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Aims</a:t>
            </a:r>
            <a:r>
              <a:rPr lang="en-GB" dirty="0"/>
              <a:t>: Practising negation in longer sentences &amp; morphology/spelling changes preceding a vowel.</a:t>
            </a:r>
            <a:br>
              <a:rPr lang="en-GB" dirty="0"/>
            </a:br>
            <a:br>
              <a:rPr lang="en-GB" dirty="0"/>
            </a:br>
            <a:r>
              <a:rPr lang="en-GB" dirty="0"/>
              <a:t>All vocabulary in the task has</a:t>
            </a:r>
            <a:r>
              <a:rPr lang="en-GB" baseline="0" dirty="0"/>
              <a:t> been previously taught.</a:t>
            </a:r>
            <a:endParaRPr lang="en-GB" dirty="0"/>
          </a:p>
          <a:p>
            <a:endParaRPr lang="en-GB" dirty="0"/>
          </a:p>
          <a:p>
            <a:r>
              <a:rPr lang="en-GB" b="1" dirty="0"/>
              <a:t>Suggested procedure</a:t>
            </a:r>
          </a:p>
          <a:p>
            <a:pPr marL="0" indent="0">
              <a:buFont typeface="+mj-lt"/>
              <a:buNone/>
            </a:pPr>
            <a:r>
              <a:rPr lang="en-GB" dirty="0"/>
              <a:t>1/ Students can work individually/in-pairs or as whole-class to identify which verb fits the sentence. Remind students that the presence or absence of the apostrophe tells them whether the missing verb starts with a vowel or a consonant.</a:t>
            </a:r>
            <a:br>
              <a:rPr lang="en-GB" dirty="0"/>
            </a:br>
            <a:r>
              <a:rPr lang="en-GB" dirty="0"/>
              <a:t>2/ Then teachers elicit </a:t>
            </a:r>
            <a:r>
              <a:rPr lang="en-GB" b="1" dirty="0"/>
              <a:t>full sentence answers from students</a:t>
            </a:r>
            <a:r>
              <a:rPr lang="en-GB" b="1" baseline="0" dirty="0"/>
              <a:t> in French</a:t>
            </a:r>
            <a:r>
              <a:rPr lang="en-GB" baseline="0" dirty="0"/>
              <a:t>, and </a:t>
            </a:r>
            <a:r>
              <a:rPr lang="en-GB" dirty="0"/>
              <a:t>display answers one by one. Correct verb appears on clicks.</a:t>
            </a:r>
            <a:br>
              <a:rPr lang="en-GB" dirty="0"/>
            </a:br>
            <a:r>
              <a:rPr lang="en-GB" dirty="0"/>
              <a:t>This</a:t>
            </a:r>
            <a:r>
              <a:rPr lang="en-GB" baseline="0" dirty="0"/>
              <a:t> ensures that students practise producing both the full and contracted forms of ne/n’ in sentences.  </a:t>
            </a:r>
            <a:br>
              <a:rPr lang="en-GB" baseline="0" dirty="0"/>
            </a:br>
            <a:r>
              <a:rPr lang="en-GB" baseline="0" dirty="0"/>
              <a:t>3/ Teachers also elicit </a:t>
            </a:r>
            <a:r>
              <a:rPr lang="en-GB" b="1" baseline="0" dirty="0"/>
              <a:t>the English meanings </a:t>
            </a:r>
            <a:r>
              <a:rPr lang="en-GB" baseline="0" dirty="0"/>
              <a:t>of each sentence, as they proceed.  </a:t>
            </a:r>
            <a:br>
              <a:rPr lang="en-GB" baseline="0" dirty="0"/>
            </a:br>
            <a:r>
              <a:rPr lang="en-GB" baseline="0" dirty="0"/>
              <a:t>Extension: With more proficient classes or individual students, it may be possible to elicit the </a:t>
            </a:r>
            <a:r>
              <a:rPr lang="en-GB" b="1" baseline="0" dirty="0"/>
              <a:t>alternative French sentences </a:t>
            </a:r>
            <a:r>
              <a:rPr lang="en-GB" baseline="0" dirty="0"/>
              <a:t>from students, and </a:t>
            </a:r>
            <a:r>
              <a:rPr lang="en-GB" b="1" baseline="0" dirty="0"/>
              <a:t>their English translations</a:t>
            </a:r>
            <a:r>
              <a:rPr lang="en-GB" baseline="0" dirty="0"/>
              <a:t>, too.</a:t>
            </a:r>
            <a:br>
              <a:rPr lang="en-GB" baseline="0" dirty="0"/>
            </a:br>
            <a:r>
              <a:rPr lang="en-GB" baseline="0" dirty="0"/>
              <a:t>E.g., 1. </a:t>
            </a:r>
            <a:r>
              <a:rPr lang="en-GB" baseline="0" dirty="0" err="1"/>
              <a:t>Tu</a:t>
            </a:r>
            <a:r>
              <a:rPr lang="en-GB" baseline="0" dirty="0"/>
              <a:t> ne </a:t>
            </a:r>
            <a:r>
              <a:rPr lang="en-GB" baseline="0" dirty="0" err="1"/>
              <a:t>fermes</a:t>
            </a:r>
            <a:r>
              <a:rPr lang="en-GB" baseline="0" dirty="0"/>
              <a:t> pas le </a:t>
            </a:r>
            <a:r>
              <a:rPr lang="en-GB" baseline="0" dirty="0" err="1"/>
              <a:t>parc</a:t>
            </a:r>
            <a:r>
              <a:rPr lang="en-GB" baseline="0" dirty="0"/>
              <a:t>.  </a:t>
            </a:r>
            <a:r>
              <a:rPr lang="en-GB" i="1" baseline="0" dirty="0"/>
              <a:t>You are not shutting/closing the park.</a:t>
            </a:r>
            <a:endParaRPr lang="en-GB" i="1" dirty="0"/>
          </a:p>
          <a:p>
            <a:pPr marL="0" indent="0">
              <a:buFont typeface="Arial" panose="020B0604020202020204" pitchFamily="34" charset="0"/>
              <a:buNone/>
            </a:pPr>
            <a:r>
              <a:rPr lang="en-GB" dirty="0"/>
              <a:t>4/ Speech bubbles alert to apostrophe changes: </a:t>
            </a:r>
          </a:p>
          <a:p>
            <a:pPr marL="628650" lvl="1" indent="-171450">
              <a:buFont typeface="Arial" panose="020B0604020202020204" pitchFamily="34" charset="0"/>
              <a:buChar char="•"/>
            </a:pPr>
            <a:r>
              <a:rPr lang="en-GB" dirty="0"/>
              <a:t>Sentence No3: re-establishment of ‘e’ in ‘</a:t>
            </a:r>
            <a:r>
              <a:rPr lang="en-GB" dirty="0" err="1"/>
              <a:t>ce</a:t>
            </a:r>
            <a:r>
              <a:rPr lang="en-GB" dirty="0"/>
              <a:t>’ as it is no longer in front of a vowel.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Sentence No4: re-establishment of ‘e’ in ‘je’ as it is no longer in front of a vowel.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199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Scenario</a:t>
            </a:r>
          </a:p>
          <a:p>
            <a:pPr marL="0" indent="0">
              <a:buFont typeface="Arial" panose="020B0604020202020204" pitchFamily="34" charset="0"/>
              <a:buNone/>
            </a:pPr>
            <a:r>
              <a:rPr lang="en-US" dirty="0"/>
              <a:t>Abdel, Amir’s cousin tells about his life.</a:t>
            </a:r>
          </a:p>
          <a:p>
            <a:pPr marL="0" indent="0">
              <a:buFont typeface="Arial" panose="020B0604020202020204" pitchFamily="34" charset="0"/>
              <a:buNone/>
            </a:pPr>
            <a:r>
              <a:rPr lang="en-US" dirty="0"/>
              <a:t>We’re not sure if he says he does or doesn’t do something.</a:t>
            </a:r>
          </a:p>
          <a:p>
            <a:pPr marL="0" indent="0">
              <a:buFont typeface="Arial" panose="020B0604020202020204" pitchFamily="34" charset="0"/>
              <a:buNone/>
            </a:pPr>
            <a:r>
              <a:rPr lang="en-US" dirty="0"/>
              <a:t>Decide which end of sentence is correct based on its beginning in column 1 (ne or X).</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**Sentence 2B: jazz = not in SOW but cognate**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Suggested procedure</a:t>
            </a:r>
          </a:p>
          <a:p>
            <a:pPr marL="228600" indent="-228600">
              <a:buFont typeface="+mj-lt"/>
              <a:buAutoNum type="arabicPeriod"/>
            </a:pPr>
            <a:r>
              <a:rPr lang="en-US" b="0" dirty="0"/>
              <a:t>Individual task</a:t>
            </a:r>
          </a:p>
          <a:p>
            <a:pPr marL="228600" indent="-228600">
              <a:buFont typeface="+mj-lt"/>
              <a:buAutoNum type="arabicPeriod"/>
            </a:pPr>
            <a:r>
              <a:rPr lang="en-US" b="0" dirty="0"/>
              <a:t>Students work on reconciling all statements, </a:t>
            </a:r>
          </a:p>
          <a:p>
            <a:pPr marL="228600" indent="-228600">
              <a:buFont typeface="+mj-lt"/>
              <a:buAutoNum type="arabicPeriod"/>
            </a:pPr>
            <a:r>
              <a:rPr lang="en-US" b="0" dirty="0"/>
              <a:t>Students can pair-compare + justify (ne or not in beginning sentence) their answers and amend accordingly</a:t>
            </a:r>
          </a:p>
          <a:p>
            <a:pPr marL="228600" indent="-228600">
              <a:buFont typeface="+mj-lt"/>
              <a:buAutoNum type="arabicPeriod"/>
            </a:pPr>
            <a:r>
              <a:rPr lang="en-US" b="0" dirty="0"/>
              <a:t>Choral answers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OR</a:t>
            </a:r>
          </a:p>
          <a:p>
            <a:pPr marL="0" indent="0">
              <a:buFont typeface="Arial" panose="020B0604020202020204" pitchFamily="34" charset="0"/>
              <a:buNone/>
            </a:pPr>
            <a:r>
              <a:rPr lang="en-US" b="0" dirty="0"/>
              <a:t>Students work 1 statement at a time + whole class correction 1 statement at a time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40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Scenario</a:t>
            </a:r>
          </a:p>
          <a:p>
            <a:pPr marL="0" indent="0">
              <a:buFont typeface="Arial" panose="020B0604020202020204" pitchFamily="34" charset="0"/>
              <a:buNone/>
            </a:pPr>
            <a:r>
              <a:rPr lang="en-US" dirty="0"/>
              <a:t>Abdel </a:t>
            </a:r>
            <a:r>
              <a:rPr lang="en-US" b="1" dirty="0"/>
              <a:t>continues on the phone</a:t>
            </a:r>
            <a:r>
              <a:rPr lang="en-US" dirty="0"/>
              <a:t>, but the signal is not great.</a:t>
            </a:r>
          </a:p>
          <a:p>
            <a:pPr marL="0" indent="0">
              <a:buFont typeface="Arial" panose="020B0604020202020204" pitchFamily="34" charset="0"/>
              <a:buNone/>
            </a:pPr>
            <a:r>
              <a:rPr lang="en-US" dirty="0"/>
              <a:t>We’re not sure if says he does or doesn’t do something.</a:t>
            </a:r>
          </a:p>
          <a:p>
            <a:pPr marL="0" indent="0">
              <a:buFont typeface="Arial" panose="020B0604020202020204" pitchFamily="34" charset="0"/>
              <a:buNone/>
            </a:pPr>
            <a:r>
              <a:rPr lang="en-US" dirty="0"/>
              <a:t>Listen to the beginning of the sentence to decide which end to choose.</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Suggested procedure</a:t>
            </a:r>
          </a:p>
          <a:p>
            <a:pPr marL="0" indent="0">
              <a:buFont typeface="+mj-lt"/>
              <a:buNone/>
            </a:pPr>
            <a:r>
              <a:rPr lang="en-US" b="0" dirty="0"/>
              <a:t>Individual task</a:t>
            </a:r>
          </a:p>
          <a:p>
            <a:pPr marL="228600" indent="-228600">
              <a:buFont typeface="+mj-lt"/>
              <a:buAutoNum type="arabicPeriod"/>
            </a:pPr>
            <a:r>
              <a:rPr lang="en-US" b="0" dirty="0"/>
              <a:t>Students work on all statements</a:t>
            </a:r>
          </a:p>
          <a:p>
            <a:pPr marL="228600" indent="-228600">
              <a:buFont typeface="+mj-lt"/>
              <a:buAutoNum type="arabicPeriod"/>
            </a:pPr>
            <a:r>
              <a:rPr lang="en-US" b="0" dirty="0"/>
              <a:t>Students can pair-compare + justify (ne or not in beginning sentence) their answers and amend accordingly</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OR</a:t>
            </a:r>
          </a:p>
          <a:p>
            <a:pPr marL="0" indent="0">
              <a:buFont typeface="Arial" panose="020B0604020202020204" pitchFamily="34" charset="0"/>
              <a:buNone/>
            </a:pPr>
            <a:r>
              <a:rPr lang="en-US" b="0" dirty="0"/>
              <a:t>Students work 1 statement at a time + whole</a:t>
            </a:r>
            <a:r>
              <a:rPr lang="en-US" b="0" baseline="0" dirty="0"/>
              <a:t> class</a:t>
            </a:r>
            <a:r>
              <a:rPr lang="en-US" b="0" dirty="0"/>
              <a:t> correction 1 statement at a time</a:t>
            </a:r>
          </a:p>
          <a:p>
            <a:endParaRPr lang="en-US"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je </a:t>
            </a:r>
            <a:r>
              <a:rPr lang="en-US" dirty="0" err="1"/>
              <a:t>suis</a:t>
            </a:r>
            <a:r>
              <a:rPr lang="en-US" dirty="0"/>
              <a:t> [</a:t>
            </a:r>
            <a:r>
              <a:rPr lang="fr-FR" dirty="0"/>
              <a:t>strict avec mes frères].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Normalement</a:t>
            </a:r>
            <a:r>
              <a:rPr lang="en-US" dirty="0"/>
              <a:t> </a:t>
            </a:r>
            <a:r>
              <a:rPr lang="en-US" dirty="0" err="1"/>
              <a:t>ils</a:t>
            </a:r>
            <a:r>
              <a:rPr lang="en-US" dirty="0"/>
              <a:t> </a:t>
            </a:r>
            <a:r>
              <a:rPr lang="en-US" dirty="0" err="1"/>
              <a:t>sont</a:t>
            </a:r>
            <a:r>
              <a:rPr lang="en-GB" dirty="0"/>
              <a:t> [</a:t>
            </a:r>
            <a:r>
              <a:rPr lang="fr-FR" dirty="0"/>
              <a:t>sages].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a:t>
            </a:r>
            <a:r>
              <a:rPr lang="en-US" dirty="0" err="1"/>
              <a:t>ils</a:t>
            </a:r>
            <a:r>
              <a:rPr lang="en-US" dirty="0"/>
              <a:t> ne font</a:t>
            </a:r>
            <a:r>
              <a:rPr lang="en-GB" dirty="0"/>
              <a:t> [</a:t>
            </a:r>
            <a:r>
              <a:rPr lang="fr-FR" dirty="0"/>
              <a:t>pas le ménage].</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Rarement</a:t>
            </a:r>
            <a:r>
              <a:rPr lang="en-US" dirty="0"/>
              <a:t> nous [</a:t>
            </a:r>
            <a:r>
              <a:rPr lang="en-US" dirty="0" err="1"/>
              <a:t>faisons</a:t>
            </a:r>
            <a:r>
              <a:rPr lang="en-GB" dirty="0"/>
              <a:t> </a:t>
            </a:r>
            <a:r>
              <a:rPr lang="fr-FR" dirty="0"/>
              <a:t>un tour] au parc.</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la </a:t>
            </a:r>
            <a:r>
              <a:rPr lang="en-US" dirty="0" err="1"/>
              <a:t>famille</a:t>
            </a:r>
            <a:r>
              <a:rPr lang="en-US" dirty="0"/>
              <a:t> </a:t>
            </a:r>
            <a:r>
              <a:rPr lang="en-US" dirty="0" err="1"/>
              <a:t>n’aime</a:t>
            </a:r>
            <a:r>
              <a:rPr lang="en-GB" dirty="0"/>
              <a:t> [</a:t>
            </a:r>
            <a:r>
              <a:rPr lang="fr-FR" dirty="0"/>
              <a:t>pas faire les magasins].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Parfois</a:t>
            </a:r>
            <a:r>
              <a:rPr lang="en-US" dirty="0"/>
              <a:t> </a:t>
            </a:r>
            <a:r>
              <a:rPr lang="en-US" dirty="0" err="1"/>
              <a:t>ce</a:t>
            </a:r>
            <a:r>
              <a:rPr lang="en-US" dirty="0"/>
              <a:t> </a:t>
            </a:r>
            <a:r>
              <a:rPr lang="en-US" dirty="0" err="1"/>
              <a:t>n’est</a:t>
            </a:r>
            <a:r>
              <a:rPr lang="en-GB" dirty="0"/>
              <a:t> [</a:t>
            </a:r>
            <a:r>
              <a:rPr lang="fr-FR" dirty="0"/>
              <a:t>pas la vérité].</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00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ANSWERS</a:t>
            </a:r>
          </a:p>
          <a:p>
            <a:pPr marL="0" indent="0">
              <a:buFont typeface="Arial" panose="020B0604020202020204" pitchFamily="34" charset="0"/>
              <a:buNone/>
            </a:pPr>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je </a:t>
            </a:r>
            <a:r>
              <a:rPr lang="en-US" dirty="0" err="1"/>
              <a:t>suis</a:t>
            </a:r>
            <a:r>
              <a:rPr lang="en-US" dirty="0"/>
              <a:t> </a:t>
            </a:r>
            <a:r>
              <a:rPr lang="fr-FR" dirty="0"/>
              <a:t>strict avec mes frères.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Normalement</a:t>
            </a:r>
            <a:r>
              <a:rPr lang="en-US" dirty="0"/>
              <a:t> </a:t>
            </a:r>
            <a:r>
              <a:rPr lang="en-US" dirty="0" err="1"/>
              <a:t>ils</a:t>
            </a:r>
            <a:r>
              <a:rPr lang="en-US" dirty="0"/>
              <a:t> </a:t>
            </a:r>
            <a:r>
              <a:rPr lang="en-US" dirty="0" err="1"/>
              <a:t>sont</a:t>
            </a:r>
            <a:r>
              <a:rPr lang="en-GB" dirty="0"/>
              <a:t> </a:t>
            </a:r>
            <a:r>
              <a:rPr lang="fr-FR" dirty="0"/>
              <a:t>sages.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a:t>
            </a:r>
            <a:r>
              <a:rPr lang="en-US" dirty="0" err="1"/>
              <a:t>ils</a:t>
            </a:r>
            <a:r>
              <a:rPr lang="en-US" dirty="0"/>
              <a:t> ne font</a:t>
            </a:r>
            <a:r>
              <a:rPr lang="en-GB" dirty="0"/>
              <a:t> </a:t>
            </a:r>
            <a:r>
              <a:rPr lang="fr-FR" dirty="0"/>
              <a:t>pas le ménage.</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Rarement</a:t>
            </a:r>
            <a:r>
              <a:rPr lang="en-US" dirty="0"/>
              <a:t> nous </a:t>
            </a:r>
            <a:r>
              <a:rPr lang="en-US" dirty="0" err="1"/>
              <a:t>faisons</a:t>
            </a:r>
            <a:r>
              <a:rPr lang="en-GB" dirty="0"/>
              <a:t> </a:t>
            </a:r>
            <a:r>
              <a:rPr lang="fr-FR" dirty="0"/>
              <a:t>un tour au parc.</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Souvent</a:t>
            </a:r>
            <a:r>
              <a:rPr lang="en-US" dirty="0"/>
              <a:t> la </a:t>
            </a:r>
            <a:r>
              <a:rPr lang="en-US" dirty="0" err="1"/>
              <a:t>famille</a:t>
            </a:r>
            <a:r>
              <a:rPr lang="en-US" dirty="0"/>
              <a:t> </a:t>
            </a:r>
            <a:r>
              <a:rPr lang="en-US" dirty="0" err="1"/>
              <a:t>n’aime</a:t>
            </a:r>
            <a:r>
              <a:rPr lang="en-GB" dirty="0"/>
              <a:t> </a:t>
            </a:r>
            <a:r>
              <a:rPr lang="fr-FR" dirty="0"/>
              <a:t>pas faire les magasins.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err="1"/>
              <a:t>Parfois</a:t>
            </a:r>
            <a:r>
              <a:rPr lang="en-US" dirty="0"/>
              <a:t> </a:t>
            </a:r>
            <a:r>
              <a:rPr lang="en-US" dirty="0" err="1"/>
              <a:t>ce</a:t>
            </a:r>
            <a:r>
              <a:rPr lang="en-US" dirty="0"/>
              <a:t> </a:t>
            </a:r>
            <a:r>
              <a:rPr lang="en-US" dirty="0" err="1"/>
              <a:t>n’est</a:t>
            </a:r>
            <a:r>
              <a:rPr lang="en-GB" dirty="0"/>
              <a:t> </a:t>
            </a:r>
            <a:r>
              <a:rPr lang="fr-FR" dirty="0"/>
              <a:t>pas la vérité.</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269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In-class version </a:t>
            </a:r>
            <a:r>
              <a:rPr lang="en-GB" b="0" dirty="0"/>
              <a:t>(NB: a home-learning version of this activity can be found on slides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accompanying worksheet for this task can be found on the portal alongside this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Production activity requiring students to write/listen/speak</a:t>
            </a:r>
          </a:p>
          <a:p>
            <a:r>
              <a:rPr lang="en-GB" dirty="0"/>
              <a:t>This slide explains roles and exemplifies responses and worksheets</a:t>
            </a:r>
          </a:p>
          <a:p>
            <a:endParaRPr lang="en-GB" dirty="0"/>
          </a:p>
          <a:p>
            <a:r>
              <a:rPr lang="en-GB" b="1" dirty="0"/>
              <a:t>Suggested procedure</a:t>
            </a:r>
          </a:p>
          <a:p>
            <a:pPr marL="0" indent="0">
              <a:buFont typeface="Arial" panose="020B0604020202020204" pitchFamily="34" charset="0"/>
              <a:buNone/>
            </a:pPr>
            <a:r>
              <a:rPr lang="en-GB" b="1" i="0" dirty="0"/>
              <a:t>1/</a:t>
            </a:r>
            <a:r>
              <a:rPr lang="en-GB" b="0" i="0" dirty="0"/>
              <a:t> Student </a:t>
            </a:r>
            <a:r>
              <a:rPr lang="en-GB" i="0" dirty="0"/>
              <a:t>A says the appropriate</a:t>
            </a:r>
            <a:r>
              <a:rPr lang="en-GB" i="0" baseline="0" dirty="0"/>
              <a:t> positive or negative </a:t>
            </a:r>
            <a:r>
              <a:rPr lang="en-GB" i="0" dirty="0"/>
              <a:t>sentence in the 3</a:t>
            </a:r>
            <a:r>
              <a:rPr lang="en-GB" i="0" baseline="30000" dirty="0"/>
              <a:t>rd</a:t>
            </a:r>
            <a:r>
              <a:rPr lang="en-GB" i="0" dirty="0"/>
              <a:t> person singular from the cues/phrases in the infinitive. Teacher can use this slide to practise eliciting sentences from a positive and negative prompt.</a:t>
            </a:r>
          </a:p>
          <a:p>
            <a:pPr marL="0" indent="0">
              <a:buFont typeface="Arial" panose="020B0604020202020204" pitchFamily="34" charset="0"/>
              <a:buNone/>
            </a:pPr>
            <a:r>
              <a:rPr lang="en-GB" b="1" i="0" dirty="0"/>
              <a:t>2/</a:t>
            </a:r>
            <a:r>
              <a:rPr lang="en-GB" i="0" dirty="0"/>
              <a:t> Student B listens, and ticks the correct information (i.e. puts a </a:t>
            </a:r>
            <a:r>
              <a:rPr lang="fr-FR" sz="1200" b="1"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n-GB" i="0" dirty="0"/>
              <a:t> for affirmative and a </a:t>
            </a:r>
            <a:r>
              <a:rPr lang="fr-FR" sz="1200" b="1" i="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n-GB" i="0" baseline="0" dirty="0"/>
              <a:t> for negative statements)</a:t>
            </a:r>
            <a:r>
              <a:rPr lang="en-GB" i="0" dirty="0"/>
              <a:t> and transcribes what Student A says. At more advanced levels, student B can transcribe the sentence in full.</a:t>
            </a:r>
            <a:br>
              <a:rPr lang="en-GB" sz="1200" b="1" i="1"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3/ </a:t>
            </a:r>
            <a:r>
              <a:rPr lang="en-GB" dirty="0"/>
              <a:t>Continue until all phrases are completed.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4/ </a:t>
            </a:r>
            <a:r>
              <a:rPr lang="en-GB" b="0" dirty="0"/>
              <a:t>S</a:t>
            </a:r>
            <a:r>
              <a:rPr lang="en-GB" dirty="0"/>
              <a:t>wap roles.</a:t>
            </a:r>
          </a:p>
          <a:p>
            <a:pPr marL="0" indent="0">
              <a:buFont typeface="Arial" panose="020B0604020202020204" pitchFamily="34" charset="0"/>
              <a:buNone/>
            </a:pPr>
            <a:r>
              <a:rPr lang="en-GB" b="1" dirty="0"/>
              <a:t>5/ </a:t>
            </a:r>
            <a:r>
              <a:rPr lang="en-GB" dirty="0"/>
              <a:t>Peer-correct answers.</a:t>
            </a:r>
          </a:p>
          <a:p>
            <a:pPr marL="0" indent="0">
              <a:buFont typeface="Arial" panose="020B0604020202020204" pitchFamily="34" charset="0"/>
              <a:buNone/>
            </a:pPr>
            <a:r>
              <a:rPr lang="en-GB" b="1" dirty="0"/>
              <a:t>6/</a:t>
            </a:r>
            <a:r>
              <a:rPr lang="en-GB" dirty="0"/>
              <a:t> Teacher displays whole sentence for whole class correction.</a:t>
            </a:r>
          </a:p>
          <a:p>
            <a:pPr marL="0" indent="0">
              <a:buFont typeface="Arial" panose="020B0604020202020204" pitchFamily="34" charset="0"/>
              <a:buNone/>
            </a:pPr>
            <a:endParaRPr lang="en-GB" dirty="0"/>
          </a:p>
          <a:p>
            <a:r>
              <a:rPr lang="en-GB" b="1" dirty="0"/>
              <a:t>Worksheet attached</a:t>
            </a:r>
            <a:r>
              <a:rPr lang="en-GB" dirty="0"/>
              <a:t> </a:t>
            </a:r>
          </a:p>
          <a:p>
            <a:r>
              <a:rPr lang="en-GB" dirty="0"/>
              <a:t>Print once, cut widthways</a:t>
            </a:r>
          </a:p>
          <a:p>
            <a:r>
              <a:rPr lang="en-GB" dirty="0"/>
              <a:t>contents = 2 grids for describing, 2 grids for asking/writing</a:t>
            </a:r>
          </a:p>
          <a:p>
            <a:r>
              <a:rPr lang="en-GB" dirty="0"/>
              <a:t>1 student = 1 top + 1 bottom grid</a:t>
            </a:r>
          </a:p>
          <a:p>
            <a:endParaRPr lang="en-GB" dirty="0"/>
          </a:p>
          <a:p>
            <a:r>
              <a:rPr lang="en-GB" dirty="0"/>
              <a:t>All vocabulary previously seen except **cognate </a:t>
            </a:r>
            <a:r>
              <a:rPr lang="en-GB" dirty="0" err="1"/>
              <a:t>sexisme</a:t>
            </a:r>
            <a:r>
              <a:rPr lang="en-GB" dirty="0"/>
              <a:t>= sexism**, to be flagged to students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Disclaimer: all facts true to our knowledge, source: Wikipedia.fr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650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73584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of this slide</a:t>
            </a:r>
          </a:p>
          <a:p>
            <a:pPr marL="171450" indent="-171450">
              <a:buFont typeface="Arial" panose="020B0604020202020204" pitchFamily="34" charset="0"/>
              <a:buChar char="•"/>
            </a:pPr>
            <a:r>
              <a:rPr lang="en-GB" dirty="0"/>
              <a:t>introduce the sentence structure of negation/negative statements</a:t>
            </a:r>
          </a:p>
          <a:p>
            <a:pPr marL="171450" indent="-171450">
              <a:buFont typeface="Arial" panose="020B0604020202020204" pitchFamily="34" charset="0"/>
              <a:buChar char="•"/>
            </a:pPr>
            <a:r>
              <a:rPr lang="en-GB" dirty="0"/>
              <a:t>notice differences between Fr/</a:t>
            </a:r>
            <a:r>
              <a:rPr lang="en-GB" dirty="0" err="1"/>
              <a:t>Eng</a:t>
            </a:r>
            <a:r>
              <a:rPr lang="en-GB" dirty="0"/>
              <a:t> negation structure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Slide overview</a:t>
            </a:r>
          </a:p>
          <a:p>
            <a:pPr marL="0" indent="0">
              <a:buFont typeface="Arial" panose="020B0604020202020204" pitchFamily="34" charset="0"/>
              <a:buNone/>
            </a:pPr>
            <a:r>
              <a:rPr lang="en-GB" dirty="0"/>
              <a:t>Slide shows English and French structure side by side</a:t>
            </a:r>
          </a:p>
          <a:p>
            <a:pPr marL="0" indent="0">
              <a:buFont typeface="Arial" panose="020B0604020202020204" pitchFamily="34" charset="0"/>
              <a:buNone/>
            </a:pPr>
            <a:r>
              <a:rPr lang="en-GB" dirty="0"/>
              <a:t>Animations for English 1</a:t>
            </a:r>
            <a:r>
              <a:rPr lang="en-GB" baseline="30000" dirty="0"/>
              <a:t>st</a:t>
            </a:r>
            <a:r>
              <a:rPr lang="en-GB" dirty="0"/>
              <a:t>, then French</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Animation sequence</a:t>
            </a:r>
          </a:p>
          <a:p>
            <a:pPr marL="228600" indent="-228600">
              <a:buFont typeface="+mj-lt"/>
              <a:buAutoNum type="arabicPeriod"/>
            </a:pPr>
            <a:r>
              <a:rPr lang="en-GB" b="0" dirty="0"/>
              <a:t>English </a:t>
            </a:r>
          </a:p>
          <a:p>
            <a:pPr marL="228600" indent="-228600">
              <a:buFont typeface="+mj-lt"/>
              <a:buAutoNum type="arabicPeriod"/>
            </a:pPr>
            <a:r>
              <a:rPr lang="en-GB" b="0" dirty="0"/>
              <a:t>French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800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slides 20-22 </a:t>
            </a:r>
            <a:r>
              <a:rPr lang="en-GB" b="0" dirty="0"/>
              <a:t>(NB: an in-class version of this activity can be found on slides 18-19).</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US" b="1" dirty="0"/>
              <a:t>Transcript</a:t>
            </a:r>
            <a:r>
              <a:rPr lang="en-US" dirty="0"/>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est chanteuse</a:t>
            </a:r>
            <a:r>
              <a:rPr kumimoji="0" lang="fr-FR" sz="1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baseline="0" noProof="0" dirty="0">
                <a:solidFill>
                  <a:srgbClr val="1F4E79"/>
                </a:solidFill>
                <a:latin typeface="Century Gothic" panose="020B0502020202020204" pitchFamily="34" charset="0"/>
              </a:rPr>
              <a:t> française.</a:t>
            </a:r>
          </a:p>
          <a:p>
            <a:pPr marL="457200" indent="-457200">
              <a:buFont typeface="+mj-lt"/>
              <a:buAutoNum type="arabicPeriod"/>
              <a:defRPr/>
            </a:pPr>
            <a:r>
              <a:rPr lang="fr-FR" sz="1200" dirty="0">
                <a:solidFill>
                  <a:srgbClr val="1F4E79"/>
                </a:solidFill>
                <a:latin typeface="Century Gothic" panose="020B0502020202020204" pitchFamily="34" charset="0"/>
              </a:rPr>
              <a:t>Elle vient de </a:t>
            </a:r>
            <a:r>
              <a:rPr lang="fr-FR" sz="1200" dirty="0">
                <a:solidFill>
                  <a:schemeClr val="accent1">
                    <a:lumMod val="50000"/>
                  </a:schemeClr>
                </a:solidFill>
                <a:latin typeface="Century Gothic" panose="020B0502020202020204" pitchFamily="34" charset="0"/>
              </a:rPr>
              <a:t>l’étranger.</a:t>
            </a:r>
          </a:p>
          <a:p>
            <a:pPr marL="457200" lvl="0" indent="-457200">
              <a:buFont typeface="+mj-lt"/>
              <a:buAutoNum type="arabicPeriod"/>
              <a:defRPr/>
            </a:pPr>
            <a:r>
              <a:rPr lang="fr-FR" sz="1200" dirty="0">
                <a:solidFill>
                  <a:srgbClr val="1F4E79"/>
                </a:solidFill>
                <a:latin typeface="Century Gothic" panose="020B0502020202020204" pitchFamily="34" charset="0"/>
              </a:rPr>
              <a:t>Elle a un </a:t>
            </a:r>
            <a:r>
              <a:rPr lang="fr-FR" sz="1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frère</a:t>
            </a:r>
            <a:r>
              <a:rPr kumimoji="0" lang="fr-FR" sz="1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baseline="0" dirty="0">
                <a:solidFill>
                  <a:srgbClr val="1F4E79"/>
                </a:solidFill>
                <a:latin typeface="Century Gothic" panose="020B0502020202020204" pitchFamily="34" charset="0"/>
              </a:rPr>
              <a:t>Elle est sur Instagram.</a:t>
            </a:r>
          </a:p>
          <a:p>
            <a:pPr marL="457200" lvl="0" indent="-457200">
              <a:buFont typeface="+mj-lt"/>
              <a:buAutoNum type="arabicPeriod"/>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aime </a:t>
            </a:r>
            <a:r>
              <a:rPr lang="fr-FR" sz="1200" b="1" dirty="0">
                <a:solidFill>
                  <a:srgbClr val="FF6600"/>
                </a:solidFill>
                <a:latin typeface="Century Gothic" panose="020B0502020202020204" pitchFamily="34" charset="0"/>
              </a:rPr>
              <a:t>pas </a:t>
            </a:r>
            <a:r>
              <a:rPr lang="fr-FR" sz="1200" dirty="0">
                <a:solidFill>
                  <a:srgbClr val="1F4E79"/>
                </a:solidFill>
                <a:latin typeface="Century Gothic" panose="020B0502020202020204" pitchFamily="34" charset="0"/>
              </a:rPr>
              <a:t>le sexisme.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baseline="0" dirty="0">
                <a:solidFill>
                  <a:srgbClr val="1F4E79"/>
                </a:solidFill>
                <a:latin typeface="Century Gothic" panose="020B0502020202020204" pitchFamily="34" charset="0"/>
              </a:rPr>
              <a:t>Elle</a:t>
            </a:r>
            <a:r>
              <a:rPr lang="fr-FR" sz="1200" dirty="0">
                <a:solidFill>
                  <a:srgbClr val="1F4E79"/>
                </a:solidFill>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F4E79"/>
                </a:solidFill>
                <a:latin typeface="Century Gothic" panose="020B0502020202020204" pitchFamily="34" charset="0"/>
              </a:rPr>
              <a:t>Elle </a:t>
            </a:r>
            <a:r>
              <a:rPr lang="fr-FR" sz="1200" b="1" dirty="0">
                <a:solidFill>
                  <a:srgbClr val="FF6600"/>
                </a:solidFill>
                <a:latin typeface="Century Gothic" panose="020B0502020202020204" pitchFamily="34" charset="0"/>
              </a:rPr>
              <a:t>ne</a:t>
            </a:r>
            <a:r>
              <a:rPr lang="fr-FR" sz="1200" dirty="0">
                <a:solidFill>
                  <a:srgbClr val="1F4E79"/>
                </a:solidFill>
                <a:latin typeface="Century Gothic" panose="020B0502020202020204" pitchFamily="34" charset="0"/>
              </a:rPr>
              <a:t> chante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en Angleterre.</a:t>
            </a:r>
            <a:endParaRPr kumimoji="0" lang="fr-FR" sz="1200" i="0" u="none" strike="noStrike" kern="1200" cap="none" spc="0" normalizeH="0" baseline="0" dirty="0">
              <a:ln>
                <a:noFill/>
              </a:ln>
              <a:solidFill>
                <a:srgbClr val="1F4E79"/>
              </a:solidFill>
              <a:effectLst/>
              <a:uLnTx/>
              <a:uFillTx/>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869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Home-learning version slides 20-22 </a:t>
            </a:r>
            <a:r>
              <a:rPr lang="en-GB" b="0" dirty="0"/>
              <a:t>(NB: an in-class version of this activity can be found on slides 18-19).</a:t>
            </a:r>
            <a:endParaRPr lang="en-GB" b="1" dirty="0"/>
          </a:p>
          <a:p>
            <a:endParaRPr lang="en-US" dirty="0"/>
          </a:p>
          <a:p>
            <a:r>
              <a:rPr lang="en-US" b="1" dirty="0"/>
              <a:t>Transcript</a:t>
            </a:r>
          </a:p>
          <a:p>
            <a:pPr marL="457200" lvl="0" indent="-457200">
              <a:buFont typeface="+mj-lt"/>
              <a:buAutoNum type="arabicPeriod"/>
              <a:defRPr/>
            </a:pPr>
            <a:r>
              <a:rPr lang="fr-FR" sz="1200" dirty="0">
                <a:solidFill>
                  <a:srgbClr val="1F4E79"/>
                </a:solidFill>
                <a:latin typeface="Century Gothic" panose="020B0502020202020204" pitchFamily="34" charset="0"/>
              </a:rPr>
              <a:t>Il est chanteur.</a:t>
            </a:r>
          </a:p>
          <a:p>
            <a:pPr marL="457200" indent="-457200">
              <a:buFont typeface="+mj-lt"/>
              <a:buAutoNum type="arabicPeriod"/>
              <a:defRPr/>
            </a:pPr>
            <a:r>
              <a:rPr lang="fr-FR" sz="1200" dirty="0">
                <a:solidFill>
                  <a:srgbClr val="1F4E79"/>
                </a:solidFill>
                <a:latin typeface="Century Gothic" panose="020B0502020202020204" pitchFamily="34" charset="0"/>
              </a:rPr>
              <a:t>Il chante le rap.</a:t>
            </a:r>
          </a:p>
          <a:p>
            <a:pPr marL="45720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jeune.</a:t>
            </a:r>
          </a:p>
          <a:p>
            <a:pPr marL="457200" lvl="0" indent="-457200">
              <a:buFont typeface="+mj-lt"/>
              <a:buAutoNum type="arabicPeriod"/>
              <a:defRPr/>
            </a:pPr>
            <a:r>
              <a:rPr lang="fr-FR" sz="1200" dirty="0">
                <a:solidFill>
                  <a:srgbClr val="1F4E79"/>
                </a:solidFill>
                <a:latin typeface="Century Gothic" panose="020B0502020202020204" pitchFamily="34" charset="0"/>
              </a:rPr>
              <a:t>Il parle français.</a:t>
            </a:r>
          </a:p>
          <a:p>
            <a:pPr marL="457200" lvl="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est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français.</a:t>
            </a:r>
          </a:p>
          <a:p>
            <a:pPr marL="457200" indent="-457200">
              <a:buFont typeface="+mj-lt"/>
              <a:buAutoNum type="arabicPeriod"/>
              <a:defRPr/>
            </a:pPr>
            <a:r>
              <a:rPr lang="fr-FR" sz="1200" dirty="0">
                <a:solidFill>
                  <a:srgbClr val="1F4E79"/>
                </a:solidFill>
                <a:latin typeface="Century Gothic" panose="020B0502020202020204" pitchFamily="34" charset="0"/>
              </a:rPr>
              <a:t>Il </a:t>
            </a:r>
            <a:r>
              <a:rPr lang="fr-FR" sz="1200" b="1" dirty="0">
                <a:solidFill>
                  <a:srgbClr val="FF6600"/>
                </a:solidFill>
                <a:latin typeface="Century Gothic" panose="020B0502020202020204" pitchFamily="34" charset="0"/>
              </a:rPr>
              <a:t>n’</a:t>
            </a:r>
            <a:r>
              <a:rPr lang="fr-FR" sz="1200" dirty="0">
                <a:solidFill>
                  <a:srgbClr val="1F4E79"/>
                </a:solidFill>
                <a:latin typeface="Century Gothic" panose="020B0502020202020204" pitchFamily="34" charset="0"/>
              </a:rPr>
              <a:t>habite </a:t>
            </a:r>
            <a:r>
              <a:rPr lang="fr-FR" sz="1200" b="1" dirty="0">
                <a:solidFill>
                  <a:srgbClr val="FF6600"/>
                </a:solidFill>
                <a:latin typeface="Century Gothic" panose="020B0502020202020204" pitchFamily="34" charset="0"/>
              </a:rPr>
              <a:t>pas</a:t>
            </a:r>
            <a:r>
              <a:rPr lang="fr-FR" sz="1200" dirty="0">
                <a:solidFill>
                  <a:srgbClr val="1F4E79"/>
                </a:solidFill>
                <a:latin typeface="Century Gothic" panose="020B0502020202020204" pitchFamily="34" charset="0"/>
              </a:rPr>
              <a:t> à Londres.</a:t>
            </a:r>
          </a:p>
          <a:p>
            <a:pPr marL="457200" lvl="0" indent="-457200">
              <a:buFont typeface="+mj-lt"/>
              <a:buAutoNum type="arabicPeriod"/>
              <a:defRPr/>
            </a:pPr>
            <a:r>
              <a:rPr lang="fr-FR" sz="1200" dirty="0">
                <a:solidFill>
                  <a:srgbClr val="1F4E79"/>
                </a:solidFill>
                <a:latin typeface="Century Gothic" panose="020B0502020202020204" pitchFamily="34" charset="0"/>
              </a:rPr>
              <a:t>Il habite à Paris.</a:t>
            </a:r>
          </a:p>
          <a:p>
            <a:pPr marL="457200" lvl="0" indent="-457200">
              <a:buFont typeface="+mj-lt"/>
              <a:buAutoNum type="arabicPeriod"/>
              <a:defRPr/>
            </a:pPr>
            <a:r>
              <a:rPr lang="fr-FR" sz="1200" dirty="0">
                <a:solidFill>
                  <a:srgbClr val="1F4E79"/>
                </a:solidFill>
                <a:latin typeface="Century Gothic" panose="020B0502020202020204" pitchFamily="34" charset="0"/>
              </a:rPr>
              <a:t>Il écoute Eminem.</a:t>
            </a:r>
          </a:p>
          <a:p>
            <a:pPr marL="457200" lvl="0" indent="-457200">
              <a:buFont typeface="+mj-lt"/>
              <a:buAutoNum type="arabicPeriod"/>
              <a:defRPr/>
            </a:pPr>
            <a:r>
              <a:rPr lang="fr-FR" sz="1200" dirty="0">
                <a:solidFill>
                  <a:srgbClr val="1F4E79"/>
                </a:solidFill>
                <a:latin typeface="Century Gothic" panose="020B0502020202020204" pitchFamily="34" charset="0"/>
              </a:rPr>
              <a:t>Il crée des vêtements.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182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of task</a:t>
            </a:r>
            <a:r>
              <a:rPr lang="en-US" dirty="0"/>
              <a:t>: Vocab revisiting</a:t>
            </a:r>
            <a:endParaRPr lang="en-US" b="1" dirty="0"/>
          </a:p>
          <a:p>
            <a:r>
              <a:rPr lang="en-US" b="1" dirty="0"/>
              <a:t>Scenario</a:t>
            </a:r>
          </a:p>
          <a:p>
            <a:r>
              <a:rPr lang="en-US" dirty="0"/>
              <a:t>Translate this interview  of Abdel for your school magazine.</a:t>
            </a:r>
          </a:p>
          <a:p>
            <a:endParaRPr lang="en-US" dirty="0"/>
          </a:p>
          <a:p>
            <a:r>
              <a:rPr lang="en-US" b="1" dirty="0"/>
              <a:t>Suggested procedure</a:t>
            </a:r>
          </a:p>
          <a:p>
            <a:pPr marL="228600" indent="-228600">
              <a:buFont typeface="+mj-lt"/>
              <a:buAutoNum type="arabicPeriod"/>
            </a:pPr>
            <a:r>
              <a:rPr lang="en-US" dirty="0"/>
              <a:t>Give students time to translate the questions and answers</a:t>
            </a:r>
          </a:p>
          <a:p>
            <a:pPr marL="228600" indent="-228600">
              <a:buFont typeface="+mj-lt"/>
              <a:buAutoNum type="arabicPeriod"/>
            </a:pPr>
            <a:r>
              <a:rPr lang="en-US" dirty="0"/>
              <a:t>Students check in pairs</a:t>
            </a:r>
          </a:p>
          <a:p>
            <a:pPr marL="228600" indent="-228600">
              <a:buFont typeface="+mj-lt"/>
              <a:buAutoNum type="arabicPeriod"/>
            </a:pPr>
            <a:r>
              <a:rPr lang="en-US" dirty="0"/>
              <a:t>Whole class correction</a:t>
            </a:r>
          </a:p>
          <a:p>
            <a:pPr marL="228600" indent="-228600">
              <a:buFont typeface="+mj-lt"/>
              <a:buAutoNum type="arabicPeriod"/>
            </a:pPr>
            <a:r>
              <a:rPr lang="en-US" dirty="0"/>
              <a:t>Teachers can elicit answers from students by asking ‘</a:t>
            </a:r>
            <a:r>
              <a:rPr lang="en-US" dirty="0" err="1"/>
              <a:t>en</a:t>
            </a:r>
            <a:r>
              <a:rPr lang="en-US" dirty="0"/>
              <a:t> </a:t>
            </a:r>
            <a:r>
              <a:rPr lang="en-US" dirty="0" err="1"/>
              <a:t>français</a:t>
            </a:r>
            <a:r>
              <a:rPr lang="en-US" dirty="0"/>
              <a:t>?’</a:t>
            </a:r>
          </a:p>
          <a:p>
            <a:pPr marL="228600" indent="-228600">
              <a:buFont typeface="+mj-lt"/>
              <a:buAutoNum type="arabicPeriod"/>
            </a:pPr>
            <a:endParaRPr lang="en-US" dirty="0"/>
          </a:p>
          <a:p>
            <a:pPr marL="0" indent="0">
              <a:buFont typeface="+mj-lt"/>
              <a:buNone/>
            </a:pPr>
            <a:r>
              <a:rPr lang="en-US" b="1" dirty="0"/>
              <a:t>NB: </a:t>
            </a:r>
            <a:r>
              <a:rPr lang="en-US" b="0" dirty="0"/>
              <a:t>The answers on the slides are suggested translations only. Alternative, correct translations from students should be encouraged and accepted. In particular, remind students of the various types of question formation. Accepted alternatives for questions translations include:</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2. </a:t>
            </a:r>
            <a:r>
              <a:rPr lang="fr-FR" sz="1200" b="0" dirty="0">
                <a:solidFill>
                  <a:srgbClr val="FF6600"/>
                </a:solidFill>
                <a:latin typeface="Century Gothic" panose="020B0502020202020204" pitchFamily="34" charset="0"/>
              </a:rPr>
              <a:t>Tu vas au collège quand?</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FF6600"/>
                </a:solidFill>
                <a:effectLst/>
                <a:uLnTx/>
                <a:uFillTx/>
                <a:latin typeface="Century Gothic" panose="020B0502020202020204" pitchFamily="34" charset="0"/>
              </a:rPr>
              <a:t>4. Tu travailles?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FF6600"/>
                </a:solidFill>
                <a:effectLst/>
                <a:uLnTx/>
                <a:uFillTx/>
                <a:latin typeface="Century Gothic" panose="020B0502020202020204" pitchFamily="34" charset="0"/>
              </a:rPr>
              <a:t>5. Où et quel jour travailles-tu?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FF6600"/>
                </a:solidFill>
                <a:effectLst/>
                <a:uLnTx/>
                <a:uFillTx/>
                <a:latin typeface="Century Gothic" panose="020B0502020202020204" pitchFamily="34" charset="0"/>
              </a:rPr>
              <a:t>6. Que fais-tu?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fr-FR" sz="1200" b="0" i="0" u="none" strike="noStrike" kern="1200" cap="none" spc="0" normalizeH="0" baseline="0" noProof="0" dirty="0">
                <a:ln>
                  <a:noFill/>
                </a:ln>
                <a:solidFill>
                  <a:srgbClr val="FF6600"/>
                </a:solidFill>
                <a:effectLst/>
                <a:uLnTx/>
                <a:uFillTx/>
                <a:latin typeface="Century Gothic" panose="020B0502020202020204" pitchFamily="34" charset="0"/>
              </a:rPr>
              <a:t>10. Tu vas au travail comment?</a:t>
            </a:r>
          </a:p>
          <a:p>
            <a:pPr marL="0" indent="0">
              <a:buFont typeface="+mj-lt"/>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00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b="1" dirty="0"/>
              <a:t>Aim: </a:t>
            </a:r>
            <a:r>
              <a:rPr lang="en-GB" b="0" dirty="0"/>
              <a:t>Noticing position of the negation elements on either side of verb</a:t>
            </a:r>
          </a:p>
          <a:p>
            <a:r>
              <a:rPr lang="en-GB" b="0" dirty="0"/>
              <a:t>Transitive</a:t>
            </a:r>
            <a:r>
              <a:rPr lang="en-GB" b="1" dirty="0"/>
              <a:t> </a:t>
            </a:r>
            <a:r>
              <a:rPr lang="en-GB" dirty="0"/>
              <a:t>verbs (no complement) only, to focus on position of negation either side of the verb and avoid over-burdening Student with a more complex sentence structure.</a:t>
            </a:r>
          </a:p>
          <a:p>
            <a:endParaRPr lang="en-GB" dirty="0"/>
          </a:p>
          <a:p>
            <a:r>
              <a:rPr lang="en-GB" b="1" dirty="0"/>
              <a:t>Scenario</a:t>
            </a:r>
          </a:p>
          <a:p>
            <a:pPr marL="0" lvl="0" indent="0">
              <a:buFont typeface="Arial" panose="020B0604020202020204" pitchFamily="34" charset="0"/>
              <a:buNone/>
              <a:defRPr/>
            </a:pPr>
            <a:r>
              <a:rPr lang="en-GB" sz="1200" dirty="0">
                <a:solidFill>
                  <a:srgbClr val="1F4E79"/>
                </a:solidFill>
                <a:latin typeface="Century Gothic" panose="020B0502020202020204" pitchFamily="34" charset="0"/>
              </a:rPr>
              <a:t>Your friends describe what they do or don’t do but their pen left splodges. </a:t>
            </a:r>
            <a:r>
              <a:rPr lang="en-GB" sz="1200" b="0" dirty="0">
                <a:solidFill>
                  <a:srgbClr val="1F4E79"/>
                </a:solidFill>
                <a:latin typeface="Century Gothic" panose="020B0502020202020204" pitchFamily="34" charset="0"/>
              </a:rPr>
              <a:t>B</a:t>
            </a:r>
            <a:r>
              <a:rPr lang="en-GB" sz="1200" dirty="0">
                <a:solidFill>
                  <a:srgbClr val="1F4E79"/>
                </a:solidFill>
                <a:latin typeface="Century Gothic" panose="020B0502020202020204" pitchFamily="34" charset="0"/>
              </a:rPr>
              <a:t>ased on the pictures, decide whether statements describe </a:t>
            </a:r>
            <a:r>
              <a:rPr lang="en-GB" sz="1200" b="1" dirty="0">
                <a:solidFill>
                  <a:srgbClr val="1F4E79"/>
                </a:solidFill>
                <a:latin typeface="Century Gothic" panose="020B0502020202020204" pitchFamily="34" charset="0"/>
              </a:rPr>
              <a:t>doing something </a:t>
            </a:r>
            <a:r>
              <a:rPr lang="en-GB" sz="1200" b="0" dirty="0">
                <a:solidFill>
                  <a:srgbClr val="1F4E79"/>
                </a:solidFill>
                <a:latin typeface="Century Gothic" panose="020B0502020202020204" pitchFamily="34" charset="0"/>
              </a:rPr>
              <a:t>or</a:t>
            </a:r>
            <a:r>
              <a:rPr lang="en-GB" sz="1200" dirty="0">
                <a:solidFill>
                  <a:srgbClr val="1F4E79"/>
                </a:solidFill>
                <a:latin typeface="Century Gothic" panose="020B0502020202020204" pitchFamily="34" charset="0"/>
              </a:rPr>
              <a:t> </a:t>
            </a:r>
            <a:r>
              <a:rPr lang="en-GB" sz="1200" b="1" dirty="0">
                <a:solidFill>
                  <a:srgbClr val="FF9933"/>
                </a:solidFill>
                <a:latin typeface="Century Gothic" panose="020B0502020202020204" pitchFamily="34" charset="0"/>
              </a:rPr>
              <a:t>not</a:t>
            </a:r>
            <a:r>
              <a:rPr lang="en-GB" sz="1200" b="1" dirty="0">
                <a:solidFill>
                  <a:srgbClr val="1F4E79"/>
                </a:solidFill>
                <a:latin typeface="Century Gothic" panose="020B0502020202020204" pitchFamily="34" charset="0"/>
              </a:rPr>
              <a:t> doing something. </a:t>
            </a:r>
            <a:r>
              <a:rPr lang="en-GB" sz="1200" dirty="0">
                <a:solidFill>
                  <a:srgbClr val="1F4E79"/>
                </a:solidFill>
                <a:latin typeface="Century Gothic" panose="020B0502020202020204" pitchFamily="34" charset="0"/>
              </a:rPr>
              <a:t>Decide whether each splodge hides </a:t>
            </a:r>
            <a:r>
              <a:rPr lang="en-GB" sz="1200" dirty="0">
                <a:solidFill>
                  <a:srgbClr val="002060"/>
                </a:solidFill>
                <a:latin typeface="Century Gothic" panose="020B0502020202020204" pitchFamily="34" charset="0"/>
              </a:rPr>
              <a:t>‘</a:t>
            </a:r>
            <a:r>
              <a:rPr lang="en-GB" sz="1200" b="1" dirty="0">
                <a:solidFill>
                  <a:srgbClr val="FF9933"/>
                </a:solidFill>
                <a:latin typeface="Century Gothic" panose="020B0502020202020204" pitchFamily="34" charset="0"/>
              </a:rPr>
              <a:t>ne</a:t>
            </a:r>
            <a:r>
              <a:rPr lang="en-GB" sz="1200" b="0" dirty="0">
                <a:solidFill>
                  <a:srgbClr val="002060"/>
                </a:solidFill>
                <a:latin typeface="Century Gothic" panose="020B0502020202020204" pitchFamily="34" charset="0"/>
              </a:rPr>
              <a:t>’, </a:t>
            </a:r>
            <a:r>
              <a:rPr lang="en-GB" sz="1200" dirty="0">
                <a:solidFill>
                  <a:srgbClr val="1F4E79"/>
                </a:solidFill>
                <a:latin typeface="Century Gothic" panose="020B0502020202020204" pitchFamily="34" charset="0"/>
              </a:rPr>
              <a:t>‘</a:t>
            </a:r>
            <a:r>
              <a:rPr lang="en-GB" sz="1200" b="1" dirty="0">
                <a:solidFill>
                  <a:srgbClr val="FF9933"/>
                </a:solidFill>
                <a:latin typeface="Century Gothic" panose="020B0502020202020204" pitchFamily="34" charset="0"/>
              </a:rPr>
              <a:t>pas</a:t>
            </a:r>
            <a:r>
              <a:rPr lang="en-GB" sz="1200" dirty="0">
                <a:solidFill>
                  <a:srgbClr val="1F4E79"/>
                </a:solidFill>
                <a:latin typeface="Century Gothic" panose="020B0502020202020204" pitchFamily="34" charset="0"/>
              </a:rPr>
              <a:t>’ or </a:t>
            </a:r>
            <a:r>
              <a:rPr lang="en-GB" sz="1200" b="1" dirty="0">
                <a:solidFill>
                  <a:srgbClr val="1F4E79"/>
                </a:solidFill>
                <a:latin typeface="Century Gothic" panose="020B0502020202020204" pitchFamily="34" charset="0"/>
              </a:rPr>
              <a:t>nothing</a:t>
            </a:r>
            <a:endPar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endParaRPr lang="en-GB" b="1" dirty="0"/>
          </a:p>
          <a:p>
            <a:r>
              <a:rPr lang="en-GB" b="1" dirty="0"/>
              <a:t>Suggested procedure</a:t>
            </a:r>
          </a:p>
          <a:p>
            <a:pPr marL="0" indent="0">
              <a:buFont typeface="+mj-lt"/>
              <a:buNone/>
            </a:pPr>
            <a:r>
              <a:rPr lang="en-GB" dirty="0"/>
              <a:t>1/ Students decide if sentence describes something someone does/does not do</a:t>
            </a:r>
          </a:p>
          <a:p>
            <a:pPr marL="0" indent="0">
              <a:buFont typeface="+mj-lt"/>
              <a:buNone/>
            </a:pPr>
            <a:r>
              <a:rPr lang="en-GB" dirty="0"/>
              <a:t>2/ Elicitation: linking with previous week (questions), teacher asks e.g. ‘</a:t>
            </a:r>
            <a:r>
              <a:rPr lang="en-GB" dirty="0" err="1"/>
              <a:t>numéro</a:t>
            </a:r>
            <a:r>
              <a:rPr lang="en-GB" dirty="0"/>
              <a:t> 1: mange-t-</a:t>
            </a:r>
            <a:r>
              <a:rPr lang="en-GB" dirty="0" err="1"/>
              <a:t>il</a:t>
            </a:r>
            <a:r>
              <a:rPr lang="en-GB" dirty="0"/>
              <a:t>?’ </a:t>
            </a:r>
            <a:r>
              <a:rPr lang="en-GB" dirty="0">
                <a:sym typeface="Wingdings" panose="05000000000000000000" pitchFamily="2" charset="2"/>
              </a:rPr>
              <a:t> students reply yes or no</a:t>
            </a:r>
          </a:p>
          <a:p>
            <a:pPr marL="0" indent="0">
              <a:buFont typeface="+mj-lt"/>
              <a:buNone/>
            </a:pPr>
            <a:r>
              <a:rPr lang="en-GB" dirty="0">
                <a:sym typeface="Wingdings" panose="05000000000000000000" pitchFamily="2" charset="2"/>
              </a:rPr>
              <a:t>3/ Students write</a:t>
            </a:r>
            <a:r>
              <a:rPr lang="en-GB" baseline="0" dirty="0">
                <a:sym typeface="Wingdings" panose="05000000000000000000" pitchFamily="2" charset="2"/>
              </a:rPr>
              <a:t> down A-F, with the numbered items for each. A1 = , A2  = </a:t>
            </a:r>
            <a:endParaRPr lang="en-GB" dirty="0">
              <a:sym typeface="Wingdings" panose="05000000000000000000" pitchFamily="2" charset="2"/>
            </a:endParaRPr>
          </a:p>
          <a:p>
            <a:pPr marL="0" indent="0">
              <a:buFont typeface="+mj-lt"/>
              <a:buNone/>
            </a:pPr>
            <a:r>
              <a:rPr lang="en-GB" dirty="0">
                <a:sym typeface="Wingdings" panose="05000000000000000000" pitchFamily="2" charset="2"/>
              </a:rPr>
              <a:t>4/ Then, for each statement, students decide whether splodges hide ‘ne’, ‘pas’ or ‘(-)’</a:t>
            </a:r>
          </a:p>
          <a:p>
            <a:pPr marL="0" indent="0">
              <a:buFont typeface="+mj-lt"/>
              <a:buNone/>
            </a:pPr>
            <a:r>
              <a:rPr lang="en-GB" dirty="0"/>
              <a:t>5/ Answers: splodges disappear one by one on clicks. Teachers can elicit the answers from students in French, asking ‘A1,</a:t>
            </a:r>
            <a:r>
              <a:rPr lang="en-GB" baseline="0" dirty="0"/>
              <a:t> </a:t>
            </a:r>
            <a:r>
              <a:rPr lang="en-GB" baseline="0" dirty="0" err="1"/>
              <a:t>c’est</a:t>
            </a:r>
            <a:r>
              <a:rPr lang="en-GB" baseline="0" dirty="0"/>
              <a:t> quoi?’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223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Overview</a:t>
            </a:r>
          </a:p>
          <a:p>
            <a:pPr marL="171450" indent="-171450">
              <a:buFont typeface="Arial" panose="020B0604020202020204" pitchFamily="34" charset="0"/>
              <a:buChar char="•"/>
            </a:pPr>
            <a:r>
              <a:rPr lang="en-GB" dirty="0"/>
              <a:t>Less guided</a:t>
            </a:r>
            <a:endParaRPr lang="en-US" sz="1200" dirty="0">
              <a:solidFill>
                <a:srgbClr val="115076"/>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115076"/>
                </a:solidFill>
                <a:latin typeface="Century Gothic" panose="020B0502020202020204" pitchFamily="34" charset="0"/>
              </a:rPr>
              <a:t>Student has to pay attention to aural statement to identify if negative or positive statement</a:t>
            </a:r>
          </a:p>
          <a:p>
            <a:pPr marL="171450" indent="-171450">
              <a:buFont typeface="Arial" panose="020B0604020202020204" pitchFamily="34" charset="0"/>
              <a:buChar char="•"/>
            </a:pPr>
            <a:r>
              <a:rPr lang="en-US" sz="1200" dirty="0">
                <a:solidFill>
                  <a:srgbClr val="115076"/>
                </a:solidFill>
                <a:latin typeface="Century Gothic" panose="020B0502020202020204" pitchFamily="34" charset="0"/>
              </a:rPr>
              <a:t>Aim of pictures = to support recall of lexical meaning of verb/activity described</a:t>
            </a:r>
          </a:p>
          <a:p>
            <a:endParaRPr lang="en-GB" dirty="0"/>
          </a:p>
          <a:p>
            <a:r>
              <a:rPr lang="en-GB" b="1" dirty="0"/>
              <a:t>Scenario</a:t>
            </a:r>
          </a:p>
          <a:p>
            <a:pPr lvl="0">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Manon sometimes changes her </a:t>
            </a:r>
            <a:r>
              <a:rPr lang="en-GB" sz="1200" dirty="0">
                <a:solidFill>
                  <a:srgbClr val="1F4E79"/>
                </a:solidFill>
                <a:latin typeface="Century Gothic" panose="020B0502020202020204" pitchFamily="34" charset="0"/>
              </a:rPr>
              <a:t>mind about doing things. Tick what she does (</a:t>
            </a:r>
            <a:r>
              <a:rPr lang="en-US" sz="1200" dirty="0">
                <a:solidFill>
                  <a:srgbClr val="115076"/>
                </a:solidFill>
                <a:latin typeface="Century Gothic" panose="020B0502020202020204" pitchFamily="34" charset="0"/>
              </a:rPr>
              <a:t>✔</a:t>
            </a:r>
            <a:r>
              <a:rPr lang="en-GB" sz="1200" dirty="0">
                <a:solidFill>
                  <a:srgbClr val="1F4E79"/>
                </a:solidFill>
                <a:latin typeface="Century Gothic" panose="020B0502020202020204" pitchFamily="34" charset="0"/>
              </a:rPr>
              <a:t>) and does not (</a:t>
            </a:r>
            <a:r>
              <a:rPr lang="en-US" sz="1200" dirty="0">
                <a:solidFill>
                  <a:srgbClr val="115076"/>
                </a:solidFill>
                <a:latin typeface="Century Gothic" panose="020B0502020202020204" pitchFamily="34" charset="0"/>
              </a:rPr>
              <a:t>✖</a:t>
            </a:r>
            <a:r>
              <a:rPr lang="en-GB" sz="1200" dirty="0">
                <a:solidFill>
                  <a:srgbClr val="1F4E79"/>
                </a:solidFill>
                <a:latin typeface="Century Gothic" panose="020B0502020202020204" pitchFamily="34" charset="0"/>
              </a:rPr>
              <a:t>) do. </a:t>
            </a:r>
            <a:r>
              <a:rPr kumimoji="0" lang="en-GB" sz="12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Then, write the full sentence.</a:t>
            </a:r>
            <a:endPar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endParaRPr lang="en-GB" dirty="0"/>
          </a:p>
          <a:p>
            <a:r>
              <a:rPr lang="en-GB" b="1" dirty="0"/>
              <a:t>Suggested procedure</a:t>
            </a:r>
          </a:p>
          <a:p>
            <a:pPr marL="0" indent="0">
              <a:buFont typeface="+mj-lt"/>
              <a:buNone/>
            </a:pPr>
            <a:r>
              <a:rPr lang="en-GB" dirty="0"/>
              <a:t>1/ Go over the 5 pictures to recall/prompt verbs (</a:t>
            </a:r>
            <a:r>
              <a:rPr lang="fr-FR" noProof="0" dirty="0"/>
              <a:t>apprendre, comprendre, venir, sortir, dire</a:t>
            </a:r>
            <a:r>
              <a:rPr lang="en-GB" dirty="0">
                <a:sym typeface="Wingdings" panose="05000000000000000000" pitchFamily="2" charset="2"/>
              </a:rPr>
              <a:t>)</a:t>
            </a:r>
            <a:endParaRPr lang="en-GB" dirty="0"/>
          </a:p>
          <a:p>
            <a:pPr marL="0" lvl="0" indent="0">
              <a:buFont typeface="+mj-lt"/>
              <a:buNone/>
            </a:pPr>
            <a:r>
              <a:rPr lang="en-GB" dirty="0"/>
              <a:t>2/ Gist listening: students complete column 2 with </a:t>
            </a:r>
            <a:r>
              <a:rPr lang="en-US" sz="1200" dirty="0">
                <a:solidFill>
                  <a:srgbClr val="115076"/>
                </a:solidFill>
                <a:latin typeface="Century Gothic" panose="020B0502020202020204" pitchFamily="34" charset="0"/>
              </a:rPr>
              <a:t>✔ or ✖ </a:t>
            </a:r>
          </a:p>
          <a:p>
            <a:pPr marL="685800" lvl="1" indent="-228600">
              <a:buFont typeface="Arial" panose="020B0604020202020204" pitchFamily="34" charset="0"/>
              <a:buChar char="•"/>
            </a:pPr>
            <a:r>
              <a:rPr lang="en-US" sz="1200" dirty="0">
                <a:solidFill>
                  <a:srgbClr val="115076"/>
                </a:solidFill>
                <a:latin typeface="Century Gothic" panose="020B0502020202020204" pitchFamily="34" charset="0"/>
              </a:rPr>
              <a:t>students compare their results in pairs + justify their answer to each other (I heard/I didn’t hear ‘ne pas’), </a:t>
            </a:r>
          </a:p>
          <a:p>
            <a:pPr marL="685800" lvl="1" indent="-228600">
              <a:buFont typeface="Arial" panose="020B0604020202020204" pitchFamily="34" charset="0"/>
              <a:buChar char="•"/>
            </a:pPr>
            <a:r>
              <a:rPr lang="en-US" sz="1200" dirty="0">
                <a:solidFill>
                  <a:srgbClr val="115076"/>
                </a:solidFill>
                <a:latin typeface="Century Gothic" panose="020B0502020202020204" pitchFamily="34" charset="0"/>
              </a:rPr>
              <a:t>teacher can circulate to prompt justification </a:t>
            </a:r>
          </a:p>
          <a:p>
            <a:pPr marL="685800" lvl="1" indent="-228600">
              <a:buFont typeface="Arial" panose="020B0604020202020204" pitchFamily="34" charset="0"/>
              <a:buChar char="•"/>
            </a:pPr>
            <a:r>
              <a:rPr lang="en-US" sz="1200" dirty="0">
                <a:solidFill>
                  <a:srgbClr val="115076"/>
                </a:solidFill>
                <a:latin typeface="Century Gothic" panose="020B0502020202020204" pitchFamily="34" charset="0"/>
              </a:rPr>
              <a:t>whole class correction (answers to column 2 appear on click)</a:t>
            </a:r>
          </a:p>
          <a:p>
            <a:pPr marL="0" lvl="0" indent="0">
              <a:buFont typeface="+mj-lt"/>
              <a:buNone/>
            </a:pPr>
            <a:r>
              <a:rPr lang="en-GB" dirty="0"/>
              <a:t>3/ Writing task based on detailed listening: </a:t>
            </a:r>
          </a:p>
          <a:p>
            <a:pPr marL="685800" lvl="1" indent="-228600">
              <a:buFont typeface="+mj-lt"/>
              <a:buAutoNum type="arabicPeriod"/>
            </a:pPr>
            <a:r>
              <a:rPr lang="en-GB" dirty="0"/>
              <a:t>students write the answer from 2</a:t>
            </a:r>
            <a:r>
              <a:rPr lang="en-GB" baseline="30000" dirty="0"/>
              <a:t>nd</a:t>
            </a:r>
            <a:r>
              <a:rPr lang="en-GB" dirty="0"/>
              <a:t> listening</a:t>
            </a:r>
          </a:p>
          <a:p>
            <a:pPr marL="685800" lvl="1" indent="-228600">
              <a:buFont typeface="+mj-lt"/>
              <a:buAutoNum type="arabicPeriod"/>
            </a:pPr>
            <a:r>
              <a:rPr lang="en-GB" dirty="0"/>
              <a:t>students compare their results as above</a:t>
            </a:r>
          </a:p>
          <a:p>
            <a:pPr marL="685800" lvl="1" indent="-228600">
              <a:buFont typeface="+mj-lt"/>
              <a:buAutoNum type="arabicPeriod"/>
            </a:pPr>
            <a:r>
              <a:rPr lang="en-GB" dirty="0"/>
              <a:t>whole class correction (answers to column 3 appear on click, 2 clicks per line (click 1: ‘</a:t>
            </a:r>
            <a:r>
              <a:rPr lang="en-GB" dirty="0" err="1"/>
              <a:t>parfois</a:t>
            </a:r>
            <a:r>
              <a:rPr lang="en-GB" dirty="0"/>
              <a:t>’, click 2: sentence)</a:t>
            </a:r>
          </a:p>
          <a:p>
            <a:pPr marL="685800" lvl="1" indent="-228600">
              <a:buFont typeface="+mj-lt"/>
              <a:buAutoNum type="arabicPeriod"/>
            </a:pPr>
            <a:endParaRPr lang="en-GB" dirty="0"/>
          </a:p>
          <a:p>
            <a:r>
              <a:rPr lang="en-GB" b="1" dirty="0"/>
              <a:t>Transcript</a:t>
            </a:r>
          </a:p>
          <a:p>
            <a:pPr marL="228600" indent="-228600">
              <a:buFont typeface="+mj-lt"/>
              <a:buAutoNum type="arabicPeriod"/>
            </a:pPr>
            <a:r>
              <a:rPr lang="fr-FR" noProof="0" dirty="0"/>
              <a:t>Parfois, j’apprends</a:t>
            </a:r>
          </a:p>
          <a:p>
            <a:pPr marL="228600" indent="-228600">
              <a:buFont typeface="+mj-lt"/>
              <a:buAutoNum type="arabicPeriod"/>
            </a:pPr>
            <a:r>
              <a:rPr lang="fr-FR" noProof="0" dirty="0"/>
              <a:t>Parfois, je ne comprends pas</a:t>
            </a:r>
          </a:p>
          <a:p>
            <a:pPr marL="228600" indent="-228600">
              <a:buFont typeface="+mj-lt"/>
              <a:buAutoNum type="arabicPeriod"/>
            </a:pPr>
            <a:r>
              <a:rPr lang="fr-FR" noProof="0" dirty="0"/>
              <a:t>Parfois, je viens</a:t>
            </a:r>
          </a:p>
          <a:p>
            <a:pPr marL="228600" indent="-228600">
              <a:buFont typeface="+mj-lt"/>
              <a:buAutoNum type="arabicPeriod"/>
            </a:pPr>
            <a:r>
              <a:rPr lang="fr-FR" noProof="0" dirty="0"/>
              <a:t>Parfois, je ne sors pas</a:t>
            </a:r>
          </a:p>
          <a:p>
            <a:pPr marL="228600" indent="-228600">
              <a:buFont typeface="+mj-lt"/>
              <a:buAutoNum type="arabicPeriod"/>
            </a:pPr>
            <a:r>
              <a:rPr lang="fr-FR" noProof="0" dirty="0"/>
              <a:t>Parfois, je ne parle pas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73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Overview</a:t>
            </a:r>
          </a:p>
          <a:p>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Less guided task in which students have to actively identify negation and practise the constructions </a:t>
            </a:r>
            <a:r>
              <a:rPr kumimoji="0" lang="en-GB" sz="11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c’est</a:t>
            </a:r>
            <a:r>
              <a:rPr kumimoji="0" lang="en-GB" sz="11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1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1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1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ce</a:t>
            </a:r>
            <a:r>
              <a:rPr kumimoji="0" lang="en-GB" sz="11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1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n’est</a:t>
            </a:r>
            <a:r>
              <a:rPr kumimoji="0" lang="en-GB" sz="11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pas </a:t>
            </a:r>
            <a:r>
              <a:rPr kumimoji="0" lang="en-GB" sz="11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Teacher to draw attention to the fact that </a:t>
            </a:r>
            <a:r>
              <a:rPr kumimoji="0" lang="en-GB" sz="11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vrai</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comes after </a:t>
            </a:r>
            <a:r>
              <a:rPr kumimoji="0" lang="en-GB" sz="11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i.e. </a:t>
            </a:r>
            <a:r>
              <a:rPr kumimoji="0" lang="en-GB" sz="11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ne</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and </a:t>
            </a:r>
            <a:r>
              <a:rPr kumimoji="0" lang="en-GB" sz="11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still surround the verb, </a:t>
            </a:r>
            <a:r>
              <a:rPr kumimoji="0" lang="en-GB" sz="11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pas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is not necessarily the last thing in the sentence. This will prime students for the next lesson.</a:t>
            </a:r>
          </a:p>
          <a:p>
            <a:endPar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r>
              <a:rPr kumimoji="0" lang="en-GB" sz="11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10 positive statements, only 5 matching images (5 others describe another activity to elicit negative statement from students)</a:t>
            </a:r>
          </a:p>
          <a:p>
            <a:endParaRPr lang="en-GB" dirty="0"/>
          </a:p>
          <a:p>
            <a:r>
              <a:rPr lang="en-GB" b="1" dirty="0"/>
              <a:t>Suggested procedure </a:t>
            </a:r>
          </a:p>
          <a:p>
            <a:r>
              <a:rPr lang="en-GB" sz="1200" kern="1200" dirty="0">
                <a:solidFill>
                  <a:schemeClr val="tx1"/>
                </a:solidFill>
                <a:effectLst/>
                <a:latin typeface="+mn-lt"/>
                <a:ea typeface="+mn-ea"/>
                <a:cs typeface="+mn-cs"/>
              </a:rPr>
              <a:t>1/ Teacher elicits responses (That’s true, That isn’t true) by making a statement about each picture.  E.g., </a:t>
            </a:r>
            <a:r>
              <a:rPr lang="en-GB" sz="1200" kern="1200" dirty="0" err="1">
                <a:solidFill>
                  <a:schemeClr val="tx1"/>
                </a:solidFill>
                <a:effectLst/>
                <a:latin typeface="+mn-lt"/>
                <a:ea typeface="+mn-ea"/>
                <a:cs typeface="+mn-cs"/>
              </a:rPr>
              <a: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chante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dirty="0"/>
              <a:t>2/ Students respond orally, using </a:t>
            </a:r>
            <a:r>
              <a:rPr lang="en-GB" i="1" dirty="0" err="1"/>
              <a:t>c’est</a:t>
            </a:r>
            <a:r>
              <a:rPr lang="en-GB" i="1" dirty="0"/>
              <a:t> </a:t>
            </a:r>
            <a:r>
              <a:rPr lang="en-GB" i="1" dirty="0" err="1"/>
              <a:t>vrai</a:t>
            </a:r>
            <a:r>
              <a:rPr lang="en-GB" i="1" dirty="0"/>
              <a:t> </a:t>
            </a:r>
            <a:r>
              <a:rPr lang="en-GB" i="0" dirty="0"/>
              <a:t> or </a:t>
            </a:r>
            <a:r>
              <a:rPr lang="en-GB" i="1" dirty="0" err="1"/>
              <a:t>ce</a:t>
            </a:r>
            <a:r>
              <a:rPr lang="en-GB" i="1" dirty="0"/>
              <a:t> </a:t>
            </a:r>
            <a:r>
              <a:rPr lang="en-GB" i="1" dirty="0" err="1"/>
              <a:t>n’est</a:t>
            </a:r>
            <a:r>
              <a:rPr lang="en-GB" i="1" dirty="0"/>
              <a:t> pas </a:t>
            </a:r>
            <a:r>
              <a:rPr lang="en-GB" i="1" dirty="0" err="1"/>
              <a:t>vrai</a:t>
            </a:r>
            <a:r>
              <a:rPr lang="en-GB" i="0" dirty="0"/>
              <a:t> </a:t>
            </a:r>
            <a:r>
              <a:rPr lang="en-GB" b="1" i="0" dirty="0"/>
              <a:t>only</a:t>
            </a:r>
            <a:r>
              <a:rPr lang="en-GB" b="0" i="0" dirty="0"/>
              <a:t> at this stage. Answers appear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noProof="0" dirty="0">
                <a:sym typeface="Wingdings" panose="05000000000000000000" pitchFamily="2" charset="2"/>
              </a:rPr>
              <a:t>3/ </a:t>
            </a:r>
            <a:r>
              <a:rPr lang="fr-FR" noProof="0" dirty="0"/>
              <a:t>Click to </a:t>
            </a:r>
            <a:r>
              <a:rPr lang="fr-FR" noProof="0" dirty="0" err="1"/>
              <a:t>bring</a:t>
            </a:r>
            <a:r>
              <a:rPr lang="fr-FR" noProof="0" dirty="0"/>
              <a:t> up the new </a:t>
            </a:r>
            <a:r>
              <a:rPr lang="fr-FR" noProof="0" dirty="0" err="1"/>
              <a:t>task</a:t>
            </a:r>
            <a:r>
              <a:rPr lang="fr-FR" noProof="0" dirty="0"/>
              <a:t> instruction, ‘</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Écris la phrase correcte.’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For the five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statements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which</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are not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true</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students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write</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justifications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using</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ne … pas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Answers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appear</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Bring</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up the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bubble</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which</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allows</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for introduction of </a:t>
            </a:r>
            <a:r>
              <a:rPr kumimoji="0" lang="fr-FR"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classroom</a:t>
            </a:r>
            <a:r>
              <a:rPr kumimoji="0" lang="fr-FR"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phrase ‘je ne comprends pas’.</a:t>
            </a:r>
          </a:p>
          <a:p>
            <a:endParaRPr lang="fr-FR" b="1" noProof="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743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Negation in more complex sentences (with a complement) + introduction of spelling change ne/n’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0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a:t>
            </a:r>
            <a:r>
              <a:rPr lang="en-GB" dirty="0"/>
              <a:t>: Consolidate negation in long sentences;  Introducing morphology (word formation)/spelling changes preceding a vowel</a:t>
            </a:r>
          </a:p>
          <a:p>
            <a:endParaRPr lang="en-GB" dirty="0"/>
          </a:p>
          <a:p>
            <a:r>
              <a:rPr lang="en-GB" dirty="0"/>
              <a:t>This slide revisits lesson 1 negation structure in longer sentences teaching students that the structure remains the same (i.e. placing ne …pas around the verb) no matter the length of the sentence.</a:t>
            </a:r>
          </a:p>
          <a:p>
            <a:endParaRPr lang="en-GB" dirty="0"/>
          </a:p>
          <a:p>
            <a:r>
              <a:rPr lang="en-GB" dirty="0"/>
              <a:t>Bubbles alert to changes to the morphology of ‘ne’ when preceding a vowel </a:t>
            </a:r>
            <a:r>
              <a:rPr lang="en-GB" dirty="0">
                <a:sym typeface="Wingdings" panose="05000000000000000000" pitchFamily="2" charset="2"/>
              </a:rPr>
              <a:t> n’, similar to other –e ending words such as je, le, </a:t>
            </a:r>
            <a:r>
              <a:rPr lang="en-GB" dirty="0" err="1">
                <a:sym typeface="Wingdings" panose="05000000000000000000" pitchFamily="2" charset="2"/>
              </a:rPr>
              <a:t>ce</a:t>
            </a:r>
            <a:r>
              <a:rPr lang="en-GB" dirty="0">
                <a:sym typeface="Wingdings" panose="05000000000000000000" pitchFamily="2" charset="2"/>
              </a:rPr>
              <a:t>.</a:t>
            </a:r>
          </a:p>
          <a:p>
            <a:endParaRPr lang="en-GB" dirty="0">
              <a:sym typeface="Wingdings" panose="05000000000000000000" pitchFamily="2" charset="2"/>
            </a:endParaRPr>
          </a:p>
          <a:p>
            <a:r>
              <a:rPr lang="en-GB" dirty="0">
                <a:sym typeface="Wingdings" panose="05000000000000000000" pitchFamily="2" charset="2"/>
              </a:rPr>
              <a:t>The last bubble reminds students of liaison, which is the focus of the next six slides.</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233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Pronunciation practice with ‘ne…pas’ +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8934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Pronunciation practice with ‘ne…pas’ + liaison.</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58914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257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88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0840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9173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756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6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6704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2963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37711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494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8656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1365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1393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0417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42123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18492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079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799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91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114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91400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1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9348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8508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44407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56140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23276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5251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9113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48364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5522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7299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1522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481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039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30236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54619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53658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20603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248149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9790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90791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4277731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81299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6000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67729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44271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583648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45664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06475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61782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037362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2347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94441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14971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147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11/05/2020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671215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11/05/2020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303996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11/05/2020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749599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051033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221890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592143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5939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55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4490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2153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568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39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0712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5986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260832373"/>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11/05/2020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6919743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image" Target="../media/image39.png"/><Relationship Id="rId4" Type="http://schemas.openxmlformats.org/officeDocument/2006/relationships/audio" Target="../media/audio8.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9.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audio" Target="../media/audio10.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45.png"/><Relationship Id="rId4" Type="http://schemas.openxmlformats.org/officeDocument/2006/relationships/audio" Target="../media/audio11.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3.png"/><Relationship Id="rId7"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48.jpeg"/><Relationship Id="rId4" Type="http://schemas.openxmlformats.org/officeDocument/2006/relationships/audio" Target="../media/audio12.wav"/><Relationship Id="rId9" Type="http://schemas.openxmlformats.org/officeDocument/2006/relationships/audio" Target="../media/audio17.wav"/></Relationships>
</file>

<file path=ppt/slides/_rels/slide17.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3.png"/><Relationship Id="rId7" Type="http://schemas.openxmlformats.org/officeDocument/2006/relationships/audio" Target="../media/audio21.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image" Target="../media/image48.jpeg"/><Relationship Id="rId4" Type="http://schemas.openxmlformats.org/officeDocument/2006/relationships/audio" Target="../media/audio18.wav"/><Relationship Id="rId9" Type="http://schemas.openxmlformats.org/officeDocument/2006/relationships/audio" Target="../media/audio23.wav"/></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png"/><Relationship Id="rId4" Type="http://schemas.openxmlformats.org/officeDocument/2006/relationships/image" Target="../media/image50.jpe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49.jpe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image" Target="../media/image51.png"/><Relationship Id="rId10" Type="http://schemas.openxmlformats.org/officeDocument/2006/relationships/audio" Target="../media/audio28.wav"/><Relationship Id="rId4" Type="http://schemas.openxmlformats.org/officeDocument/2006/relationships/image" Target="../media/image3.png"/><Relationship Id="rId9" Type="http://schemas.openxmlformats.org/officeDocument/2006/relationships/audio" Target="../media/audio27.wav"/><Relationship Id="rId14" Type="http://schemas.openxmlformats.org/officeDocument/2006/relationships/audio" Target="../media/audio32.wav"/></Relationships>
</file>

<file path=ppt/slides/_rels/slide21.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3.pn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21.xml"/><Relationship Id="rId16"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image" Target="../media/image55.png"/><Relationship Id="rId15" Type="http://schemas.openxmlformats.org/officeDocument/2006/relationships/image" Target="../media/image54.png"/><Relationship Id="rId10" Type="http://schemas.openxmlformats.org/officeDocument/2006/relationships/audio" Target="../media/audio37.wav"/><Relationship Id="rId4" Type="http://schemas.openxmlformats.org/officeDocument/2006/relationships/image" Target="../media/image52.png"/><Relationship Id="rId9" Type="http://schemas.openxmlformats.org/officeDocument/2006/relationships/audio" Target="../media/audio36.wav"/><Relationship Id="rId14" Type="http://schemas.openxmlformats.org/officeDocument/2006/relationships/audio" Target="../media/audio41.wav"/></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2.png"/><Relationship Id="rId12"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image" Target="../media/image21.png"/><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audio" Target="../media/audio6.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8489098" cy="1570491"/>
          </a:xfrm>
        </p:spPr>
        <p:txBody>
          <a:bodyPr>
            <a:normAutofit/>
          </a:bodyPr>
          <a:lstStyle/>
          <a:p>
            <a:pPr lvl="0" algn="l">
              <a:lnSpc>
                <a:spcPct val="100000"/>
              </a:lnSpc>
              <a:spcBef>
                <a:spcPts val="0"/>
              </a:spcBef>
            </a:pPr>
            <a:r>
              <a:rPr lang="en-GB" sz="2800" b="1" dirty="0">
                <a:solidFill>
                  <a:prstClr val="white"/>
                </a:solidFill>
                <a:latin typeface="Century Gothic" panose="020B0502020202020204" pitchFamily="34" charset="0"/>
              </a:rPr>
              <a:t>Saying people do not do something</a:t>
            </a:r>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000" b="1" dirty="0">
                <a:solidFill>
                  <a:prstClr val="white"/>
                </a:solidFill>
                <a:latin typeface="Century Gothic" panose="020B0502020202020204" pitchFamily="34" charset="0"/>
              </a:rPr>
              <a:t>Y7 French</a:t>
            </a:r>
          </a:p>
          <a:p>
            <a:pPr lvl="0">
              <a:defRPr/>
            </a:pPr>
            <a:r>
              <a:rPr lang="en-GB" sz="2000" dirty="0">
                <a:solidFill>
                  <a:prstClr val="white"/>
                </a:solidFill>
                <a:latin typeface="Century Gothic" panose="020B0502020202020204" pitchFamily="34" charset="0"/>
              </a:rPr>
              <a:t>Term 3.1 - Week 4 - Lesson 55</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66807" y="5855237"/>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Adeline Charlton / Natalie Finlayson / Kirsten Somerville</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11/05/20</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3" name="Subtitle 11">
            <a:extLst>
              <a:ext uri="{FF2B5EF4-FFF2-40B4-BE49-F238E27FC236}">
                <a16:creationId xmlns:a16="http://schemas.microsoft.com/office/drawing/2014/main" id="{D67F898F-487E-4A13-873A-EB9899D5BDE6}"/>
              </a:ext>
            </a:extLst>
          </p:cNvPr>
          <p:cNvSpPr txBox="1">
            <a:spLocks/>
          </p:cNvSpPr>
          <p:nvPr/>
        </p:nvSpPr>
        <p:spPr>
          <a:xfrm>
            <a:off x="261570" y="338619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fr-FR" dirty="0">
                <a:solidFill>
                  <a:srgbClr val="FFFFFF"/>
                </a:solidFill>
                <a:latin typeface="Century Gothic" panose="020B0502020202020204" pitchFamily="34" charset="0"/>
              </a:rPr>
              <a:t>ne…pas</a:t>
            </a:r>
          </a:p>
          <a:p>
            <a:endParaRPr lang="en-GB" dirty="0"/>
          </a:p>
        </p:txBody>
      </p:sp>
    </p:spTree>
    <p:extLst>
      <p:ext uri="{BB962C8B-B14F-4D97-AF65-F5344CB8AC3E}">
        <p14:creationId xmlns:p14="http://schemas.microsoft.com/office/powerpoint/2010/main" val="235806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760935" y="1965445"/>
            <a:ext cx="10804686" cy="830997"/>
          </a:xfrm>
          <a:prstGeom prst="rect">
            <a:avLst/>
          </a:prstGeom>
          <a:noFill/>
        </p:spPr>
        <p:txBody>
          <a:bodyPr wrap="square" rtlCol="0">
            <a:spAutoFit/>
          </a:bodyPr>
          <a:lstStyle/>
          <a:p>
            <a:pPr lvl="0">
              <a:buClr>
                <a:srgbClr val="000000"/>
              </a:buClr>
              <a:defRPr/>
            </a:pPr>
            <a:r>
              <a:rPr lang="fr-FR" sz="4800" b="1" dirty="0">
                <a:solidFill>
                  <a:srgbClr val="5B9BD5">
                    <a:lumMod val="50000"/>
                  </a:srgbClr>
                </a:solidFill>
                <a:latin typeface="Century Gothic" panose="020B0502020202020204" pitchFamily="34" charset="0"/>
              </a:rPr>
              <a:t>Nous n'aimons pa</a:t>
            </a:r>
            <a:r>
              <a:rPr lang="fr-FR" sz="4800" b="1" dirty="0">
                <a:solidFill>
                  <a:srgbClr val="FF6600"/>
                </a:solidFill>
                <a:latin typeface="Century Gothic" panose="020B0502020202020204" pitchFamily="34" charset="0"/>
              </a:rPr>
              <a:t>s</a:t>
            </a:r>
            <a:r>
              <a:rPr lang="fr-FR" sz="4800" b="1" dirty="0">
                <a:solidFill>
                  <a:srgbClr val="5B9BD5">
                    <a:lumMod val="50000"/>
                  </a:srgbClr>
                </a:solidFill>
                <a:latin typeface="Century Gothic" panose="020B0502020202020204" pitchFamily="34" charset="0"/>
              </a:rPr>
              <a:t> </a:t>
            </a:r>
            <a:r>
              <a:rPr lang="fr-FR" sz="4800" b="1" dirty="0">
                <a:solidFill>
                  <a:srgbClr val="FF6600"/>
                </a:solidFill>
                <a:latin typeface="Century Gothic" panose="020B0502020202020204" pitchFamily="34" charset="0"/>
              </a:rPr>
              <a:t>é</a:t>
            </a:r>
            <a:r>
              <a:rPr lang="fr-FR" sz="4800" b="1" dirty="0">
                <a:solidFill>
                  <a:srgbClr val="5B9BD5">
                    <a:lumMod val="50000"/>
                  </a:srgbClr>
                </a:solidFill>
                <a:latin typeface="Century Gothic" panose="020B0502020202020204" pitchFamily="34" charset="0"/>
              </a:rPr>
              <a:t>couter la radio.</a:t>
            </a:r>
            <a:endParaRPr kumimoji="0" lang="en-GB" sz="4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4" name="nous n'aimons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534786" y="3017291"/>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We don’t listen / aren’t listening to the radio.</a:t>
            </a:r>
          </a:p>
        </p:txBody>
      </p:sp>
      <p:sp>
        <p:nvSpPr>
          <p:cNvPr id="13" name="Arc 12">
            <a:extLst>
              <a:ext uri="{FF2B5EF4-FFF2-40B4-BE49-F238E27FC236}">
                <a16:creationId xmlns:a16="http://schemas.microsoft.com/office/drawing/2014/main" id="{BBEDF7A1-D7E2-4EF4-84E0-07724C0EF18B}"/>
              </a:ext>
            </a:extLst>
          </p:cNvPr>
          <p:cNvSpPr/>
          <p:nvPr/>
        </p:nvSpPr>
        <p:spPr>
          <a:xfrm rot="8027456">
            <a:off x="6153221" y="2117098"/>
            <a:ext cx="653151" cy="711476"/>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17485037-4DEE-4DAA-87A1-471F9595F413}"/>
              </a:ext>
            </a:extLst>
          </p:cNvPr>
          <p:cNvGrpSpPr/>
          <p:nvPr/>
        </p:nvGrpSpPr>
        <p:grpSpPr>
          <a:xfrm>
            <a:off x="9563347" y="4578916"/>
            <a:ext cx="1950048" cy="1365723"/>
            <a:chOff x="9563347" y="4578916"/>
            <a:chExt cx="1950048" cy="1365723"/>
          </a:xfrm>
        </p:grpSpPr>
        <p:pic>
          <p:nvPicPr>
            <p:cNvPr id="4098" name="Picture 2" descr="Old Alarm Clock Radio Clip Art">
              <a:extLst>
                <a:ext uri="{FF2B5EF4-FFF2-40B4-BE49-F238E27FC236}">
                  <a16:creationId xmlns:a16="http://schemas.microsoft.com/office/drawing/2014/main" id="{319E7B6D-AEEC-4184-B437-4D2C5B6779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6490" y="4578916"/>
              <a:ext cx="1296905" cy="1350943"/>
            </a:xfrm>
            <a:prstGeom prst="rect">
              <a:avLst/>
            </a:prstGeom>
            <a:noFill/>
            <a:extLst>
              <a:ext uri="{909E8E84-426E-40DD-AFC4-6F175D3DCCD1}">
                <a14:hiddenFill xmlns:a14="http://schemas.microsoft.com/office/drawing/2010/main">
                  <a:solidFill>
                    <a:srgbClr val="FFFFFF"/>
                  </a:solidFill>
                </a14:hiddenFill>
              </a:ext>
            </a:extLst>
          </p:spPr>
        </p:pic>
        <p:sp>
          <p:nvSpPr>
            <p:cNvPr id="16" name="Multiplication Sign 15">
              <a:extLst>
                <a:ext uri="{FF2B5EF4-FFF2-40B4-BE49-F238E27FC236}">
                  <a16:creationId xmlns:a16="http://schemas.microsoft.com/office/drawing/2014/main" id="{6FD23547-4FA4-4600-9175-B7AD7939A8B8}"/>
                </a:ext>
              </a:extLst>
            </p:cNvPr>
            <p:cNvSpPr/>
            <p:nvPr/>
          </p:nvSpPr>
          <p:spPr>
            <a:xfrm>
              <a:off x="9563347" y="4819782"/>
              <a:ext cx="1306285" cy="1124857"/>
            </a:xfrm>
            <a:prstGeom prst="mathMultiply">
              <a:avLst/>
            </a:prstGeom>
            <a:solidFill>
              <a:srgbClr val="FF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27495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594910" y="1722536"/>
            <a:ext cx="11149785" cy="954107"/>
          </a:xfrm>
          <a:prstGeom prst="rect">
            <a:avLst/>
          </a:prstGeom>
          <a:noFill/>
        </p:spPr>
        <p:txBody>
          <a:bodyPr wrap="square" rtlCol="0">
            <a:spAutoFit/>
          </a:bodyPr>
          <a:lstStyle/>
          <a:p>
            <a:pPr lvl="0">
              <a:buClr>
                <a:srgbClr val="000000"/>
              </a:buClr>
              <a:defRPr/>
            </a:pPr>
            <a:r>
              <a:rPr lang="fr-FR" sz="5600" b="1" dirty="0">
                <a:solidFill>
                  <a:srgbClr val="5B9BD5">
                    <a:lumMod val="50000"/>
                  </a:srgbClr>
                </a:solidFill>
                <a:latin typeface="Century Gothic" panose="020B0502020202020204" pitchFamily="34" charset="0"/>
              </a:rPr>
              <a:t>La situation n'est pa</a:t>
            </a:r>
            <a:r>
              <a:rPr lang="fr-FR" sz="5600" b="1" dirty="0">
                <a:solidFill>
                  <a:srgbClr val="FF6600"/>
                </a:solidFill>
                <a:latin typeface="Century Gothic" panose="020B0502020202020204" pitchFamily="34" charset="0"/>
              </a:rPr>
              <a:t>s</a:t>
            </a:r>
            <a:r>
              <a:rPr lang="fr-FR" sz="5600" b="1" dirty="0">
                <a:solidFill>
                  <a:srgbClr val="5B9BD5">
                    <a:lumMod val="50000"/>
                  </a:srgbClr>
                </a:solidFill>
                <a:latin typeface="Century Gothic" panose="020B0502020202020204" pitchFamily="34" charset="0"/>
              </a:rPr>
              <a:t> </a:t>
            </a:r>
            <a:r>
              <a:rPr lang="fr-FR" sz="5600" b="1" dirty="0">
                <a:solidFill>
                  <a:srgbClr val="FF6600"/>
                </a:solidFill>
                <a:latin typeface="Century Gothic" panose="020B0502020202020204" pitchFamily="34" charset="0"/>
              </a:rPr>
              <a:t>a</a:t>
            </a:r>
            <a:r>
              <a:rPr lang="fr-FR" sz="5600" b="1" dirty="0">
                <a:solidFill>
                  <a:srgbClr val="5B9BD5">
                    <a:lumMod val="50000"/>
                  </a:srgbClr>
                </a:solidFill>
                <a:latin typeface="Century Gothic" panose="020B0502020202020204" pitchFamily="34" charset="0"/>
              </a:rPr>
              <a:t>musante.</a:t>
            </a:r>
            <a:endParaRPr kumimoji="0" lang="en-GB" sz="5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4" name="la situation n'est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427423" y="3281884"/>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situation isn’t funny.</a:t>
            </a:r>
          </a:p>
        </p:txBody>
      </p:sp>
      <p:sp>
        <p:nvSpPr>
          <p:cNvPr id="13" name="Arc 12">
            <a:extLst>
              <a:ext uri="{FF2B5EF4-FFF2-40B4-BE49-F238E27FC236}">
                <a16:creationId xmlns:a16="http://schemas.microsoft.com/office/drawing/2014/main" id="{BBEDF7A1-D7E2-4EF4-84E0-07724C0EF18B}"/>
              </a:ext>
            </a:extLst>
          </p:cNvPr>
          <p:cNvSpPr/>
          <p:nvPr/>
        </p:nvSpPr>
        <p:spPr>
          <a:xfrm rot="7839426">
            <a:off x="7359011" y="1671572"/>
            <a:ext cx="931851" cy="110273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ea typeface="+mn-ea"/>
              <a:cs typeface="+mn-cs"/>
              <a:sym typeface="Arial"/>
            </a:endParaRPr>
          </a:p>
        </p:txBody>
      </p:sp>
      <p:grpSp>
        <p:nvGrpSpPr>
          <p:cNvPr id="14" name="Group 13">
            <a:extLst>
              <a:ext uri="{FF2B5EF4-FFF2-40B4-BE49-F238E27FC236}">
                <a16:creationId xmlns:a16="http://schemas.microsoft.com/office/drawing/2014/main" id="{72EA699C-CB64-46F2-B027-693606AEA196}"/>
              </a:ext>
            </a:extLst>
          </p:cNvPr>
          <p:cNvGrpSpPr/>
          <p:nvPr/>
        </p:nvGrpSpPr>
        <p:grpSpPr>
          <a:xfrm>
            <a:off x="7564686" y="2732443"/>
            <a:ext cx="4555245" cy="3245276"/>
            <a:chOff x="7564686" y="2732443"/>
            <a:chExt cx="4555245" cy="3245276"/>
          </a:xfrm>
        </p:grpSpPr>
        <p:pic>
          <p:nvPicPr>
            <p:cNvPr id="6146" name="Picture 2" descr="Television, Tv, Broken, Smashed, Electronics">
              <a:extLst>
                <a:ext uri="{FF2B5EF4-FFF2-40B4-BE49-F238E27FC236}">
                  <a16:creationId xmlns:a16="http://schemas.microsoft.com/office/drawing/2014/main" id="{9713E6A6-A068-462C-A5FE-981075AAD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3089" y="4867678"/>
              <a:ext cx="1571740" cy="11100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ppy Running Dog Clip Art">
              <a:extLst>
                <a:ext uri="{FF2B5EF4-FFF2-40B4-BE49-F238E27FC236}">
                  <a16:creationId xmlns:a16="http://schemas.microsoft.com/office/drawing/2014/main" id="{0B673FF5-BCA7-49D7-BF0F-0561940845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4686" y="5195903"/>
              <a:ext cx="1347959" cy="781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oll&#10;&#10;Description automatically generated">
              <a:extLst>
                <a:ext uri="{FF2B5EF4-FFF2-40B4-BE49-F238E27FC236}">
                  <a16:creationId xmlns:a16="http://schemas.microsoft.com/office/drawing/2014/main" id="{6561FBD6-6C72-4378-A17D-8C68B8E03E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7986" y="2732443"/>
              <a:ext cx="2521945" cy="2521945"/>
            </a:xfrm>
            <a:prstGeom prst="rect">
              <a:avLst/>
            </a:prstGeom>
          </p:spPr>
        </p:pic>
      </p:grpSp>
    </p:spTree>
    <p:extLst>
      <p:ext uri="{BB962C8B-B14F-4D97-AF65-F5344CB8AC3E}">
        <p14:creationId xmlns:p14="http://schemas.microsoft.com/office/powerpoint/2010/main" val="42932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902525" y="1751015"/>
            <a:ext cx="10640291" cy="1107996"/>
          </a:xfrm>
          <a:prstGeom prst="rect">
            <a:avLst/>
          </a:prstGeom>
          <a:noFill/>
        </p:spPr>
        <p:txBody>
          <a:bodyPr wrap="square" rtlCol="0">
            <a:spAutoFit/>
          </a:bodyPr>
          <a:lstStyle/>
          <a:p>
            <a:pPr lvl="0">
              <a:buClr>
                <a:srgbClr val="000000"/>
              </a:buClr>
              <a:defRPr/>
            </a:pPr>
            <a:r>
              <a:rPr lang="fr-FR" sz="6600" b="1" dirty="0">
                <a:solidFill>
                  <a:srgbClr val="5B9BD5">
                    <a:lumMod val="50000"/>
                  </a:srgbClr>
                </a:solidFill>
                <a:latin typeface="Century Gothic" panose="020B0502020202020204" pitchFamily="34" charset="0"/>
              </a:rPr>
              <a:t>Elle ne fait pa</a:t>
            </a:r>
            <a:r>
              <a:rPr lang="fr-FR" sz="6600" b="1" dirty="0">
                <a:solidFill>
                  <a:srgbClr val="FF6600"/>
                </a:solidFill>
                <a:latin typeface="Century Gothic" panose="020B0502020202020204" pitchFamily="34" charset="0"/>
              </a:rPr>
              <a:t>s</a:t>
            </a:r>
            <a:r>
              <a:rPr lang="fr-FR" sz="6600" b="1" dirty="0">
                <a:solidFill>
                  <a:srgbClr val="5B9BD5">
                    <a:lumMod val="50000"/>
                  </a:srgbClr>
                </a:solidFill>
                <a:latin typeface="Century Gothic" panose="020B0502020202020204" pitchFamily="34" charset="0"/>
              </a:rPr>
              <a:t> </a:t>
            </a:r>
            <a:r>
              <a:rPr lang="fr-FR" sz="6600" b="1" dirty="0">
                <a:solidFill>
                  <a:srgbClr val="FF6600"/>
                </a:solidFill>
                <a:latin typeface="Century Gothic" panose="020B0502020202020204" pitchFamily="34" charset="0"/>
              </a:rPr>
              <a:t>a</a:t>
            </a:r>
            <a:r>
              <a:rPr lang="fr-FR" sz="6600" b="1" dirty="0">
                <a:solidFill>
                  <a:srgbClr val="5B9BD5">
                    <a:lumMod val="50000"/>
                  </a:srgbClr>
                </a:solidFill>
                <a:latin typeface="Century Gothic" panose="020B0502020202020204" pitchFamily="34" charset="0"/>
              </a:rPr>
              <a:t>ttention.</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Action Button: Forward or Next 6">
            <a:hlinkClick r:id="" action="ppaction://noaction" highlightClick="1">
              <a:snd r:embed="rId4" name="elle ne fait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225544" y="3285740"/>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doesn’t pay</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isn’t paying attention.</a:t>
            </a:r>
          </a:p>
        </p:txBody>
      </p:sp>
      <p:sp>
        <p:nvSpPr>
          <p:cNvPr id="13" name="Arc 12">
            <a:extLst>
              <a:ext uri="{FF2B5EF4-FFF2-40B4-BE49-F238E27FC236}">
                <a16:creationId xmlns:a16="http://schemas.microsoft.com/office/drawing/2014/main" id="{BBEDF7A1-D7E2-4EF4-84E0-07724C0EF18B}"/>
              </a:ext>
            </a:extLst>
          </p:cNvPr>
          <p:cNvSpPr/>
          <p:nvPr/>
        </p:nvSpPr>
        <p:spPr>
          <a:xfrm rot="7905738">
            <a:off x="6488537" y="1860323"/>
            <a:ext cx="931851" cy="110273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3C45DB67-C53D-4169-BD50-98838178D85F}"/>
              </a:ext>
            </a:extLst>
          </p:cNvPr>
          <p:cNvGrpSpPr/>
          <p:nvPr/>
        </p:nvGrpSpPr>
        <p:grpSpPr>
          <a:xfrm>
            <a:off x="9233052" y="3452423"/>
            <a:ext cx="2676869" cy="3058750"/>
            <a:chOff x="9233052" y="3452423"/>
            <a:chExt cx="2676869" cy="3058750"/>
          </a:xfrm>
        </p:grpSpPr>
        <p:pic>
          <p:nvPicPr>
            <p:cNvPr id="8" name="Picture 7" descr="A close up of a logo&#10;&#10;Description automatically generated">
              <a:extLst>
                <a:ext uri="{FF2B5EF4-FFF2-40B4-BE49-F238E27FC236}">
                  <a16:creationId xmlns:a16="http://schemas.microsoft.com/office/drawing/2014/main" id="{8A9E61D8-4643-4717-B69D-0D68E4B82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3052" y="4720932"/>
              <a:ext cx="1790241" cy="1790241"/>
            </a:xfrm>
            <a:prstGeom prst="rect">
              <a:avLst/>
            </a:prstGeom>
          </p:spPr>
        </p:pic>
        <p:sp>
          <p:nvSpPr>
            <p:cNvPr id="14" name="Thought Bubble: Cloud 13">
              <a:extLst>
                <a:ext uri="{FF2B5EF4-FFF2-40B4-BE49-F238E27FC236}">
                  <a16:creationId xmlns:a16="http://schemas.microsoft.com/office/drawing/2014/main" id="{0BFA3A4E-620B-4875-BC29-94C3539BDD0A}"/>
                </a:ext>
              </a:extLst>
            </p:cNvPr>
            <p:cNvSpPr/>
            <p:nvPr/>
          </p:nvSpPr>
          <p:spPr>
            <a:xfrm>
              <a:off x="10525930" y="3452423"/>
              <a:ext cx="1383991" cy="1176049"/>
            </a:xfrm>
            <a:prstGeom prst="cloudCallout">
              <a:avLst>
                <a:gd name="adj1" fmla="val -46145"/>
                <a:gd name="adj2" fmla="val 7280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Cartoon Cat 3 Clip Art">
              <a:extLst>
                <a:ext uri="{FF2B5EF4-FFF2-40B4-BE49-F238E27FC236}">
                  <a16:creationId xmlns:a16="http://schemas.microsoft.com/office/drawing/2014/main" id="{FED6F256-6732-45D6-B82D-5BC31F437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827" y="3740285"/>
              <a:ext cx="757989" cy="568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43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1104404" y="1747159"/>
            <a:ext cx="10640291" cy="1107996"/>
          </a:xfrm>
          <a:prstGeom prst="rect">
            <a:avLst/>
          </a:prstGeom>
          <a:noFill/>
        </p:spPr>
        <p:txBody>
          <a:bodyPr wrap="square" rtlCol="0">
            <a:spAutoFit/>
          </a:bodyPr>
          <a:lstStyle/>
          <a:p>
            <a:pPr lvl="0">
              <a:buClr>
                <a:srgbClr val="000000"/>
              </a:buClr>
              <a:defRPr/>
            </a:pPr>
            <a:r>
              <a:rPr lang="fr-FR" sz="6600" b="1" dirty="0">
                <a:solidFill>
                  <a:srgbClr val="5B9BD5">
                    <a:lumMod val="50000"/>
                  </a:srgbClr>
                </a:solidFill>
                <a:latin typeface="Century Gothic" panose="020B0502020202020204" pitchFamily="34" charset="0"/>
              </a:rPr>
              <a:t>Ce n'est pa</a:t>
            </a:r>
            <a:r>
              <a:rPr lang="fr-FR" sz="6600" b="1" dirty="0">
                <a:solidFill>
                  <a:srgbClr val="FF6600"/>
                </a:solidFill>
                <a:latin typeface="Century Gothic" panose="020B0502020202020204" pitchFamily="34" charset="0"/>
              </a:rPr>
              <a:t>s</a:t>
            </a:r>
            <a:r>
              <a:rPr lang="fr-FR" sz="6600" b="1" dirty="0">
                <a:solidFill>
                  <a:srgbClr val="5B9BD5">
                    <a:lumMod val="50000"/>
                  </a:srgbClr>
                </a:solidFill>
                <a:latin typeface="Century Gothic" panose="020B0502020202020204" pitchFamily="34" charset="0"/>
              </a:rPr>
              <a:t> </a:t>
            </a:r>
            <a:r>
              <a:rPr lang="fr-FR" sz="6600" b="1" dirty="0">
                <a:solidFill>
                  <a:srgbClr val="FF6600"/>
                </a:solidFill>
                <a:latin typeface="Century Gothic" panose="020B0502020202020204" pitchFamily="34" charset="0"/>
              </a:rPr>
              <a:t>i</a:t>
            </a:r>
            <a:r>
              <a:rPr lang="fr-FR" sz="6600" b="1" dirty="0">
                <a:solidFill>
                  <a:srgbClr val="5B9BD5">
                    <a:lumMod val="50000"/>
                  </a:srgbClr>
                </a:solidFill>
                <a:latin typeface="Century Gothic" panose="020B0502020202020204" pitchFamily="34" charset="0"/>
              </a:rPr>
              <a:t>ntéressant.</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Action Button: Forward or Next 6">
            <a:hlinkClick r:id="" action="ppaction://noaction" highlightClick="1">
              <a:snd r:embed="rId4" name="ce n'est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427423" y="3281884"/>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not interesting.</a:t>
            </a:r>
          </a:p>
        </p:txBody>
      </p:sp>
      <p:sp>
        <p:nvSpPr>
          <p:cNvPr id="13" name="Arc 12">
            <a:extLst>
              <a:ext uri="{FF2B5EF4-FFF2-40B4-BE49-F238E27FC236}">
                <a16:creationId xmlns:a16="http://schemas.microsoft.com/office/drawing/2014/main" id="{BBEDF7A1-D7E2-4EF4-84E0-07724C0EF18B}"/>
              </a:ext>
            </a:extLst>
          </p:cNvPr>
          <p:cNvSpPr/>
          <p:nvPr/>
        </p:nvSpPr>
        <p:spPr>
          <a:xfrm rot="7905738">
            <a:off x="5721405" y="1966849"/>
            <a:ext cx="849566" cy="98530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7170" name="Picture 2" descr="Yawning, Bored, Talk, Young, Woman">
            <a:extLst>
              <a:ext uri="{FF2B5EF4-FFF2-40B4-BE49-F238E27FC236}">
                <a16:creationId xmlns:a16="http://schemas.microsoft.com/office/drawing/2014/main" id="{5CF76135-59B8-4E92-B0D1-8556950DD5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920" y="4426857"/>
            <a:ext cx="162877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51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765370" cy="707849"/>
          </a:xfrm>
        </p:spPr>
        <p:txBody>
          <a:bodyPr>
            <a:noAutofit/>
          </a:bodyPr>
          <a:lstStyle/>
          <a:p>
            <a:r>
              <a:rPr lang="fr-FR" sz="3400" b="1" dirty="0">
                <a:solidFill>
                  <a:schemeClr val="bg1"/>
                </a:solidFill>
              </a:rPr>
              <a:t>Que ne font-ils pas?</a:t>
            </a:r>
            <a:endParaRPr lang="en-GB" sz="3400" b="1" dirty="0">
              <a:solidFill>
                <a:srgbClr val="FF9933"/>
              </a:solidFill>
            </a:endParaRPr>
          </a:p>
        </p:txBody>
      </p:sp>
      <p:sp>
        <p:nvSpPr>
          <p:cNvPr id="78" name="Action Button: Custom 66" descr="number 1">
            <a:hlinkClick r:id="" action="ppaction://noaction" highlightClick="1"/>
            <a:extLst>
              <a:ext uri="{FF2B5EF4-FFF2-40B4-BE49-F238E27FC236}">
                <a16:creationId xmlns:a16="http://schemas.microsoft.com/office/drawing/2014/main" id="{A29D797F-785E-4648-8ECD-34F1DAF8B17B}"/>
              </a:ext>
            </a:extLst>
          </p:cNvPr>
          <p:cNvSpPr/>
          <p:nvPr/>
        </p:nvSpPr>
        <p:spPr>
          <a:xfrm>
            <a:off x="347004" y="2559046"/>
            <a:ext cx="449047" cy="424800"/>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79" name="Action Button: Custom 66" descr="number 1">
            <a:hlinkClick r:id="" action="ppaction://noaction" highlightClick="1"/>
            <a:extLst>
              <a:ext uri="{FF2B5EF4-FFF2-40B4-BE49-F238E27FC236}">
                <a16:creationId xmlns:a16="http://schemas.microsoft.com/office/drawing/2014/main" id="{65B32DB3-6579-430B-8F20-86013ED7BFE1}"/>
              </a:ext>
            </a:extLst>
          </p:cNvPr>
          <p:cNvSpPr/>
          <p:nvPr/>
        </p:nvSpPr>
        <p:spPr>
          <a:xfrm>
            <a:off x="347004" y="1944271"/>
            <a:ext cx="449047"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80" name="Action Button: Custom 66" descr="number 1">
            <a:hlinkClick r:id="" action="ppaction://noaction" highlightClick="1"/>
            <a:extLst>
              <a:ext uri="{FF2B5EF4-FFF2-40B4-BE49-F238E27FC236}">
                <a16:creationId xmlns:a16="http://schemas.microsoft.com/office/drawing/2014/main" id="{AA3FC997-C259-4EEA-A969-D26D1477D446}"/>
              </a:ext>
            </a:extLst>
          </p:cNvPr>
          <p:cNvSpPr/>
          <p:nvPr/>
        </p:nvSpPr>
        <p:spPr>
          <a:xfrm>
            <a:off x="347004" y="3174385"/>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81" name="Action Button: Custom 66" descr="number 1">
            <a:hlinkClick r:id="" action="ppaction://noaction" highlightClick="1"/>
            <a:extLst>
              <a:ext uri="{FF2B5EF4-FFF2-40B4-BE49-F238E27FC236}">
                <a16:creationId xmlns:a16="http://schemas.microsoft.com/office/drawing/2014/main" id="{0F656735-2529-4617-8D9F-424F357D57D5}"/>
              </a:ext>
            </a:extLst>
          </p:cNvPr>
          <p:cNvSpPr/>
          <p:nvPr/>
        </p:nvSpPr>
        <p:spPr>
          <a:xfrm>
            <a:off x="347004" y="3789160"/>
            <a:ext cx="450263"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82" name="Action Button: Custom 66" descr="number 1">
            <a:hlinkClick r:id="" action="ppaction://noaction" highlightClick="1"/>
            <a:extLst>
              <a:ext uri="{FF2B5EF4-FFF2-40B4-BE49-F238E27FC236}">
                <a16:creationId xmlns:a16="http://schemas.microsoft.com/office/drawing/2014/main" id="{A9C2979E-0505-4B05-A5AF-CC3E4437B39A}"/>
              </a:ext>
            </a:extLst>
          </p:cNvPr>
          <p:cNvSpPr/>
          <p:nvPr/>
        </p:nvSpPr>
        <p:spPr>
          <a:xfrm>
            <a:off x="347004" y="4403935"/>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3" name="Rounded Rectangle 46">
            <a:extLst>
              <a:ext uri="{FF2B5EF4-FFF2-40B4-BE49-F238E27FC236}">
                <a16:creationId xmlns:a16="http://schemas.microsoft.com/office/drawing/2014/main" id="{E6FA2196-2C3E-4AA4-B8DE-19ADB67F8E8E}"/>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a:t>
            </a:r>
          </a:p>
        </p:txBody>
      </p:sp>
      <p:sp>
        <p:nvSpPr>
          <p:cNvPr id="64" name="TextBox 63">
            <a:extLst>
              <a:ext uri="{FF2B5EF4-FFF2-40B4-BE49-F238E27FC236}">
                <a16:creationId xmlns:a16="http://schemas.microsoft.com/office/drawing/2014/main" id="{3D19D776-A3DF-4EDE-94F8-06D6DE1A32B1}"/>
              </a:ext>
            </a:extLst>
          </p:cNvPr>
          <p:cNvSpPr txBox="1"/>
          <p:nvPr/>
        </p:nvSpPr>
        <p:spPr>
          <a:xfrm>
            <a:off x="230093" y="1240574"/>
            <a:ext cx="237662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Que dit Amir?</a:t>
            </a:r>
          </a:p>
        </p:txBody>
      </p:sp>
      <p:sp>
        <p:nvSpPr>
          <p:cNvPr id="69" name="Action Button: Custom 66" descr="number 1">
            <a:hlinkClick r:id="" action="ppaction://noaction" highlightClick="1"/>
            <a:extLst>
              <a:ext uri="{FF2B5EF4-FFF2-40B4-BE49-F238E27FC236}">
                <a16:creationId xmlns:a16="http://schemas.microsoft.com/office/drawing/2014/main" id="{A0BEF4C5-4DA1-4BDD-8C0F-51FBF132C38B}"/>
              </a:ext>
            </a:extLst>
          </p:cNvPr>
          <p:cNvSpPr/>
          <p:nvPr/>
        </p:nvSpPr>
        <p:spPr>
          <a:xfrm>
            <a:off x="347004" y="5018710"/>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70" name="Action Button: Custom 66" descr="number 1">
            <a:hlinkClick r:id="" action="ppaction://noaction" highlightClick="1"/>
            <a:extLst>
              <a:ext uri="{FF2B5EF4-FFF2-40B4-BE49-F238E27FC236}">
                <a16:creationId xmlns:a16="http://schemas.microsoft.com/office/drawing/2014/main" id="{E0830481-F181-4010-B479-6280E19257E5}"/>
              </a:ext>
            </a:extLst>
          </p:cNvPr>
          <p:cNvSpPr/>
          <p:nvPr/>
        </p:nvSpPr>
        <p:spPr>
          <a:xfrm>
            <a:off x="347004" y="5633484"/>
            <a:ext cx="450000" cy="424236"/>
          </a:xfrm>
          <a:prstGeom prst="actionButtonBlank">
            <a:avLst/>
          </a:prstGeom>
          <a:solidFill>
            <a:schemeClr val="bg1"/>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1" name="TextBox 70">
            <a:extLst>
              <a:ext uri="{FF2B5EF4-FFF2-40B4-BE49-F238E27FC236}">
                <a16:creationId xmlns:a16="http://schemas.microsoft.com/office/drawing/2014/main" id="{A7A9FE27-A412-4F1F-B662-175740198AE2}"/>
              </a:ext>
            </a:extLst>
          </p:cNvPr>
          <p:cNvSpPr txBox="1"/>
          <p:nvPr/>
        </p:nvSpPr>
        <p:spPr>
          <a:xfrm>
            <a:off x="796050" y="1924507"/>
            <a:ext cx="41455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Tu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a</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imes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le parc.</a:t>
            </a:r>
          </a:p>
        </p:txBody>
      </p:sp>
      <p:sp>
        <p:nvSpPr>
          <p:cNvPr id="73" name="TextBox 72">
            <a:extLst>
              <a:ext uri="{FF2B5EF4-FFF2-40B4-BE49-F238E27FC236}">
                <a16:creationId xmlns:a16="http://schemas.microsoft.com/office/drawing/2014/main" id="{F1591BA2-0F22-4CE6-B8F2-3F343E379498}"/>
              </a:ext>
            </a:extLst>
          </p:cNvPr>
          <p:cNvSpPr txBox="1"/>
          <p:nvPr/>
        </p:nvSpPr>
        <p:spPr>
          <a:xfrm>
            <a:off x="796051" y="5009777"/>
            <a:ext cx="62146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Je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ne</a:t>
            </a:r>
            <a:r>
              <a:rPr lang="fr-FR" sz="2200" dirty="0">
                <a:solidFill>
                  <a:srgbClr val="1F4E79"/>
                </a:solidFill>
                <a:latin typeface="Century Gothic" panose="020F0302020204030204"/>
              </a:rPr>
              <a:t>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v</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en vacances samedi.</a:t>
            </a:r>
          </a:p>
        </p:txBody>
      </p:sp>
      <p:sp>
        <p:nvSpPr>
          <p:cNvPr id="74" name="TextBox 73">
            <a:extLst>
              <a:ext uri="{FF2B5EF4-FFF2-40B4-BE49-F238E27FC236}">
                <a16:creationId xmlns:a16="http://schemas.microsoft.com/office/drawing/2014/main" id="{7BDEBD5C-A2CC-4E28-B0A4-8C401E4559EE}"/>
              </a:ext>
            </a:extLst>
          </p:cNvPr>
          <p:cNvSpPr txBox="1"/>
          <p:nvPr/>
        </p:nvSpPr>
        <p:spPr>
          <a:xfrm>
            <a:off x="796050" y="2541561"/>
            <a:ext cx="46439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Elle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ne</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p</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arle      </a:t>
            </a:r>
            <a:r>
              <a:rPr kumimoji="0" lang="fr-FR" sz="2200" b="1" i="0" u="none" strike="noStrike" kern="1200" cap="none" spc="0" normalizeH="0" baseline="0" noProof="0">
                <a:ln>
                  <a:noFill/>
                </a:ln>
                <a:solidFill>
                  <a:srgbClr val="1F4E79"/>
                </a:solidFill>
                <a:effectLst/>
                <a:uLnTx/>
                <a:uFillTx/>
                <a:latin typeface="Century Gothic" panose="020F0302020204030204"/>
                <a:ea typeface="+mn-ea"/>
                <a:cs typeface="+mn-cs"/>
              </a:rPr>
              <a:t>pas </a:t>
            </a:r>
            <a:r>
              <a:rPr kumimoji="0" lang="fr-FR" sz="2200" b="0" i="0" u="none" strike="noStrike" kern="1200" cap="none" spc="0" normalizeH="0" baseline="0" noProof="0">
                <a:ln>
                  <a:noFill/>
                </a:ln>
                <a:solidFill>
                  <a:srgbClr val="1F4E79"/>
                </a:solidFill>
                <a:effectLst/>
                <a:uLnTx/>
                <a:uFillTx/>
                <a:latin typeface="Century Gothic" panose="020F0302020204030204"/>
                <a:ea typeface="+mn-ea"/>
                <a:cs typeface="+mn-cs"/>
              </a:rPr>
              <a:t>anglais.</a:t>
            </a:r>
            <a:endPar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9AFD7BF3-5DEF-4839-A66C-7E71ABF49185}"/>
              </a:ext>
            </a:extLst>
          </p:cNvPr>
          <p:cNvSpPr txBox="1"/>
          <p:nvPr/>
        </p:nvSpPr>
        <p:spPr>
          <a:xfrm>
            <a:off x="801411" y="3158615"/>
            <a:ext cx="41401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Ce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e</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 </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beau.</a:t>
            </a:r>
          </a:p>
        </p:txBody>
      </p:sp>
      <p:sp>
        <p:nvSpPr>
          <p:cNvPr id="84" name="TextBox 83">
            <a:extLst>
              <a:ext uri="{FF2B5EF4-FFF2-40B4-BE49-F238E27FC236}">
                <a16:creationId xmlns:a16="http://schemas.microsoft.com/office/drawing/2014/main" id="{941C7720-0A43-4B53-872F-85A3DC906C22}"/>
              </a:ext>
            </a:extLst>
          </p:cNvPr>
          <p:cNvSpPr txBox="1"/>
          <p:nvPr/>
        </p:nvSpPr>
        <p:spPr>
          <a:xfrm>
            <a:off x="796051" y="3775669"/>
            <a:ext cx="4951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Je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a</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le temps.</a:t>
            </a:r>
          </a:p>
        </p:txBody>
      </p:sp>
      <p:sp>
        <p:nvSpPr>
          <p:cNvPr id="89" name="TextBox 88">
            <a:extLst>
              <a:ext uri="{FF2B5EF4-FFF2-40B4-BE49-F238E27FC236}">
                <a16:creationId xmlns:a16="http://schemas.microsoft.com/office/drawing/2014/main" id="{2F485269-327F-474A-806C-B5FBEC4FD711}"/>
              </a:ext>
            </a:extLst>
          </p:cNvPr>
          <p:cNvSpPr txBox="1"/>
          <p:nvPr/>
        </p:nvSpPr>
        <p:spPr>
          <a:xfrm>
            <a:off x="796051" y="5626833"/>
            <a:ext cx="76833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Elles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o</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nt</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un </a:t>
            </a:r>
            <a:r>
              <a:rPr kumimoji="0" lang="fr-FR" sz="2200" b="0" i="0" u="none" strike="noStrike" kern="1200" cap="none" spc="0" normalizeH="0" baseline="0" noProof="0">
                <a:ln>
                  <a:noFill/>
                </a:ln>
                <a:solidFill>
                  <a:srgbClr val="1F4E79"/>
                </a:solidFill>
                <a:effectLst/>
                <a:uLnTx/>
                <a:uFillTx/>
                <a:latin typeface="Century Gothic" panose="020F0302020204030204"/>
                <a:ea typeface="+mn-ea"/>
                <a:cs typeface="+mn-cs"/>
              </a:rPr>
              <a:t>uniforme rouge.</a:t>
            </a:r>
            <a:endPar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1517C6FB-57B4-452F-874E-BC7804FB7100}"/>
              </a:ext>
            </a:extLst>
          </p:cNvPr>
          <p:cNvSpPr txBox="1"/>
          <p:nvPr/>
        </p:nvSpPr>
        <p:spPr>
          <a:xfrm>
            <a:off x="796051" y="4392723"/>
            <a:ext cx="4951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Nous </a:t>
            </a: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F0302020204030204"/>
                <a:ea typeface="+mn-ea"/>
                <a:cs typeface="+mn-cs"/>
              </a:rPr>
              <a:t>a</a:t>
            </a:r>
            <a:r>
              <a:rPr kumimoji="0" lang="fr-FR"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llons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à l’étranger.</a:t>
            </a:r>
          </a:p>
        </p:txBody>
      </p:sp>
      <p:sp>
        <p:nvSpPr>
          <p:cNvPr id="100" name="Speech Bubble: Rectangle with Corners Rounded 99">
            <a:extLst>
              <a:ext uri="{FF2B5EF4-FFF2-40B4-BE49-F238E27FC236}">
                <a16:creationId xmlns:a16="http://schemas.microsoft.com/office/drawing/2014/main" id="{A7CE10A0-D998-494A-AE6D-27EAA40A0B1E}"/>
              </a:ext>
            </a:extLst>
          </p:cNvPr>
          <p:cNvSpPr/>
          <p:nvPr/>
        </p:nvSpPr>
        <p:spPr>
          <a:xfrm>
            <a:off x="8420364" y="3105883"/>
            <a:ext cx="3489556" cy="430888"/>
          </a:xfrm>
          <a:prstGeom prst="wedgeRoundRectCallout">
            <a:avLst>
              <a:gd name="adj1" fmla="val -51853"/>
              <a:gd name="adj2" fmla="val 214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Note: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c’</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ce</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c</a:t>
            </a:r>
            <a:r>
              <a:rPr kumimoji="0" lang="en-GB" sz="2200" b="1" i="0" u="none" strike="noStrike" kern="1200" cap="none" spc="0" normalizeH="0" baseline="0" noProof="0" dirty="0" err="1">
                <a:ln>
                  <a:noFill/>
                </a:ln>
                <a:solidFill>
                  <a:srgbClr val="FF6600"/>
                </a:solidFill>
                <a:effectLst/>
                <a:uLnTx/>
                <a:uFillTx/>
                <a:latin typeface="Century Gothic" panose="020F0302020204030204"/>
                <a:ea typeface="+mn-ea"/>
                <a:cs typeface="+mn-cs"/>
                <a:sym typeface="Wingdings" panose="05000000000000000000" pitchFamily="2" charset="2"/>
              </a:rPr>
              <a: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200" b="1" i="0" u="none" strike="noStrike" kern="1200" cap="none" spc="0" normalizeH="0" baseline="0" noProof="0" dirty="0" err="1">
                <a:ln>
                  <a:noFill/>
                </a:ln>
                <a:solidFill>
                  <a:srgbClr val="FF6600"/>
                </a:solidFill>
                <a:effectLst/>
                <a:uLnTx/>
                <a:uFillTx/>
                <a:latin typeface="Century Gothic" panose="020F0302020204030204"/>
                <a:ea typeface="+mn-ea"/>
                <a:cs typeface="+mn-cs"/>
                <a:sym typeface="Wingdings" panose="05000000000000000000" pitchFamily="2" charset="2"/>
              </a:rPr>
              <a:t>n</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’est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2" name="Speech Bubble: Rectangle with Corners Rounded 101">
            <a:extLst>
              <a:ext uri="{FF2B5EF4-FFF2-40B4-BE49-F238E27FC236}">
                <a16:creationId xmlns:a16="http://schemas.microsoft.com/office/drawing/2014/main" id="{2CA72CFD-99B4-4A4B-9918-D55665D53E5A}"/>
              </a:ext>
            </a:extLst>
          </p:cNvPr>
          <p:cNvSpPr/>
          <p:nvPr/>
        </p:nvSpPr>
        <p:spPr>
          <a:xfrm>
            <a:off x="8758239" y="3748825"/>
            <a:ext cx="3151681" cy="430887"/>
          </a:xfrm>
          <a:prstGeom prst="wedgeRoundRectCallout">
            <a:avLst>
              <a:gd name="adj1" fmla="val -52025"/>
              <a:gd name="adj2" fmla="val -36012"/>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Note: j’</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j</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e: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j</a:t>
            </a:r>
            <a:r>
              <a:rPr kumimoji="0" lang="en-GB" sz="2200" b="1" i="0" u="none" strike="noStrike" kern="1200" cap="none" spc="0" normalizeH="0" baseline="0" noProof="0" dirty="0">
                <a:ln>
                  <a:noFill/>
                </a:ln>
                <a:solidFill>
                  <a:srgbClr val="FF6600"/>
                </a:solidFill>
                <a:effectLst/>
                <a:uLnTx/>
                <a:uFillTx/>
                <a:latin typeface="Century Gothic" panose="020F0302020204030204"/>
                <a:ea typeface="+mn-ea"/>
                <a:cs typeface="+mn-cs"/>
                <a:sym typeface="Wingdings" panose="05000000000000000000" pitchFamily="2" charset="2"/>
              </a:rPr>
              <a:t>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a:t>
            </a:r>
            <a:r>
              <a:rPr kumimoji="0" lang="en-GB" sz="2200" b="1" i="0" u="none" strike="noStrike" kern="1200" cap="none" spc="0" normalizeH="0" baseline="0" noProof="0" dirty="0" err="1">
                <a:ln>
                  <a:noFill/>
                </a:ln>
                <a:solidFill>
                  <a:srgbClr val="FF6600"/>
                </a:solidFill>
                <a:effectLst/>
                <a:uLnTx/>
                <a:uFillTx/>
                <a:latin typeface="Century Gothic" panose="020F0302020204030204"/>
                <a:ea typeface="+mn-ea"/>
                <a:cs typeface="+mn-cs"/>
                <a:sym typeface="Wingdings" panose="05000000000000000000" pitchFamily="2" charset="2"/>
              </a:rPr>
              <a:t>n</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sym typeface="Wingdings" panose="05000000000000000000" pitchFamily="2" charset="2"/>
              </a:rPr>
              <a:t>’ai</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BB862042-3022-4A86-AA38-53E6605774D1}"/>
              </a:ext>
            </a:extLst>
          </p:cNvPr>
          <p:cNvSpPr txBox="1"/>
          <p:nvPr/>
        </p:nvSpPr>
        <p:spPr>
          <a:xfrm>
            <a:off x="4826175" y="3169322"/>
            <a:ext cx="1766802"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fait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est?</a:t>
            </a:r>
          </a:p>
        </p:txBody>
      </p:sp>
      <p:sp>
        <p:nvSpPr>
          <p:cNvPr id="59" name="TextBox 58">
            <a:extLst>
              <a:ext uri="{FF2B5EF4-FFF2-40B4-BE49-F238E27FC236}">
                <a16:creationId xmlns:a16="http://schemas.microsoft.com/office/drawing/2014/main" id="{8066C02A-CF4F-4FFE-BEC6-F0ED2E899F0F}"/>
              </a:ext>
            </a:extLst>
          </p:cNvPr>
          <p:cNvSpPr txBox="1"/>
          <p:nvPr/>
        </p:nvSpPr>
        <p:spPr>
          <a:xfrm>
            <a:off x="5440032" y="4412060"/>
            <a:ext cx="3189202"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travaillons ou allons?</a:t>
            </a:r>
          </a:p>
        </p:txBody>
      </p:sp>
      <p:sp>
        <p:nvSpPr>
          <p:cNvPr id="61" name="TextBox 60">
            <a:extLst>
              <a:ext uri="{FF2B5EF4-FFF2-40B4-BE49-F238E27FC236}">
                <a16:creationId xmlns:a16="http://schemas.microsoft.com/office/drawing/2014/main" id="{521289A1-7C9F-4C5A-B696-828CE1B6A444}"/>
              </a:ext>
            </a:extLst>
          </p:cNvPr>
          <p:cNvSpPr txBox="1"/>
          <p:nvPr/>
        </p:nvSpPr>
        <p:spPr>
          <a:xfrm>
            <a:off x="4953752" y="3790691"/>
            <a:ext cx="2102386"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prends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ai?</a:t>
            </a:r>
          </a:p>
        </p:txBody>
      </p:sp>
      <p:sp>
        <p:nvSpPr>
          <p:cNvPr id="65" name="TextBox 64">
            <a:extLst>
              <a:ext uri="{FF2B5EF4-FFF2-40B4-BE49-F238E27FC236}">
                <a16:creationId xmlns:a16="http://schemas.microsoft.com/office/drawing/2014/main" id="{FA1C7661-43C1-404A-BDC9-960132E89F79}"/>
              </a:ext>
            </a:extLst>
          </p:cNvPr>
          <p:cNvSpPr txBox="1"/>
          <p:nvPr/>
        </p:nvSpPr>
        <p:spPr>
          <a:xfrm>
            <a:off x="6655102" y="5033429"/>
            <a:ext cx="2232620"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vais ou arrive?</a:t>
            </a:r>
          </a:p>
        </p:txBody>
      </p:sp>
      <p:sp>
        <p:nvSpPr>
          <p:cNvPr id="66" name="TextBox 65">
            <a:extLst>
              <a:ext uri="{FF2B5EF4-FFF2-40B4-BE49-F238E27FC236}">
                <a16:creationId xmlns:a16="http://schemas.microsoft.com/office/drawing/2014/main" id="{D9B37256-EA7B-43DB-9655-911BD516DF33}"/>
              </a:ext>
            </a:extLst>
          </p:cNvPr>
          <p:cNvSpPr txBox="1"/>
          <p:nvPr/>
        </p:nvSpPr>
        <p:spPr>
          <a:xfrm>
            <a:off x="6678010" y="5654797"/>
            <a:ext cx="2436385" cy="430887"/>
          </a:xfrm>
          <a:prstGeom prst="rect">
            <a:avLst/>
          </a:prstGeom>
          <a:noFill/>
          <a:ln>
            <a:solidFill>
              <a:srgbClr val="FF6600"/>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1" i="0" u="none" strike="noStrike" cap="none" spc="0" normalizeH="0" baseline="0">
                <a:ln>
                  <a:noFill/>
                </a:ln>
                <a:solidFill>
                  <a:srgbClr val="1F4E79"/>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ont ou portent?</a:t>
            </a:r>
          </a:p>
        </p:txBody>
      </p:sp>
      <p:sp>
        <p:nvSpPr>
          <p:cNvPr id="77" name="TextBox 76">
            <a:extLst>
              <a:ext uri="{FF2B5EF4-FFF2-40B4-BE49-F238E27FC236}">
                <a16:creationId xmlns:a16="http://schemas.microsoft.com/office/drawing/2014/main" id="{2BF5895E-705F-4269-83ED-8352B6E04130}"/>
              </a:ext>
            </a:extLst>
          </p:cNvPr>
          <p:cNvSpPr txBox="1"/>
          <p:nvPr/>
        </p:nvSpPr>
        <p:spPr>
          <a:xfrm>
            <a:off x="4917526" y="1926586"/>
            <a:ext cx="2710946" cy="430887"/>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aimes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ou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fermes</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83" name="TextBox 82">
            <a:extLst>
              <a:ext uri="{FF2B5EF4-FFF2-40B4-BE49-F238E27FC236}">
                <a16:creationId xmlns:a16="http://schemas.microsoft.com/office/drawing/2014/main" id="{5432DFB4-4D69-4BDE-A9D1-0916D48EF8A3}"/>
              </a:ext>
            </a:extLst>
          </p:cNvPr>
          <p:cNvSpPr txBox="1"/>
          <p:nvPr/>
        </p:nvSpPr>
        <p:spPr>
          <a:xfrm>
            <a:off x="5231160" y="2547954"/>
            <a:ext cx="2811153" cy="430887"/>
          </a:xfrm>
          <a:prstGeom prst="rect">
            <a:avLst/>
          </a:prstGeom>
          <a:no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parle</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 ou </a:t>
            </a:r>
            <a:r>
              <a:rPr kumimoji="0" lang="fr-FR" sz="2200" b="1" i="0" u="none" strike="noStrike" kern="1200" cap="none" spc="0" normalizeH="0" baseline="0" noProof="0" dirty="0">
                <a:ln>
                  <a:noFill/>
                </a:ln>
                <a:solidFill>
                  <a:srgbClr val="1F4E79"/>
                </a:solidFill>
                <a:effectLst/>
                <a:uLnTx/>
                <a:uFillTx/>
                <a:latin typeface="Century Gothic" panose="020F0302020204030204"/>
                <a:ea typeface="+mn-ea"/>
                <a:cs typeface="+mn-cs"/>
              </a:rPr>
              <a:t>apprend</a:t>
            </a:r>
            <a:r>
              <a:rPr kumimoji="0" lang="fr-FR" sz="22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pic>
        <p:nvPicPr>
          <p:cNvPr id="3" name="Picture 2" descr="A picture containing shirt&#10;&#10;Description automatically generated">
            <a:extLst>
              <a:ext uri="{FF2B5EF4-FFF2-40B4-BE49-F238E27FC236}">
                <a16:creationId xmlns:a16="http://schemas.microsoft.com/office/drawing/2014/main" id="{762DBA47-6385-4E09-A26B-626BA6389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2976" y="-65965"/>
            <a:ext cx="1303227" cy="1303227"/>
          </a:xfrm>
          <a:prstGeom prst="rect">
            <a:avLst/>
          </a:prstGeom>
        </p:spPr>
      </p:pic>
      <p:sp>
        <p:nvSpPr>
          <p:cNvPr id="37" name="TextBox 36">
            <a:extLst>
              <a:ext uri="{FF2B5EF4-FFF2-40B4-BE49-F238E27FC236}">
                <a16:creationId xmlns:a16="http://schemas.microsoft.com/office/drawing/2014/main" id="{90732167-7BF9-4D6F-8047-D1AF75863B6E}"/>
              </a:ext>
            </a:extLst>
          </p:cNvPr>
          <p:cNvSpPr txBox="1"/>
          <p:nvPr/>
        </p:nvSpPr>
        <p:spPr>
          <a:xfrm>
            <a:off x="1505671" y="1906415"/>
            <a:ext cx="1449981" cy="430887"/>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est</a:t>
            </a:r>
          </a:p>
        </p:txBody>
      </p:sp>
      <p:sp>
        <p:nvSpPr>
          <p:cNvPr id="40" name="TextBox 39">
            <a:extLst>
              <a:ext uri="{FF2B5EF4-FFF2-40B4-BE49-F238E27FC236}">
                <a16:creationId xmlns:a16="http://schemas.microsoft.com/office/drawing/2014/main" id="{63752465-1081-4109-9E3F-E5081C648B3E}"/>
              </a:ext>
            </a:extLst>
          </p:cNvPr>
          <p:cNvSpPr txBox="1"/>
          <p:nvPr/>
        </p:nvSpPr>
        <p:spPr>
          <a:xfrm>
            <a:off x="1740315" y="2518908"/>
            <a:ext cx="1183761"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estv</a:t>
            </a: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EFB56483-EB77-44E4-B9C8-D39EA1B98F40}"/>
              </a:ext>
            </a:extLst>
          </p:cNvPr>
          <p:cNvSpPr txBox="1"/>
          <p:nvPr/>
        </p:nvSpPr>
        <p:spPr>
          <a:xfrm>
            <a:off x="1621945" y="3176707"/>
            <a:ext cx="1286395"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estv</a:t>
            </a: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1298BEC3-02F0-4656-862B-3D69FA007FFD}"/>
              </a:ext>
            </a:extLst>
          </p:cNvPr>
          <p:cNvSpPr txBox="1"/>
          <p:nvPr/>
        </p:nvSpPr>
        <p:spPr>
          <a:xfrm>
            <a:off x="1515445" y="3838498"/>
            <a:ext cx="1408631"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89B64BD3-A624-440A-B814-A97A8ED574F9}"/>
              </a:ext>
            </a:extLst>
          </p:cNvPr>
          <p:cNvSpPr txBox="1"/>
          <p:nvPr/>
        </p:nvSpPr>
        <p:spPr>
          <a:xfrm>
            <a:off x="1885950" y="4410815"/>
            <a:ext cx="929643"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t>
            </a:r>
          </a:p>
        </p:txBody>
      </p:sp>
      <p:sp>
        <p:nvSpPr>
          <p:cNvPr id="44" name="TextBox 43">
            <a:extLst>
              <a:ext uri="{FF2B5EF4-FFF2-40B4-BE49-F238E27FC236}">
                <a16:creationId xmlns:a16="http://schemas.microsoft.com/office/drawing/2014/main" id="{C2087205-92DA-4015-B31E-A1C53D22BC02}"/>
              </a:ext>
            </a:extLst>
          </p:cNvPr>
          <p:cNvSpPr txBox="1"/>
          <p:nvPr/>
        </p:nvSpPr>
        <p:spPr>
          <a:xfrm>
            <a:off x="1689956" y="4998379"/>
            <a:ext cx="929643"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est</a:t>
            </a:r>
            <a:endPar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41D28C8D-FE85-4F19-BD98-1326996E2A7F}"/>
              </a:ext>
            </a:extLst>
          </p:cNvPr>
          <p:cNvSpPr txBox="1"/>
          <p:nvPr/>
        </p:nvSpPr>
        <p:spPr>
          <a:xfrm>
            <a:off x="1746166" y="5657754"/>
            <a:ext cx="1069427" cy="430887"/>
          </a:xfrm>
          <a:prstGeom prst="rect">
            <a:avLst/>
          </a:prstGeom>
          <a:solidFill>
            <a:schemeClr val="bg1"/>
          </a:solid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200" b="0" i="0" u="none" strike="noStrike" cap="none" spc="0" normalizeH="0" baseline="0">
                <a:ln>
                  <a:noFill/>
                </a:ln>
                <a:solidFill>
                  <a:schemeClr val="bg1"/>
                </a:solidFill>
                <a:effectLst/>
                <a:uLnTx/>
                <a:uFillTx/>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t>
            </a:r>
          </a:p>
        </p:txBody>
      </p:sp>
    </p:spTree>
    <p:extLst>
      <p:ext uri="{BB962C8B-B14F-4D97-AF65-F5344CB8AC3E}">
        <p14:creationId xmlns:p14="http://schemas.microsoft.com/office/powerpoint/2010/main" val="244398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37" grpId="0" animBg="1"/>
      <p:bldP spid="40" grpId="0" animBg="1"/>
      <p:bldP spid="41" grpId="0" animBg="1"/>
      <p:bldP spid="42" grpId="0" animBg="1"/>
      <p:bldP spid="43" grpId="0" animBg="1"/>
      <p:bldP spid="44"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descr="Table for exercises">
            <a:extLst>
              <a:ext uri="{FF2B5EF4-FFF2-40B4-BE49-F238E27FC236}">
                <a16:creationId xmlns:a16="http://schemas.microsoft.com/office/drawing/2014/main" id="{8DE93B07-DFF4-4EB2-8D6A-C65C407FE707}"/>
              </a:ext>
            </a:extLst>
          </p:cNvPr>
          <p:cNvGraphicFramePr>
            <a:graphicFrameLocks noGrp="1"/>
          </p:cNvGraphicFramePr>
          <p:nvPr>
            <p:extLst>
              <p:ext uri="{D42A27DB-BD31-4B8C-83A1-F6EECF244321}">
                <p14:modId xmlns:p14="http://schemas.microsoft.com/office/powerpoint/2010/main" val="2043772042"/>
              </p:ext>
            </p:extLst>
          </p:nvPr>
        </p:nvGraphicFramePr>
        <p:xfrm>
          <a:off x="120567" y="2762247"/>
          <a:ext cx="11849271" cy="2984222"/>
        </p:xfrm>
        <a:graphic>
          <a:graphicData uri="http://schemas.openxmlformats.org/drawingml/2006/table">
            <a:tbl>
              <a:tblPr firstRow="1" bandRow="1">
                <a:tableStyleId>{5940675A-B579-460E-94D1-54222C63F5DA}</a:tableStyleId>
              </a:tblPr>
              <a:tblGrid>
                <a:gridCol w="4117605">
                  <a:extLst>
                    <a:ext uri="{9D8B030D-6E8A-4147-A177-3AD203B41FA5}">
                      <a16:colId xmlns:a16="http://schemas.microsoft.com/office/drawing/2014/main" val="20000"/>
                    </a:ext>
                  </a:extLst>
                </a:gridCol>
                <a:gridCol w="4412669">
                  <a:extLst>
                    <a:ext uri="{9D8B030D-6E8A-4147-A177-3AD203B41FA5}">
                      <a16:colId xmlns:a16="http://schemas.microsoft.com/office/drawing/2014/main" val="832713470"/>
                    </a:ext>
                  </a:extLst>
                </a:gridCol>
                <a:gridCol w="3318997">
                  <a:extLst>
                    <a:ext uri="{9D8B030D-6E8A-4147-A177-3AD203B41FA5}">
                      <a16:colId xmlns:a16="http://schemas.microsoft.com/office/drawing/2014/main" val="20001"/>
                    </a:ext>
                  </a:extLst>
                </a:gridCol>
              </a:tblGrid>
              <a:tr h="500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F4E79"/>
                          </a:solidFill>
                          <a:latin typeface="Century Gothic" panose="020B0502020202020204" pitchFamily="34" charset="0"/>
                        </a:rPr>
                        <a:t>        Souvent, je ne vais…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…aux Etats-Unis.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…pas aux Etats-Unis.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r>
                        <a:rPr lang="en-GB" sz="2000" dirty="0"/>
                        <a:t>        </a:t>
                      </a:r>
                      <a:r>
                        <a:rPr lang="en-GB" sz="2000" dirty="0" err="1">
                          <a:solidFill>
                            <a:schemeClr val="accent1">
                              <a:lumMod val="50000"/>
                            </a:schemeClr>
                          </a:solidFill>
                        </a:rPr>
                        <a:t>Normalement</a:t>
                      </a:r>
                      <a:r>
                        <a:rPr lang="en-GB" sz="2000" dirty="0">
                          <a:solidFill>
                            <a:schemeClr val="accent1">
                              <a:lumMod val="50000"/>
                            </a:schemeClr>
                          </a:solidFill>
                        </a:rPr>
                        <a:t>, </a:t>
                      </a:r>
                      <a:r>
                        <a:rPr lang="en-GB" sz="2000" dirty="0" err="1">
                          <a:solidFill>
                            <a:schemeClr val="accent1">
                              <a:lumMod val="50000"/>
                            </a:schemeClr>
                          </a:solidFill>
                        </a:rPr>
                        <a:t>j’écoute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latin typeface="Century Gothic" panose="020B0502020202020204" pitchFamily="34" charset="0"/>
                        </a:rPr>
                        <a:t>…le rap.</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le jazz.</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Parfois, je ne viens…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…avec ma famille.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en France.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Rarement, ma famille va…</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 …en vacances à l’étranger.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en France.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Souvent, je sors…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de la maison.</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Parfois, c’est…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…facile.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facile.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itle 3">
            <a:extLst>
              <a:ext uri="{FF2B5EF4-FFF2-40B4-BE49-F238E27FC236}">
                <a16:creationId xmlns:a16="http://schemas.microsoft.com/office/drawing/2014/main" id="{8A240DF6-3E85-4019-BAF7-136B35B75BBE}"/>
              </a:ext>
            </a:extLst>
          </p:cNvPr>
          <p:cNvSpPr>
            <a:spLocks noGrp="1"/>
          </p:cNvSpPr>
          <p:nvPr>
            <p:ph type="title"/>
          </p:nvPr>
        </p:nvSpPr>
        <p:spPr>
          <a:xfrm>
            <a:off x="188912" y="296863"/>
            <a:ext cx="6709399" cy="712787"/>
          </a:xfrm>
        </p:spPr>
        <p:txBody>
          <a:bodyPr>
            <a:noAutofit/>
          </a:bodyPr>
          <a:lstStyle/>
          <a:p>
            <a:r>
              <a:rPr lang="fr-FR" sz="3000" b="1" dirty="0">
                <a:solidFill>
                  <a:schemeClr val="bg1"/>
                </a:solidFill>
              </a:rPr>
              <a:t>Ne … pas ou _ ? </a:t>
            </a:r>
            <a:endParaRPr lang="en-GB" sz="3000" b="1" dirty="0">
              <a:solidFill>
                <a:srgbClr val="FF9933"/>
              </a:solidFill>
            </a:endParaRPr>
          </a:p>
        </p:txBody>
      </p:sp>
      <p:sp>
        <p:nvSpPr>
          <p:cNvPr id="11" name="TextBox 10">
            <a:extLst>
              <a:ext uri="{FF2B5EF4-FFF2-40B4-BE49-F238E27FC236}">
                <a16:creationId xmlns:a16="http://schemas.microsoft.com/office/drawing/2014/main" id="{EACB7C66-00BE-4E5E-A3E8-86A0373D37AD}"/>
              </a:ext>
            </a:extLst>
          </p:cNvPr>
          <p:cNvSpPr txBox="1"/>
          <p:nvPr/>
        </p:nvSpPr>
        <p:spPr>
          <a:xfrm>
            <a:off x="120567" y="1251799"/>
            <a:ext cx="10255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et décide le reste de la phrase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 2?</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extLst>
              <a:ext uri="{FF2B5EF4-FFF2-40B4-BE49-F238E27FC236}">
                <a16:creationId xmlns:a16="http://schemas.microsoft.com/office/drawing/2014/main" id="{EC44A833-6D2D-47F6-98DA-08B615121E31}"/>
              </a:ext>
            </a:extLst>
          </p:cNvPr>
          <p:cNvSpPr/>
          <p:nvPr/>
        </p:nvSpPr>
        <p:spPr>
          <a:xfrm>
            <a:off x="251547" y="2809785"/>
            <a:ext cx="357941" cy="38918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a:t>
            </a:r>
          </a:p>
        </p:txBody>
      </p:sp>
      <p:sp>
        <p:nvSpPr>
          <p:cNvPr id="32" name="Action Button: Custom 16">
            <a:hlinkClick r:id="" action="ppaction://noaction" highlightClick="1"/>
            <a:extLst>
              <a:ext uri="{FF2B5EF4-FFF2-40B4-BE49-F238E27FC236}">
                <a16:creationId xmlns:a16="http://schemas.microsoft.com/office/drawing/2014/main" id="{2250F57B-DC98-4CB1-B6EC-981DD224B84E}"/>
              </a:ext>
            </a:extLst>
          </p:cNvPr>
          <p:cNvSpPr/>
          <p:nvPr/>
        </p:nvSpPr>
        <p:spPr>
          <a:xfrm>
            <a:off x="251547" y="3292727"/>
            <a:ext cx="357942" cy="389181"/>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B</a:t>
            </a:r>
          </a:p>
        </p:txBody>
      </p:sp>
      <p:sp>
        <p:nvSpPr>
          <p:cNvPr id="28" name="Action Button: Custom 16">
            <a:hlinkClick r:id="" action="ppaction://noaction" highlightClick="1"/>
            <a:extLst>
              <a:ext uri="{FF2B5EF4-FFF2-40B4-BE49-F238E27FC236}">
                <a16:creationId xmlns:a16="http://schemas.microsoft.com/office/drawing/2014/main" id="{F953F867-EA17-4749-B497-9FAE398FFAE6}"/>
              </a:ext>
            </a:extLst>
          </p:cNvPr>
          <p:cNvSpPr/>
          <p:nvPr/>
        </p:nvSpPr>
        <p:spPr>
          <a:xfrm>
            <a:off x="250241" y="3809992"/>
            <a:ext cx="356400" cy="38918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C</a:t>
            </a:r>
          </a:p>
        </p:txBody>
      </p:sp>
      <p:sp>
        <p:nvSpPr>
          <p:cNvPr id="29" name="Action Button: Custom 16">
            <a:hlinkClick r:id="" action="ppaction://noaction" highlightClick="1"/>
            <a:extLst>
              <a:ext uri="{FF2B5EF4-FFF2-40B4-BE49-F238E27FC236}">
                <a16:creationId xmlns:a16="http://schemas.microsoft.com/office/drawing/2014/main" id="{5CC712E3-9C97-4228-B10D-25323C679BAD}"/>
              </a:ext>
            </a:extLst>
          </p:cNvPr>
          <p:cNvSpPr/>
          <p:nvPr/>
        </p:nvSpPr>
        <p:spPr>
          <a:xfrm>
            <a:off x="252110" y="4324411"/>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a:t>
            </a:r>
          </a:p>
        </p:txBody>
      </p:sp>
      <p:sp>
        <p:nvSpPr>
          <p:cNvPr id="30" name="Action Button: Custom 16">
            <a:hlinkClick r:id="" action="ppaction://noaction" highlightClick="1"/>
            <a:extLst>
              <a:ext uri="{FF2B5EF4-FFF2-40B4-BE49-F238E27FC236}">
                <a16:creationId xmlns:a16="http://schemas.microsoft.com/office/drawing/2014/main" id="{5A490A65-D5B5-481B-A9CE-46F3B1093BAE}"/>
              </a:ext>
            </a:extLst>
          </p:cNvPr>
          <p:cNvSpPr/>
          <p:nvPr/>
        </p:nvSpPr>
        <p:spPr>
          <a:xfrm>
            <a:off x="251435" y="4806245"/>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a:t>
            </a:r>
          </a:p>
        </p:txBody>
      </p:sp>
      <p:sp>
        <p:nvSpPr>
          <p:cNvPr id="31" name="Action Button: Custom 16">
            <a:hlinkClick r:id="" action="ppaction://noaction" highlightClick="1"/>
            <a:extLst>
              <a:ext uri="{FF2B5EF4-FFF2-40B4-BE49-F238E27FC236}">
                <a16:creationId xmlns:a16="http://schemas.microsoft.com/office/drawing/2014/main" id="{06585418-898F-4F65-8DC9-8F628B387ED8}"/>
              </a:ext>
            </a:extLst>
          </p:cNvPr>
          <p:cNvSpPr/>
          <p:nvPr/>
        </p:nvSpPr>
        <p:spPr>
          <a:xfrm>
            <a:off x="250241" y="5308960"/>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F</a:t>
            </a:r>
          </a:p>
        </p:txBody>
      </p:sp>
      <p:sp>
        <p:nvSpPr>
          <p:cNvPr id="89" name="Action Button: Custom 16">
            <a:hlinkClick r:id="" action="ppaction://noaction" highlightClick="1"/>
            <a:extLst>
              <a:ext uri="{FF2B5EF4-FFF2-40B4-BE49-F238E27FC236}">
                <a16:creationId xmlns:a16="http://schemas.microsoft.com/office/drawing/2014/main" id="{CA011015-6A24-4E0D-B9C5-89402F7D49CB}"/>
              </a:ext>
            </a:extLst>
          </p:cNvPr>
          <p:cNvSpPr/>
          <p:nvPr/>
        </p:nvSpPr>
        <p:spPr>
          <a:xfrm>
            <a:off x="4306403" y="2798951"/>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95" name="Action Button: Custom 16">
            <a:hlinkClick r:id="" action="ppaction://noaction" highlightClick="1"/>
            <a:extLst>
              <a:ext uri="{FF2B5EF4-FFF2-40B4-BE49-F238E27FC236}">
                <a16:creationId xmlns:a16="http://schemas.microsoft.com/office/drawing/2014/main" id="{86B91E8B-452D-4750-A1BF-2EDCE3F4538F}"/>
              </a:ext>
            </a:extLst>
          </p:cNvPr>
          <p:cNvSpPr/>
          <p:nvPr/>
        </p:nvSpPr>
        <p:spPr>
          <a:xfrm>
            <a:off x="4306403" y="3295641"/>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98" name="Action Button: Custom 16">
            <a:hlinkClick r:id="" action="ppaction://noaction" highlightClick="1"/>
            <a:extLst>
              <a:ext uri="{FF2B5EF4-FFF2-40B4-BE49-F238E27FC236}">
                <a16:creationId xmlns:a16="http://schemas.microsoft.com/office/drawing/2014/main" id="{F83EDE7A-B020-4E76-B0D1-89093D67FA7E}"/>
              </a:ext>
            </a:extLst>
          </p:cNvPr>
          <p:cNvSpPr/>
          <p:nvPr/>
        </p:nvSpPr>
        <p:spPr>
          <a:xfrm>
            <a:off x="4310968" y="4790994"/>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107" name="Action Button: Custom 16">
            <a:hlinkClick r:id="" action="ppaction://noaction" highlightClick="1"/>
            <a:extLst>
              <a:ext uri="{FF2B5EF4-FFF2-40B4-BE49-F238E27FC236}">
                <a16:creationId xmlns:a16="http://schemas.microsoft.com/office/drawing/2014/main" id="{CA86F1A2-6A95-404C-8E67-7E33C50DF230}"/>
              </a:ext>
            </a:extLst>
          </p:cNvPr>
          <p:cNvSpPr/>
          <p:nvPr/>
        </p:nvSpPr>
        <p:spPr>
          <a:xfrm>
            <a:off x="4306403" y="4292543"/>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123" name="Action Button: Custom 16">
            <a:hlinkClick r:id="" action="ppaction://noaction" highlightClick="1"/>
            <a:extLst>
              <a:ext uri="{FF2B5EF4-FFF2-40B4-BE49-F238E27FC236}">
                <a16:creationId xmlns:a16="http://schemas.microsoft.com/office/drawing/2014/main" id="{679F2EA3-E7B9-4786-B368-64ABD9384D70}"/>
              </a:ext>
            </a:extLst>
          </p:cNvPr>
          <p:cNvSpPr/>
          <p:nvPr/>
        </p:nvSpPr>
        <p:spPr>
          <a:xfrm>
            <a:off x="4306403" y="3794092"/>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sp>
        <p:nvSpPr>
          <p:cNvPr id="68" name="Rounded Rectangle 46">
            <a:extLst>
              <a:ext uri="{FF2B5EF4-FFF2-40B4-BE49-F238E27FC236}">
                <a16:creationId xmlns:a16="http://schemas.microsoft.com/office/drawing/2014/main" id="{C5E627D1-E4BA-4FF5-9CCE-AAB34106F6DD}"/>
              </a:ext>
            </a:extLst>
          </p:cNvPr>
          <p:cNvSpPr/>
          <p:nvPr/>
        </p:nvSpPr>
        <p:spPr>
          <a:xfrm>
            <a:off x="10519104" y="249869"/>
            <a:ext cx="1390816" cy="4168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lire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Action Button: Custom 16">
            <a:hlinkClick r:id="" action="ppaction://noaction" highlightClick="1"/>
            <a:extLst>
              <a:ext uri="{FF2B5EF4-FFF2-40B4-BE49-F238E27FC236}">
                <a16:creationId xmlns:a16="http://schemas.microsoft.com/office/drawing/2014/main" id="{A4FAA09D-A219-43FF-B8A5-332AC1A6D0D7}"/>
              </a:ext>
            </a:extLst>
          </p:cNvPr>
          <p:cNvSpPr/>
          <p:nvPr/>
        </p:nvSpPr>
        <p:spPr>
          <a:xfrm>
            <a:off x="4310968" y="5287685"/>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1</a:t>
            </a:r>
          </a:p>
        </p:txBody>
      </p:sp>
      <p:pic>
        <p:nvPicPr>
          <p:cNvPr id="4" name="Picture 3">
            <a:extLst>
              <a:ext uri="{FF2B5EF4-FFF2-40B4-BE49-F238E27FC236}">
                <a16:creationId xmlns:a16="http://schemas.microsoft.com/office/drawing/2014/main" id="{4BC2FFF6-B951-4C68-B67F-5A768F0F03ED}"/>
              </a:ext>
            </a:extLst>
          </p:cNvPr>
          <p:cNvPicPr>
            <a:picLocks noChangeAspect="1"/>
          </p:cNvPicPr>
          <p:nvPr/>
        </p:nvPicPr>
        <p:blipFill>
          <a:blip r:embed="rId4"/>
          <a:stretch>
            <a:fillRect/>
          </a:stretch>
        </p:blipFill>
        <p:spPr>
          <a:xfrm>
            <a:off x="7761459" y="114741"/>
            <a:ext cx="2487384" cy="2462997"/>
          </a:xfrm>
          <a:prstGeom prst="rect">
            <a:avLst/>
          </a:prstGeom>
        </p:spPr>
      </p:pic>
      <p:sp>
        <p:nvSpPr>
          <p:cNvPr id="13" name="Rectangle 12">
            <a:extLst>
              <a:ext uri="{FF2B5EF4-FFF2-40B4-BE49-F238E27FC236}">
                <a16:creationId xmlns:a16="http://schemas.microsoft.com/office/drawing/2014/main" id="{EEFB6E90-A0CD-4FE9-8976-2758B10DA264}"/>
              </a:ext>
            </a:extLst>
          </p:cNvPr>
          <p:cNvSpPr/>
          <p:nvPr/>
        </p:nvSpPr>
        <p:spPr>
          <a:xfrm>
            <a:off x="4755199" y="2798952"/>
            <a:ext cx="2157573" cy="389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C328B445-FC0D-4B44-B4DC-DF524C2380E3}"/>
              </a:ext>
            </a:extLst>
          </p:cNvPr>
          <p:cNvSpPr/>
          <p:nvPr/>
        </p:nvSpPr>
        <p:spPr>
          <a:xfrm>
            <a:off x="9186591" y="3415894"/>
            <a:ext cx="2157573" cy="266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23722941-5F15-4717-9607-278994033E83}"/>
              </a:ext>
            </a:extLst>
          </p:cNvPr>
          <p:cNvSpPr/>
          <p:nvPr/>
        </p:nvSpPr>
        <p:spPr>
          <a:xfrm>
            <a:off x="4792642" y="3826521"/>
            <a:ext cx="3611820" cy="389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a16="http://schemas.microsoft.com/office/drawing/2014/main" id="{F33BDF52-0E7C-4FDD-B8EC-552A7129C13D}"/>
              </a:ext>
            </a:extLst>
          </p:cNvPr>
          <p:cNvSpPr/>
          <p:nvPr/>
        </p:nvSpPr>
        <p:spPr>
          <a:xfrm>
            <a:off x="9170056" y="4290999"/>
            <a:ext cx="2450016" cy="38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extLst>
              <a:ext uri="{FF2B5EF4-FFF2-40B4-BE49-F238E27FC236}">
                <a16:creationId xmlns:a16="http://schemas.microsoft.com/office/drawing/2014/main" id="{C74603B2-7881-4B59-A068-54E2FED53E62}"/>
              </a:ext>
            </a:extLst>
          </p:cNvPr>
          <p:cNvSpPr/>
          <p:nvPr/>
        </p:nvSpPr>
        <p:spPr>
          <a:xfrm>
            <a:off x="9170056" y="4806245"/>
            <a:ext cx="2450016" cy="38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Rectangle 75">
            <a:extLst>
              <a:ext uri="{FF2B5EF4-FFF2-40B4-BE49-F238E27FC236}">
                <a16:creationId xmlns:a16="http://schemas.microsoft.com/office/drawing/2014/main" id="{AA235C10-9E3F-4BB2-A792-566FE0840917}"/>
              </a:ext>
            </a:extLst>
          </p:cNvPr>
          <p:cNvSpPr/>
          <p:nvPr/>
        </p:nvSpPr>
        <p:spPr>
          <a:xfrm>
            <a:off x="9186591" y="5313049"/>
            <a:ext cx="2450016" cy="347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587F0678-BB07-4194-81FE-0042C4D08D85}"/>
              </a:ext>
            </a:extLst>
          </p:cNvPr>
          <p:cNvSpPr txBox="1"/>
          <p:nvPr/>
        </p:nvSpPr>
        <p:spPr>
          <a:xfrm>
            <a:off x="120567" y="1856569"/>
            <a:ext cx="4960719" cy="400110"/>
          </a:xfrm>
          <a:prstGeom prst="rect">
            <a:avLst/>
          </a:prstGeom>
          <a:noFill/>
        </p:spPr>
        <p:txBody>
          <a:bodyPr wrap="square" rtlCol="0">
            <a:spAutoFit/>
          </a:bodyPr>
          <a:lstStyle/>
          <a:p>
            <a:r>
              <a:rPr lang="en-GB" sz="2000" b="1" i="1" dirty="0">
                <a:solidFill>
                  <a:schemeClr val="accent1">
                    <a:lumMod val="50000"/>
                  </a:schemeClr>
                </a:solidFill>
              </a:rPr>
              <a:t>ma </a:t>
            </a:r>
            <a:r>
              <a:rPr lang="en-GB" sz="2000" i="1" dirty="0">
                <a:solidFill>
                  <a:schemeClr val="accent1">
                    <a:lumMod val="50000"/>
                  </a:schemeClr>
                </a:solidFill>
              </a:rPr>
              <a:t>-</a:t>
            </a:r>
            <a:r>
              <a:rPr lang="en-GB" sz="2000" dirty="0">
                <a:solidFill>
                  <a:schemeClr val="accent1">
                    <a:lumMod val="50000"/>
                  </a:schemeClr>
                </a:solidFill>
              </a:rPr>
              <a:t> my (f), </a:t>
            </a:r>
            <a:r>
              <a:rPr lang="en-GB" sz="2000" b="1" i="1" dirty="0" err="1">
                <a:solidFill>
                  <a:schemeClr val="accent1">
                    <a:lumMod val="50000"/>
                  </a:schemeClr>
                </a:solidFill>
              </a:rPr>
              <a:t>mes</a:t>
            </a:r>
            <a:r>
              <a:rPr lang="en-GB" sz="2000" b="1" i="1" dirty="0">
                <a:solidFill>
                  <a:schemeClr val="accent1">
                    <a:lumMod val="50000"/>
                  </a:schemeClr>
                </a:solidFill>
              </a:rPr>
              <a:t> </a:t>
            </a:r>
            <a:r>
              <a:rPr lang="en-GB" sz="2000" i="1" dirty="0">
                <a:solidFill>
                  <a:schemeClr val="accent1">
                    <a:lumMod val="50000"/>
                  </a:schemeClr>
                </a:solidFill>
              </a:rPr>
              <a:t>-</a:t>
            </a:r>
            <a:r>
              <a:rPr lang="en-GB" sz="2000" dirty="0">
                <a:solidFill>
                  <a:schemeClr val="accent1">
                    <a:lumMod val="50000"/>
                  </a:schemeClr>
                </a:solidFill>
              </a:rPr>
              <a:t> my (pl)</a:t>
            </a:r>
          </a:p>
        </p:txBody>
      </p:sp>
      <p:sp>
        <p:nvSpPr>
          <p:cNvPr id="77" name="Action Button: Custom 16">
            <a:hlinkClick r:id="" action="ppaction://noaction" highlightClick="1"/>
            <a:extLst>
              <a:ext uri="{FF2B5EF4-FFF2-40B4-BE49-F238E27FC236}">
                <a16:creationId xmlns:a16="http://schemas.microsoft.com/office/drawing/2014/main" id="{9606E95C-729E-4D36-98E8-CF20CDE209C2}"/>
              </a:ext>
            </a:extLst>
          </p:cNvPr>
          <p:cNvSpPr/>
          <p:nvPr/>
        </p:nvSpPr>
        <p:spPr>
          <a:xfrm>
            <a:off x="8719249" y="2798951"/>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78" name="Action Button: Custom 16">
            <a:hlinkClick r:id="" action="ppaction://noaction" highlightClick="1"/>
            <a:extLst>
              <a:ext uri="{FF2B5EF4-FFF2-40B4-BE49-F238E27FC236}">
                <a16:creationId xmlns:a16="http://schemas.microsoft.com/office/drawing/2014/main" id="{962CDF97-E874-4178-A9E9-54080828EEFE}"/>
              </a:ext>
            </a:extLst>
          </p:cNvPr>
          <p:cNvSpPr/>
          <p:nvPr/>
        </p:nvSpPr>
        <p:spPr>
          <a:xfrm>
            <a:off x="8719249" y="3295641"/>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79" name="Action Button: Custom 16">
            <a:hlinkClick r:id="" action="ppaction://noaction" highlightClick="1"/>
            <a:extLst>
              <a:ext uri="{FF2B5EF4-FFF2-40B4-BE49-F238E27FC236}">
                <a16:creationId xmlns:a16="http://schemas.microsoft.com/office/drawing/2014/main" id="{1A7444ED-A294-46DB-A9D0-1D8652F88E37}"/>
              </a:ext>
            </a:extLst>
          </p:cNvPr>
          <p:cNvSpPr/>
          <p:nvPr/>
        </p:nvSpPr>
        <p:spPr>
          <a:xfrm>
            <a:off x="8723814" y="4790994"/>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86" name="Action Button: Custom 16">
            <a:hlinkClick r:id="" action="ppaction://noaction" highlightClick="1"/>
            <a:extLst>
              <a:ext uri="{FF2B5EF4-FFF2-40B4-BE49-F238E27FC236}">
                <a16:creationId xmlns:a16="http://schemas.microsoft.com/office/drawing/2014/main" id="{7C7AF39C-C375-4E53-98C4-8BD99335C05E}"/>
              </a:ext>
            </a:extLst>
          </p:cNvPr>
          <p:cNvSpPr/>
          <p:nvPr/>
        </p:nvSpPr>
        <p:spPr>
          <a:xfrm>
            <a:off x="8719249" y="4292543"/>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115" name="Action Button: Custom 16">
            <a:hlinkClick r:id="" action="ppaction://noaction" highlightClick="1"/>
            <a:extLst>
              <a:ext uri="{FF2B5EF4-FFF2-40B4-BE49-F238E27FC236}">
                <a16:creationId xmlns:a16="http://schemas.microsoft.com/office/drawing/2014/main" id="{7A415CCA-4D65-44FC-BC88-1D1D0F2719E1}"/>
              </a:ext>
            </a:extLst>
          </p:cNvPr>
          <p:cNvSpPr/>
          <p:nvPr/>
        </p:nvSpPr>
        <p:spPr>
          <a:xfrm>
            <a:off x="8719249" y="3794092"/>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
        <p:nvSpPr>
          <p:cNvPr id="116" name="Action Button: Custom 16">
            <a:hlinkClick r:id="" action="ppaction://noaction" highlightClick="1"/>
            <a:extLst>
              <a:ext uri="{FF2B5EF4-FFF2-40B4-BE49-F238E27FC236}">
                <a16:creationId xmlns:a16="http://schemas.microsoft.com/office/drawing/2014/main" id="{87FF4F42-C0CE-4E3B-95CA-C7190D5C130F}"/>
              </a:ext>
            </a:extLst>
          </p:cNvPr>
          <p:cNvSpPr/>
          <p:nvPr/>
        </p:nvSpPr>
        <p:spPr>
          <a:xfrm>
            <a:off x="8723814" y="5287685"/>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2</a:t>
            </a:r>
          </a:p>
        </p:txBody>
      </p:sp>
    </p:spTree>
    <p:extLst>
      <p:ext uri="{BB962C8B-B14F-4D97-AF65-F5344CB8AC3E}">
        <p14:creationId xmlns:p14="http://schemas.microsoft.com/office/powerpoint/2010/main" val="16986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2" grpId="0" animBg="1"/>
      <p:bldP spid="73" grpId="0" animBg="1"/>
      <p:bldP spid="74" grpId="0" animBg="1"/>
      <p:bldP spid="75" grpId="0" animBg="1"/>
      <p:bldP spid="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descr="Table for exercises">
            <a:extLst>
              <a:ext uri="{FF2B5EF4-FFF2-40B4-BE49-F238E27FC236}">
                <a16:creationId xmlns:a16="http://schemas.microsoft.com/office/drawing/2014/main" id="{8DE93B07-DFF4-4EB2-8D6A-C65C407FE707}"/>
              </a:ext>
            </a:extLst>
          </p:cNvPr>
          <p:cNvGraphicFramePr>
            <a:graphicFrameLocks noGrp="1"/>
          </p:cNvGraphicFramePr>
          <p:nvPr>
            <p:extLst>
              <p:ext uri="{D42A27DB-BD31-4B8C-83A1-F6EECF244321}">
                <p14:modId xmlns:p14="http://schemas.microsoft.com/office/powerpoint/2010/main" val="1726853908"/>
              </p:ext>
            </p:extLst>
          </p:nvPr>
        </p:nvGraphicFramePr>
        <p:xfrm>
          <a:off x="92659" y="3045721"/>
          <a:ext cx="12030847" cy="2984222"/>
        </p:xfrm>
        <a:graphic>
          <a:graphicData uri="http://schemas.openxmlformats.org/drawingml/2006/table">
            <a:tbl>
              <a:tblPr firstRow="1" bandRow="1">
                <a:tableStyleId>{5940675A-B579-460E-94D1-54222C63F5DA}</a:tableStyleId>
              </a:tblPr>
              <a:tblGrid>
                <a:gridCol w="3869741">
                  <a:extLst>
                    <a:ext uri="{9D8B030D-6E8A-4147-A177-3AD203B41FA5}">
                      <a16:colId xmlns:a16="http://schemas.microsoft.com/office/drawing/2014/main" val="20000"/>
                    </a:ext>
                  </a:extLst>
                </a:gridCol>
                <a:gridCol w="3657600">
                  <a:extLst>
                    <a:ext uri="{9D8B030D-6E8A-4147-A177-3AD203B41FA5}">
                      <a16:colId xmlns:a16="http://schemas.microsoft.com/office/drawing/2014/main" val="832713470"/>
                    </a:ext>
                  </a:extLst>
                </a:gridCol>
                <a:gridCol w="4503506">
                  <a:extLst>
                    <a:ext uri="{9D8B030D-6E8A-4147-A177-3AD203B41FA5}">
                      <a16:colId xmlns:a16="http://schemas.microsoft.com/office/drawing/2014/main" val="20001"/>
                    </a:ext>
                  </a:extLst>
                </a:gridCol>
              </a:tblGrid>
              <a:tr h="500617">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…strict 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…pas calme 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…sages.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méchants.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fête.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le ménage.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…un tour au parc.</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d’exercice.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latin typeface="Century Gothic" panose="020B0502020202020204" pitchFamily="34" charset="0"/>
                        </a:rPr>
                        <a:t>…regarder la télé.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faire les magasins.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vérité.</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la vérité.</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8A240DF6-3E85-4019-BAF7-136B35B75BBE}"/>
              </a:ext>
            </a:extLst>
          </p:cNvPr>
          <p:cNvSpPr>
            <a:spLocks noGrp="1"/>
          </p:cNvSpPr>
          <p:nvPr>
            <p:ph type="title"/>
          </p:nvPr>
        </p:nvSpPr>
        <p:spPr>
          <a:xfrm>
            <a:off x="188912" y="296863"/>
            <a:ext cx="6709399" cy="712787"/>
          </a:xfrm>
        </p:spPr>
        <p:txBody>
          <a:bodyPr>
            <a:noAutofit/>
          </a:bodyPr>
          <a:lstStyle/>
          <a:p>
            <a:r>
              <a:rPr lang="fr-FR" sz="3000" b="1" dirty="0">
                <a:solidFill>
                  <a:schemeClr val="bg1"/>
                </a:solidFill>
              </a:rPr>
              <a:t>Ne … pas ou _ ? </a:t>
            </a:r>
            <a:endParaRPr lang="en-GB" sz="3000" b="1" dirty="0">
              <a:solidFill>
                <a:srgbClr val="FF9933"/>
              </a:solidFill>
            </a:endParaRPr>
          </a:p>
        </p:txBody>
      </p:sp>
      <p:sp>
        <p:nvSpPr>
          <p:cNvPr id="12" name="Action Button: Custom 16">
            <a:hlinkClick r:id="" action="ppaction://noaction" highlightClick="1">
              <a:snd r:embed="rId4" name="33-A.wav"/>
            </a:hlinkClick>
            <a:extLst>
              <a:ext uri="{FF2B5EF4-FFF2-40B4-BE49-F238E27FC236}">
                <a16:creationId xmlns:a16="http://schemas.microsoft.com/office/drawing/2014/main" id="{EC44A833-6D2D-47F6-98DA-08B615121E31}"/>
              </a:ext>
            </a:extLst>
          </p:cNvPr>
          <p:cNvSpPr/>
          <p:nvPr/>
        </p:nvSpPr>
        <p:spPr>
          <a:xfrm>
            <a:off x="165193" y="3087745"/>
            <a:ext cx="357941" cy="38918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A</a:t>
            </a:r>
          </a:p>
        </p:txBody>
      </p:sp>
      <p:sp>
        <p:nvSpPr>
          <p:cNvPr id="28" name="Action Button: Custom 16">
            <a:hlinkClick r:id="" action="ppaction://noaction" highlightClick="1">
              <a:snd r:embed="rId5" name="33-C.wav"/>
            </a:hlinkClick>
            <a:extLst>
              <a:ext uri="{FF2B5EF4-FFF2-40B4-BE49-F238E27FC236}">
                <a16:creationId xmlns:a16="http://schemas.microsoft.com/office/drawing/2014/main" id="{F953F867-EA17-4749-B497-9FAE398FFAE6}"/>
              </a:ext>
            </a:extLst>
          </p:cNvPr>
          <p:cNvSpPr/>
          <p:nvPr/>
        </p:nvSpPr>
        <p:spPr>
          <a:xfrm>
            <a:off x="165193" y="4081713"/>
            <a:ext cx="357941" cy="38918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C</a:t>
            </a:r>
          </a:p>
        </p:txBody>
      </p:sp>
      <p:sp>
        <p:nvSpPr>
          <p:cNvPr id="29" name="Action Button: Custom 16">
            <a:hlinkClick r:id="" action="ppaction://noaction" highlightClick="1">
              <a:snd r:embed="rId6" name="33-D.wav"/>
            </a:hlinkClick>
            <a:extLst>
              <a:ext uri="{FF2B5EF4-FFF2-40B4-BE49-F238E27FC236}">
                <a16:creationId xmlns:a16="http://schemas.microsoft.com/office/drawing/2014/main" id="{5CC712E3-9C97-4228-B10D-25323C679BAD}"/>
              </a:ext>
            </a:extLst>
          </p:cNvPr>
          <p:cNvSpPr/>
          <p:nvPr/>
        </p:nvSpPr>
        <p:spPr>
          <a:xfrm>
            <a:off x="165192" y="4579504"/>
            <a:ext cx="357942" cy="38918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D</a:t>
            </a:r>
          </a:p>
        </p:txBody>
      </p:sp>
      <p:sp>
        <p:nvSpPr>
          <p:cNvPr id="30" name="Action Button: Custom 16">
            <a:hlinkClick r:id="" action="ppaction://noaction" highlightClick="1">
              <a:snd r:embed="rId7" name="33-E.wav"/>
            </a:hlinkClick>
            <a:extLst>
              <a:ext uri="{FF2B5EF4-FFF2-40B4-BE49-F238E27FC236}">
                <a16:creationId xmlns:a16="http://schemas.microsoft.com/office/drawing/2014/main" id="{5A490A65-D5B5-481B-A9CE-46F3B1093BAE}"/>
              </a:ext>
            </a:extLst>
          </p:cNvPr>
          <p:cNvSpPr/>
          <p:nvPr/>
        </p:nvSpPr>
        <p:spPr>
          <a:xfrm>
            <a:off x="151383" y="5089283"/>
            <a:ext cx="356400" cy="388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E</a:t>
            </a:r>
          </a:p>
        </p:txBody>
      </p:sp>
      <p:sp>
        <p:nvSpPr>
          <p:cNvPr id="31" name="Action Button: Custom 16">
            <a:hlinkClick r:id="" action="ppaction://noaction" highlightClick="1">
              <a:snd r:embed="rId8" name="33-F.wav"/>
            </a:hlinkClick>
            <a:extLst>
              <a:ext uri="{FF2B5EF4-FFF2-40B4-BE49-F238E27FC236}">
                <a16:creationId xmlns:a16="http://schemas.microsoft.com/office/drawing/2014/main" id="{06585418-898F-4F65-8DC9-8F628B387ED8}"/>
              </a:ext>
            </a:extLst>
          </p:cNvPr>
          <p:cNvSpPr/>
          <p:nvPr/>
        </p:nvSpPr>
        <p:spPr>
          <a:xfrm>
            <a:off x="159316" y="5589344"/>
            <a:ext cx="356400" cy="388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F</a:t>
            </a:r>
          </a:p>
        </p:txBody>
      </p:sp>
      <p:sp>
        <p:nvSpPr>
          <p:cNvPr id="32" name="Action Button: Custom 16">
            <a:hlinkClick r:id="" action="ppaction://noaction" highlightClick="1">
              <a:snd r:embed="rId9" name="33-B.wav"/>
            </a:hlinkClick>
            <a:extLst>
              <a:ext uri="{FF2B5EF4-FFF2-40B4-BE49-F238E27FC236}">
                <a16:creationId xmlns:a16="http://schemas.microsoft.com/office/drawing/2014/main" id="{2250F57B-DC98-4CB1-B6EC-981DD224B84E}"/>
              </a:ext>
            </a:extLst>
          </p:cNvPr>
          <p:cNvSpPr/>
          <p:nvPr/>
        </p:nvSpPr>
        <p:spPr>
          <a:xfrm>
            <a:off x="165192" y="3600996"/>
            <a:ext cx="357942" cy="38918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B</a:t>
            </a:r>
          </a:p>
        </p:txBody>
      </p:sp>
      <p:sp>
        <p:nvSpPr>
          <p:cNvPr id="72" name="Rounded Rectangle 46">
            <a:extLst>
              <a:ext uri="{FF2B5EF4-FFF2-40B4-BE49-F238E27FC236}">
                <a16:creationId xmlns:a16="http://schemas.microsoft.com/office/drawing/2014/main" id="{BF4226A2-B4C6-47E4-B37C-AB1DD20BEFE3}"/>
              </a:ext>
            </a:extLst>
          </p:cNvPr>
          <p:cNvSpPr/>
          <p:nvPr/>
        </p:nvSpPr>
        <p:spPr>
          <a:xfrm>
            <a:off x="10519104" y="249869"/>
            <a:ext cx="1390816" cy="4168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écouter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3" name="Picture 72" descr="A picture containing shirt, sign&#10;&#10;Description automatically generated">
            <a:extLst>
              <a:ext uri="{FF2B5EF4-FFF2-40B4-BE49-F238E27FC236}">
                <a16:creationId xmlns:a16="http://schemas.microsoft.com/office/drawing/2014/main" id="{0E9E57B9-7E83-4C7C-98D3-54FC69D11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67413" y="752696"/>
            <a:ext cx="1799957" cy="1799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6" name="TextBox 65">
            <a:extLst>
              <a:ext uri="{FF2B5EF4-FFF2-40B4-BE49-F238E27FC236}">
                <a16:creationId xmlns:a16="http://schemas.microsoft.com/office/drawing/2014/main" id="{AA7F6B60-53A1-45D3-A6A6-5C435EF4A5AD}"/>
              </a:ext>
            </a:extLst>
          </p:cNvPr>
          <p:cNvSpPr txBox="1"/>
          <p:nvPr/>
        </p:nvSpPr>
        <p:spPr>
          <a:xfrm>
            <a:off x="120567" y="1251799"/>
            <a:ext cx="10255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et décide le reste de la phrase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 2?</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454C9632-5D88-40F2-A0CF-D790F67B0CC0}"/>
              </a:ext>
            </a:extLst>
          </p:cNvPr>
          <p:cNvSpPr txBox="1"/>
          <p:nvPr/>
        </p:nvSpPr>
        <p:spPr>
          <a:xfrm>
            <a:off x="120567" y="1856569"/>
            <a:ext cx="3386495" cy="400110"/>
          </a:xfrm>
          <a:prstGeom prst="rect">
            <a:avLst/>
          </a:prstGeom>
          <a:noFill/>
        </p:spPr>
        <p:txBody>
          <a:bodyPr wrap="square" rtlCol="0">
            <a:spAutoFit/>
          </a:bodyPr>
          <a:lstStyle/>
          <a:p>
            <a:r>
              <a:rPr lang="en-GB" sz="2000" b="1" i="1" dirty="0" err="1">
                <a:solidFill>
                  <a:schemeClr val="accent1">
                    <a:lumMod val="50000"/>
                  </a:schemeClr>
                </a:solidFill>
              </a:rPr>
              <a:t>mes</a:t>
            </a:r>
            <a:r>
              <a:rPr lang="en-GB" sz="2000" b="1" i="1" dirty="0">
                <a:solidFill>
                  <a:schemeClr val="accent1">
                    <a:lumMod val="50000"/>
                  </a:schemeClr>
                </a:solidFill>
              </a:rPr>
              <a:t> </a:t>
            </a:r>
            <a:r>
              <a:rPr lang="en-GB" sz="2000" i="1" dirty="0">
                <a:solidFill>
                  <a:schemeClr val="accent1">
                    <a:lumMod val="50000"/>
                  </a:schemeClr>
                </a:solidFill>
              </a:rPr>
              <a:t>-</a:t>
            </a:r>
            <a:r>
              <a:rPr lang="en-GB" sz="2000" dirty="0">
                <a:solidFill>
                  <a:schemeClr val="accent1">
                    <a:lumMod val="50000"/>
                  </a:schemeClr>
                </a:solidFill>
              </a:rPr>
              <a:t> my (pl)</a:t>
            </a:r>
          </a:p>
        </p:txBody>
      </p:sp>
      <p:sp>
        <p:nvSpPr>
          <p:cNvPr id="99" name="Action Button: Custom 16">
            <a:hlinkClick r:id="" action="ppaction://noaction" highlightClick="1"/>
            <a:extLst>
              <a:ext uri="{FF2B5EF4-FFF2-40B4-BE49-F238E27FC236}">
                <a16:creationId xmlns:a16="http://schemas.microsoft.com/office/drawing/2014/main" id="{A5ADDC89-C1E3-4FFC-8E40-B2EEF0538012}"/>
              </a:ext>
            </a:extLst>
          </p:cNvPr>
          <p:cNvSpPr/>
          <p:nvPr/>
        </p:nvSpPr>
        <p:spPr>
          <a:xfrm>
            <a:off x="4020030" y="3081992"/>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0" name="Action Button: Custom 16">
            <a:hlinkClick r:id="" action="ppaction://noaction" highlightClick="1"/>
            <a:extLst>
              <a:ext uri="{FF2B5EF4-FFF2-40B4-BE49-F238E27FC236}">
                <a16:creationId xmlns:a16="http://schemas.microsoft.com/office/drawing/2014/main" id="{0CB1846B-953B-4DFD-812F-57DAF8C8547A}"/>
              </a:ext>
            </a:extLst>
          </p:cNvPr>
          <p:cNvSpPr/>
          <p:nvPr/>
        </p:nvSpPr>
        <p:spPr>
          <a:xfrm>
            <a:off x="4020030" y="3577730"/>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1" name="Action Button: Custom 16">
            <a:hlinkClick r:id="" action="ppaction://noaction" highlightClick="1"/>
            <a:extLst>
              <a:ext uri="{FF2B5EF4-FFF2-40B4-BE49-F238E27FC236}">
                <a16:creationId xmlns:a16="http://schemas.microsoft.com/office/drawing/2014/main" id="{386907CB-398D-4BAE-A3C9-76ECB5929CDE}"/>
              </a:ext>
            </a:extLst>
          </p:cNvPr>
          <p:cNvSpPr/>
          <p:nvPr/>
        </p:nvSpPr>
        <p:spPr>
          <a:xfrm>
            <a:off x="4024595" y="5070227"/>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2" name="Action Button: Custom 16">
            <a:hlinkClick r:id="" action="ppaction://noaction" highlightClick="1"/>
            <a:extLst>
              <a:ext uri="{FF2B5EF4-FFF2-40B4-BE49-F238E27FC236}">
                <a16:creationId xmlns:a16="http://schemas.microsoft.com/office/drawing/2014/main" id="{AE9A8994-DBB0-4E4D-BB60-AFD2E6B15304}"/>
              </a:ext>
            </a:extLst>
          </p:cNvPr>
          <p:cNvSpPr/>
          <p:nvPr/>
        </p:nvSpPr>
        <p:spPr>
          <a:xfrm>
            <a:off x="4020030" y="4572728"/>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3" name="Action Button: Custom 16">
            <a:hlinkClick r:id="" action="ppaction://noaction" highlightClick="1"/>
            <a:extLst>
              <a:ext uri="{FF2B5EF4-FFF2-40B4-BE49-F238E27FC236}">
                <a16:creationId xmlns:a16="http://schemas.microsoft.com/office/drawing/2014/main" id="{30A05BD2-7646-458A-B908-21247B837DE8}"/>
              </a:ext>
            </a:extLst>
          </p:cNvPr>
          <p:cNvSpPr/>
          <p:nvPr/>
        </p:nvSpPr>
        <p:spPr>
          <a:xfrm>
            <a:off x="4020030" y="407522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4" name="Action Button: Custom 16">
            <a:hlinkClick r:id="" action="ppaction://noaction" highlightClick="1"/>
            <a:extLst>
              <a:ext uri="{FF2B5EF4-FFF2-40B4-BE49-F238E27FC236}">
                <a16:creationId xmlns:a16="http://schemas.microsoft.com/office/drawing/2014/main" id="{4C808B80-61B5-4814-9E86-39C69C79904D}"/>
              </a:ext>
            </a:extLst>
          </p:cNvPr>
          <p:cNvSpPr/>
          <p:nvPr/>
        </p:nvSpPr>
        <p:spPr>
          <a:xfrm>
            <a:off x="4027887" y="556596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5" name="Action Button: Custom 16">
            <a:hlinkClick r:id="" action="ppaction://noaction" highlightClick="1"/>
            <a:extLst>
              <a:ext uri="{FF2B5EF4-FFF2-40B4-BE49-F238E27FC236}">
                <a16:creationId xmlns:a16="http://schemas.microsoft.com/office/drawing/2014/main" id="{A90579B5-A2CC-46F5-8936-BE2FC7EEFE8F}"/>
              </a:ext>
            </a:extLst>
          </p:cNvPr>
          <p:cNvSpPr/>
          <p:nvPr/>
        </p:nvSpPr>
        <p:spPr>
          <a:xfrm>
            <a:off x="7672323" y="3081992"/>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06" name="Action Button: Custom 16">
            <a:hlinkClick r:id="" action="ppaction://noaction" highlightClick="1"/>
            <a:extLst>
              <a:ext uri="{FF2B5EF4-FFF2-40B4-BE49-F238E27FC236}">
                <a16:creationId xmlns:a16="http://schemas.microsoft.com/office/drawing/2014/main" id="{400A40D5-2258-4CAB-8B7A-55085184843F}"/>
              </a:ext>
            </a:extLst>
          </p:cNvPr>
          <p:cNvSpPr/>
          <p:nvPr/>
        </p:nvSpPr>
        <p:spPr>
          <a:xfrm>
            <a:off x="7672323" y="3577730"/>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07" name="Action Button: Custom 16">
            <a:hlinkClick r:id="" action="ppaction://noaction" highlightClick="1"/>
            <a:extLst>
              <a:ext uri="{FF2B5EF4-FFF2-40B4-BE49-F238E27FC236}">
                <a16:creationId xmlns:a16="http://schemas.microsoft.com/office/drawing/2014/main" id="{0552C97D-57D4-4A13-89D9-81A404D3ECD0}"/>
              </a:ext>
            </a:extLst>
          </p:cNvPr>
          <p:cNvSpPr/>
          <p:nvPr/>
        </p:nvSpPr>
        <p:spPr>
          <a:xfrm>
            <a:off x="7676888" y="5070227"/>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08" name="Action Button: Custom 16">
            <a:hlinkClick r:id="" action="ppaction://noaction" highlightClick="1"/>
            <a:extLst>
              <a:ext uri="{FF2B5EF4-FFF2-40B4-BE49-F238E27FC236}">
                <a16:creationId xmlns:a16="http://schemas.microsoft.com/office/drawing/2014/main" id="{7878541E-A6F5-4ABA-9DF0-DD331B2B4043}"/>
              </a:ext>
            </a:extLst>
          </p:cNvPr>
          <p:cNvSpPr/>
          <p:nvPr/>
        </p:nvSpPr>
        <p:spPr>
          <a:xfrm>
            <a:off x="7672323" y="4572728"/>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09" name="Action Button: Custom 16">
            <a:hlinkClick r:id="" action="ppaction://noaction" highlightClick="1"/>
            <a:extLst>
              <a:ext uri="{FF2B5EF4-FFF2-40B4-BE49-F238E27FC236}">
                <a16:creationId xmlns:a16="http://schemas.microsoft.com/office/drawing/2014/main" id="{DFCC473E-1E56-431F-8F57-6F400EBC9404}"/>
              </a:ext>
            </a:extLst>
          </p:cNvPr>
          <p:cNvSpPr/>
          <p:nvPr/>
        </p:nvSpPr>
        <p:spPr>
          <a:xfrm>
            <a:off x="7672323" y="407522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10" name="Action Button: Custom 16">
            <a:hlinkClick r:id="" action="ppaction://noaction" highlightClick="1"/>
            <a:extLst>
              <a:ext uri="{FF2B5EF4-FFF2-40B4-BE49-F238E27FC236}">
                <a16:creationId xmlns:a16="http://schemas.microsoft.com/office/drawing/2014/main" id="{D3577B35-ECC6-4DC8-812C-C3DE4BA1F3EC}"/>
              </a:ext>
            </a:extLst>
          </p:cNvPr>
          <p:cNvSpPr/>
          <p:nvPr/>
        </p:nvSpPr>
        <p:spPr>
          <a:xfrm>
            <a:off x="7680180" y="556596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294861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descr="Table for exercises">
            <a:extLst>
              <a:ext uri="{FF2B5EF4-FFF2-40B4-BE49-F238E27FC236}">
                <a16:creationId xmlns:a16="http://schemas.microsoft.com/office/drawing/2014/main" id="{8DE93B07-DFF4-4EB2-8D6A-C65C407FE707}"/>
              </a:ext>
            </a:extLst>
          </p:cNvPr>
          <p:cNvGraphicFramePr>
            <a:graphicFrameLocks noGrp="1"/>
          </p:cNvGraphicFramePr>
          <p:nvPr/>
        </p:nvGraphicFramePr>
        <p:xfrm>
          <a:off x="92659" y="3045721"/>
          <a:ext cx="12030847" cy="2984222"/>
        </p:xfrm>
        <a:graphic>
          <a:graphicData uri="http://schemas.openxmlformats.org/drawingml/2006/table">
            <a:tbl>
              <a:tblPr firstRow="1" bandRow="1">
                <a:tableStyleId>{5940675A-B579-460E-94D1-54222C63F5DA}</a:tableStyleId>
              </a:tblPr>
              <a:tblGrid>
                <a:gridCol w="3869741">
                  <a:extLst>
                    <a:ext uri="{9D8B030D-6E8A-4147-A177-3AD203B41FA5}">
                      <a16:colId xmlns:a16="http://schemas.microsoft.com/office/drawing/2014/main" val="20000"/>
                    </a:ext>
                  </a:extLst>
                </a:gridCol>
                <a:gridCol w="3657600">
                  <a:extLst>
                    <a:ext uri="{9D8B030D-6E8A-4147-A177-3AD203B41FA5}">
                      <a16:colId xmlns:a16="http://schemas.microsoft.com/office/drawing/2014/main" val="832713470"/>
                    </a:ext>
                  </a:extLst>
                </a:gridCol>
                <a:gridCol w="4503506">
                  <a:extLst>
                    <a:ext uri="{9D8B030D-6E8A-4147-A177-3AD203B41FA5}">
                      <a16:colId xmlns:a16="http://schemas.microsoft.com/office/drawing/2014/main" val="20001"/>
                    </a:ext>
                  </a:extLst>
                </a:gridCol>
              </a:tblGrid>
              <a:tr h="500617">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…strict 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…pas calme avec mes frères.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…sages.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méchants.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fête.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le ménage.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…un tour au parc.</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d’exercice.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latin typeface="Century Gothic" panose="020B0502020202020204" pitchFamily="34" charset="0"/>
                        </a:rPr>
                        <a:t>…regarder la télé.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faire les magasins.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…la vérité.</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…pas la vérité.</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8A240DF6-3E85-4019-BAF7-136B35B75BBE}"/>
              </a:ext>
            </a:extLst>
          </p:cNvPr>
          <p:cNvSpPr>
            <a:spLocks noGrp="1"/>
          </p:cNvSpPr>
          <p:nvPr>
            <p:ph type="title"/>
          </p:nvPr>
        </p:nvSpPr>
        <p:spPr>
          <a:xfrm>
            <a:off x="188912" y="296863"/>
            <a:ext cx="6709399" cy="712787"/>
          </a:xfrm>
        </p:spPr>
        <p:txBody>
          <a:bodyPr>
            <a:noAutofit/>
          </a:bodyPr>
          <a:lstStyle/>
          <a:p>
            <a:r>
              <a:rPr lang="fr-FR" sz="3000" b="1" dirty="0">
                <a:solidFill>
                  <a:schemeClr val="bg1"/>
                </a:solidFill>
              </a:rPr>
              <a:t>Ne … pas ou _ ? </a:t>
            </a:r>
            <a:r>
              <a:rPr lang="fr-FR" sz="3000" b="1" dirty="0">
                <a:solidFill>
                  <a:srgbClr val="FF6600"/>
                </a:solidFill>
              </a:rPr>
              <a:t>Réponses</a:t>
            </a:r>
            <a:r>
              <a:rPr lang="fr-FR" sz="3000" b="1" dirty="0">
                <a:solidFill>
                  <a:schemeClr val="bg1"/>
                </a:solidFill>
              </a:rPr>
              <a:t> </a:t>
            </a:r>
            <a:endParaRPr lang="en-GB" sz="3000" b="1" dirty="0">
              <a:solidFill>
                <a:srgbClr val="FF9933"/>
              </a:solidFill>
            </a:endParaRPr>
          </a:p>
        </p:txBody>
      </p:sp>
      <p:sp>
        <p:nvSpPr>
          <p:cNvPr id="12" name="Action Button: Custom 16">
            <a:hlinkClick r:id="" action="ppaction://noaction" highlightClick="1">
              <a:snd r:embed="rId4" name="34-A.wav"/>
            </a:hlinkClick>
            <a:extLst>
              <a:ext uri="{FF2B5EF4-FFF2-40B4-BE49-F238E27FC236}">
                <a16:creationId xmlns:a16="http://schemas.microsoft.com/office/drawing/2014/main" id="{EC44A833-6D2D-47F6-98DA-08B615121E31}"/>
              </a:ext>
            </a:extLst>
          </p:cNvPr>
          <p:cNvSpPr/>
          <p:nvPr/>
        </p:nvSpPr>
        <p:spPr>
          <a:xfrm>
            <a:off x="165193" y="3087745"/>
            <a:ext cx="357941" cy="38918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8" name="Action Button: Custom 16">
            <a:hlinkClick r:id="" action="ppaction://noaction" highlightClick="1">
              <a:snd r:embed="rId5" name="34-C.wav"/>
            </a:hlinkClick>
            <a:extLst>
              <a:ext uri="{FF2B5EF4-FFF2-40B4-BE49-F238E27FC236}">
                <a16:creationId xmlns:a16="http://schemas.microsoft.com/office/drawing/2014/main" id="{F953F867-EA17-4749-B497-9FAE398FFAE6}"/>
              </a:ext>
            </a:extLst>
          </p:cNvPr>
          <p:cNvSpPr/>
          <p:nvPr/>
        </p:nvSpPr>
        <p:spPr>
          <a:xfrm>
            <a:off x="165193" y="4081713"/>
            <a:ext cx="357941" cy="38918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29" name="Action Button: Custom 16">
            <a:hlinkClick r:id="" action="ppaction://noaction" highlightClick="1">
              <a:snd r:embed="rId6" name="34-D.wav"/>
            </a:hlinkClick>
            <a:extLst>
              <a:ext uri="{FF2B5EF4-FFF2-40B4-BE49-F238E27FC236}">
                <a16:creationId xmlns:a16="http://schemas.microsoft.com/office/drawing/2014/main" id="{5CC712E3-9C97-4228-B10D-25323C679BAD}"/>
              </a:ext>
            </a:extLst>
          </p:cNvPr>
          <p:cNvSpPr/>
          <p:nvPr/>
        </p:nvSpPr>
        <p:spPr>
          <a:xfrm>
            <a:off x="165192" y="4579504"/>
            <a:ext cx="357942" cy="38918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0" name="Action Button: Custom 16">
            <a:hlinkClick r:id="" action="ppaction://noaction" highlightClick="1">
              <a:snd r:embed="rId7" name="34-E.wav"/>
            </a:hlinkClick>
            <a:extLst>
              <a:ext uri="{FF2B5EF4-FFF2-40B4-BE49-F238E27FC236}">
                <a16:creationId xmlns:a16="http://schemas.microsoft.com/office/drawing/2014/main" id="{5A490A65-D5B5-481B-A9CE-46F3B1093BAE}"/>
              </a:ext>
            </a:extLst>
          </p:cNvPr>
          <p:cNvSpPr/>
          <p:nvPr/>
        </p:nvSpPr>
        <p:spPr>
          <a:xfrm>
            <a:off x="151383" y="5089283"/>
            <a:ext cx="356400" cy="388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1" name="Action Button: Custom 16">
            <a:hlinkClick r:id="" action="ppaction://noaction" highlightClick="1">
              <a:snd r:embed="rId8" name="34-F.wav"/>
            </a:hlinkClick>
            <a:extLst>
              <a:ext uri="{FF2B5EF4-FFF2-40B4-BE49-F238E27FC236}">
                <a16:creationId xmlns:a16="http://schemas.microsoft.com/office/drawing/2014/main" id="{06585418-898F-4F65-8DC9-8F628B387ED8}"/>
              </a:ext>
            </a:extLst>
          </p:cNvPr>
          <p:cNvSpPr/>
          <p:nvPr/>
        </p:nvSpPr>
        <p:spPr>
          <a:xfrm>
            <a:off x="159316" y="5589344"/>
            <a:ext cx="356400" cy="388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2" name="Action Button: Custom 16">
            <a:hlinkClick r:id="" action="ppaction://noaction" highlightClick="1">
              <a:snd r:embed="rId9" name="34-B.wav"/>
            </a:hlinkClick>
            <a:extLst>
              <a:ext uri="{FF2B5EF4-FFF2-40B4-BE49-F238E27FC236}">
                <a16:creationId xmlns:a16="http://schemas.microsoft.com/office/drawing/2014/main" id="{2250F57B-DC98-4CB1-B6EC-981DD224B84E}"/>
              </a:ext>
            </a:extLst>
          </p:cNvPr>
          <p:cNvSpPr/>
          <p:nvPr/>
        </p:nvSpPr>
        <p:spPr>
          <a:xfrm>
            <a:off x="165192" y="3600996"/>
            <a:ext cx="357942" cy="389181"/>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72" name="Rounded Rectangle 46">
            <a:extLst>
              <a:ext uri="{FF2B5EF4-FFF2-40B4-BE49-F238E27FC236}">
                <a16:creationId xmlns:a16="http://schemas.microsoft.com/office/drawing/2014/main" id="{BF4226A2-B4C6-47E4-B37C-AB1DD20BEFE3}"/>
              </a:ext>
            </a:extLst>
          </p:cNvPr>
          <p:cNvSpPr/>
          <p:nvPr/>
        </p:nvSpPr>
        <p:spPr>
          <a:xfrm>
            <a:off x="10519104" y="249869"/>
            <a:ext cx="1390816" cy="4168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pic>
        <p:nvPicPr>
          <p:cNvPr id="73" name="Picture 72" descr="A picture containing shirt, sign&#10;&#10;Description automatically generated">
            <a:extLst>
              <a:ext uri="{FF2B5EF4-FFF2-40B4-BE49-F238E27FC236}">
                <a16:creationId xmlns:a16="http://schemas.microsoft.com/office/drawing/2014/main" id="{0E9E57B9-7E83-4C7C-98D3-54FC69D11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67413" y="752696"/>
            <a:ext cx="1799957" cy="1799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6" name="TextBox 65">
            <a:extLst>
              <a:ext uri="{FF2B5EF4-FFF2-40B4-BE49-F238E27FC236}">
                <a16:creationId xmlns:a16="http://schemas.microsoft.com/office/drawing/2014/main" id="{AA7F6B60-53A1-45D3-A6A6-5C435EF4A5AD}"/>
              </a:ext>
            </a:extLst>
          </p:cNvPr>
          <p:cNvSpPr txBox="1"/>
          <p:nvPr/>
        </p:nvSpPr>
        <p:spPr>
          <a:xfrm>
            <a:off x="120567" y="1251799"/>
            <a:ext cx="10255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et décide le reste de la phrase (</a:t>
            </a:r>
            <a:r>
              <a:rPr kumimoji="0" lang="fr-FR"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 2?</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454C9632-5D88-40F2-A0CF-D790F67B0CC0}"/>
              </a:ext>
            </a:extLst>
          </p:cNvPr>
          <p:cNvSpPr txBox="1"/>
          <p:nvPr/>
        </p:nvSpPr>
        <p:spPr>
          <a:xfrm>
            <a:off x="120567" y="1856569"/>
            <a:ext cx="3386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mes</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my (pl)</a:t>
            </a:r>
          </a:p>
        </p:txBody>
      </p:sp>
      <p:sp>
        <p:nvSpPr>
          <p:cNvPr id="74" name="Action Button: Custom 16">
            <a:hlinkClick r:id="" action="ppaction://noaction" highlightClick="1"/>
            <a:extLst>
              <a:ext uri="{FF2B5EF4-FFF2-40B4-BE49-F238E27FC236}">
                <a16:creationId xmlns:a16="http://schemas.microsoft.com/office/drawing/2014/main" id="{17A2C97C-B0C5-4230-A3C2-20C8373E0674}"/>
              </a:ext>
            </a:extLst>
          </p:cNvPr>
          <p:cNvSpPr/>
          <p:nvPr/>
        </p:nvSpPr>
        <p:spPr>
          <a:xfrm>
            <a:off x="4020030" y="3081992"/>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5" name="Action Button: Custom 16">
            <a:hlinkClick r:id="" action="ppaction://noaction" highlightClick="1"/>
            <a:extLst>
              <a:ext uri="{FF2B5EF4-FFF2-40B4-BE49-F238E27FC236}">
                <a16:creationId xmlns:a16="http://schemas.microsoft.com/office/drawing/2014/main" id="{C68575FF-713B-405C-A7B2-AE5BED31A4B3}"/>
              </a:ext>
            </a:extLst>
          </p:cNvPr>
          <p:cNvSpPr/>
          <p:nvPr/>
        </p:nvSpPr>
        <p:spPr>
          <a:xfrm>
            <a:off x="4020030" y="3577730"/>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6" name="Action Button: Custom 16">
            <a:hlinkClick r:id="" action="ppaction://noaction" highlightClick="1"/>
            <a:extLst>
              <a:ext uri="{FF2B5EF4-FFF2-40B4-BE49-F238E27FC236}">
                <a16:creationId xmlns:a16="http://schemas.microsoft.com/office/drawing/2014/main" id="{E7D9753F-B331-43AD-8903-4AA1BDA44AF3}"/>
              </a:ext>
            </a:extLst>
          </p:cNvPr>
          <p:cNvSpPr/>
          <p:nvPr/>
        </p:nvSpPr>
        <p:spPr>
          <a:xfrm>
            <a:off x="4024595" y="5070227"/>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7" name="Action Button: Custom 16">
            <a:hlinkClick r:id="" action="ppaction://noaction" highlightClick="1"/>
            <a:extLst>
              <a:ext uri="{FF2B5EF4-FFF2-40B4-BE49-F238E27FC236}">
                <a16:creationId xmlns:a16="http://schemas.microsoft.com/office/drawing/2014/main" id="{1F24CA10-9D39-4686-88E2-F820976C8919}"/>
              </a:ext>
            </a:extLst>
          </p:cNvPr>
          <p:cNvSpPr/>
          <p:nvPr/>
        </p:nvSpPr>
        <p:spPr>
          <a:xfrm>
            <a:off x="4020030" y="4572728"/>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8" name="Action Button: Custom 16">
            <a:hlinkClick r:id="" action="ppaction://noaction" highlightClick="1"/>
            <a:extLst>
              <a:ext uri="{FF2B5EF4-FFF2-40B4-BE49-F238E27FC236}">
                <a16:creationId xmlns:a16="http://schemas.microsoft.com/office/drawing/2014/main" id="{9D2BBC1D-AC91-4CCF-B940-02F2272432F3}"/>
              </a:ext>
            </a:extLst>
          </p:cNvPr>
          <p:cNvSpPr/>
          <p:nvPr/>
        </p:nvSpPr>
        <p:spPr>
          <a:xfrm>
            <a:off x="4020030" y="407522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extLst>
              <a:ext uri="{FF2B5EF4-FFF2-40B4-BE49-F238E27FC236}">
                <a16:creationId xmlns:a16="http://schemas.microsoft.com/office/drawing/2014/main" id="{CE6D5C0A-C0E2-44EB-9E61-087E6DA63ED2}"/>
              </a:ext>
            </a:extLst>
          </p:cNvPr>
          <p:cNvSpPr/>
          <p:nvPr/>
        </p:nvSpPr>
        <p:spPr>
          <a:xfrm>
            <a:off x="4027887" y="556596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93" name="Rectangle 92">
            <a:extLst>
              <a:ext uri="{FF2B5EF4-FFF2-40B4-BE49-F238E27FC236}">
                <a16:creationId xmlns:a16="http://schemas.microsoft.com/office/drawing/2014/main" id="{5877674E-B9D5-40BC-A43E-8E05A72D724F}"/>
              </a:ext>
            </a:extLst>
          </p:cNvPr>
          <p:cNvSpPr/>
          <p:nvPr/>
        </p:nvSpPr>
        <p:spPr>
          <a:xfrm>
            <a:off x="8209797" y="3125861"/>
            <a:ext cx="3817010" cy="351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4" name="Rectangle 93">
            <a:extLst>
              <a:ext uri="{FF2B5EF4-FFF2-40B4-BE49-F238E27FC236}">
                <a16:creationId xmlns:a16="http://schemas.microsoft.com/office/drawing/2014/main" id="{65D2EED8-E231-481D-BA28-3792CA8A814B}"/>
              </a:ext>
            </a:extLst>
          </p:cNvPr>
          <p:cNvSpPr/>
          <p:nvPr/>
        </p:nvSpPr>
        <p:spPr>
          <a:xfrm>
            <a:off x="8209797" y="3637464"/>
            <a:ext cx="3817010" cy="351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5" name="Rectangle 94">
            <a:extLst>
              <a:ext uri="{FF2B5EF4-FFF2-40B4-BE49-F238E27FC236}">
                <a16:creationId xmlns:a16="http://schemas.microsoft.com/office/drawing/2014/main" id="{E23D4A8D-769A-4CEC-AA9B-87FF890953B0}"/>
              </a:ext>
            </a:extLst>
          </p:cNvPr>
          <p:cNvSpPr/>
          <p:nvPr/>
        </p:nvSpPr>
        <p:spPr>
          <a:xfrm>
            <a:off x="4548740" y="4151422"/>
            <a:ext cx="2797282" cy="31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6" name="Rectangle 95">
            <a:extLst>
              <a:ext uri="{FF2B5EF4-FFF2-40B4-BE49-F238E27FC236}">
                <a16:creationId xmlns:a16="http://schemas.microsoft.com/office/drawing/2014/main" id="{2333C715-92D8-4983-BDB7-2B1DC9471ABC}"/>
              </a:ext>
            </a:extLst>
          </p:cNvPr>
          <p:cNvSpPr/>
          <p:nvPr/>
        </p:nvSpPr>
        <p:spPr>
          <a:xfrm>
            <a:off x="8209797" y="4646696"/>
            <a:ext cx="2797282" cy="31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7" name="Rectangle 96">
            <a:extLst>
              <a:ext uri="{FF2B5EF4-FFF2-40B4-BE49-F238E27FC236}">
                <a16:creationId xmlns:a16="http://schemas.microsoft.com/office/drawing/2014/main" id="{D6777661-FA2B-431F-BA0F-B4443BC26062}"/>
              </a:ext>
            </a:extLst>
          </p:cNvPr>
          <p:cNvSpPr/>
          <p:nvPr/>
        </p:nvSpPr>
        <p:spPr>
          <a:xfrm>
            <a:off x="4470996" y="5148436"/>
            <a:ext cx="2797282" cy="31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DD3FEC8A-E5D8-4F07-B86D-51602A92FBFD}"/>
              </a:ext>
            </a:extLst>
          </p:cNvPr>
          <p:cNvSpPr/>
          <p:nvPr/>
        </p:nvSpPr>
        <p:spPr>
          <a:xfrm>
            <a:off x="4486001" y="5576594"/>
            <a:ext cx="2797282" cy="319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Action Button: Custom 16">
            <a:hlinkClick r:id="" action="ppaction://noaction" highlightClick="1"/>
            <a:extLst>
              <a:ext uri="{FF2B5EF4-FFF2-40B4-BE49-F238E27FC236}">
                <a16:creationId xmlns:a16="http://schemas.microsoft.com/office/drawing/2014/main" id="{5A7DDD34-4C67-4CA8-9971-6674B8323CF6}"/>
              </a:ext>
            </a:extLst>
          </p:cNvPr>
          <p:cNvSpPr/>
          <p:nvPr/>
        </p:nvSpPr>
        <p:spPr>
          <a:xfrm>
            <a:off x="7672323" y="3081992"/>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extLst>
              <a:ext uri="{FF2B5EF4-FFF2-40B4-BE49-F238E27FC236}">
                <a16:creationId xmlns:a16="http://schemas.microsoft.com/office/drawing/2014/main" id="{7349DFBC-F81E-4B37-A099-83D4B327B3E9}"/>
              </a:ext>
            </a:extLst>
          </p:cNvPr>
          <p:cNvSpPr/>
          <p:nvPr/>
        </p:nvSpPr>
        <p:spPr>
          <a:xfrm>
            <a:off x="7672323" y="3577730"/>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1" name="Action Button: Custom 16">
            <a:hlinkClick r:id="" action="ppaction://noaction" highlightClick="1"/>
            <a:extLst>
              <a:ext uri="{FF2B5EF4-FFF2-40B4-BE49-F238E27FC236}">
                <a16:creationId xmlns:a16="http://schemas.microsoft.com/office/drawing/2014/main" id="{6B15A647-281A-4E1E-9D89-70E06403F13A}"/>
              </a:ext>
            </a:extLst>
          </p:cNvPr>
          <p:cNvSpPr/>
          <p:nvPr/>
        </p:nvSpPr>
        <p:spPr>
          <a:xfrm>
            <a:off x="7676888" y="5070227"/>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2" name="Action Button: Custom 16">
            <a:hlinkClick r:id="" action="ppaction://noaction" highlightClick="1"/>
            <a:extLst>
              <a:ext uri="{FF2B5EF4-FFF2-40B4-BE49-F238E27FC236}">
                <a16:creationId xmlns:a16="http://schemas.microsoft.com/office/drawing/2014/main" id="{04F8D5DC-D8F0-4D22-8A60-02AD4E2A6FE5}"/>
              </a:ext>
            </a:extLst>
          </p:cNvPr>
          <p:cNvSpPr/>
          <p:nvPr/>
        </p:nvSpPr>
        <p:spPr>
          <a:xfrm>
            <a:off x="7672323" y="4572728"/>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extLst>
              <a:ext uri="{FF2B5EF4-FFF2-40B4-BE49-F238E27FC236}">
                <a16:creationId xmlns:a16="http://schemas.microsoft.com/office/drawing/2014/main" id="{87F4A5DA-5CB6-46BE-A9A0-C674654D8C61}"/>
              </a:ext>
            </a:extLst>
          </p:cNvPr>
          <p:cNvSpPr/>
          <p:nvPr/>
        </p:nvSpPr>
        <p:spPr>
          <a:xfrm>
            <a:off x="7672323" y="407522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44" name="Action Button: Custom 16">
            <a:hlinkClick r:id="" action="ppaction://noaction" highlightClick="1"/>
            <a:extLst>
              <a:ext uri="{FF2B5EF4-FFF2-40B4-BE49-F238E27FC236}">
                <a16:creationId xmlns:a16="http://schemas.microsoft.com/office/drawing/2014/main" id="{39E6E9FC-A31E-45F0-B725-171B7560957E}"/>
              </a:ext>
            </a:extLst>
          </p:cNvPr>
          <p:cNvSpPr/>
          <p:nvPr/>
        </p:nvSpPr>
        <p:spPr>
          <a:xfrm>
            <a:off x="7680180" y="556596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335753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6" grpId="0" animBg="1"/>
      <p:bldP spid="97" grpId="0" animBg="1"/>
      <p:bldP spid="9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rot="20820234">
            <a:off x="8150069" y="644141"/>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2858"/>
          <a:stretch/>
        </p:blipFill>
        <p:spPr bwMode="auto">
          <a:xfrm rot="1453712">
            <a:off x="9442787" y="847465"/>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18820" cy="707849"/>
          </a:xfrm>
        </p:spPr>
        <p:txBody>
          <a:bodyPr>
            <a:noAutofit/>
          </a:bodyPr>
          <a:lstStyle/>
          <a:p>
            <a:r>
              <a:rPr lang="fr-FR" sz="2500" b="1" dirty="0">
                <a:solidFill>
                  <a:schemeClr val="bg1"/>
                </a:solidFill>
              </a:rPr>
              <a:t>Elle est comment? Il est comment?</a:t>
            </a:r>
          </a:p>
        </p:txBody>
      </p:sp>
      <p:sp>
        <p:nvSpPr>
          <p:cNvPr id="5" name="Rounded Rectangle 46">
            <a:extLst>
              <a:ext uri="{FF2B5EF4-FFF2-40B4-BE49-F238E27FC236}">
                <a16:creationId xmlns:a16="http://schemas.microsoft.com/office/drawing/2014/main" id="{2E9269F7-4DBD-4D66-9033-F8D7A9604A95}"/>
              </a:ext>
            </a:extLst>
          </p:cNvPr>
          <p:cNvSpPr/>
          <p:nvPr/>
        </p:nvSpPr>
        <p:spPr>
          <a:xfrm>
            <a:off x="8570260" y="249869"/>
            <a:ext cx="3339662" cy="35637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écrire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 / écouter</a:t>
            </a:r>
          </a:p>
        </p:txBody>
      </p:sp>
      <p:sp>
        <p:nvSpPr>
          <p:cNvPr id="12" name="TextBox 11">
            <a:extLst>
              <a:ext uri="{FF2B5EF4-FFF2-40B4-BE49-F238E27FC236}">
                <a16:creationId xmlns:a16="http://schemas.microsoft.com/office/drawing/2014/main" id="{45736B70-821C-48ED-9B58-B6D0DC2FDD02}"/>
              </a:ext>
            </a:extLst>
          </p:cNvPr>
          <p:cNvSpPr txBox="1"/>
          <p:nvPr/>
        </p:nvSpPr>
        <p:spPr>
          <a:xfrm>
            <a:off x="1218857" y="1586680"/>
            <a:ext cx="6802317" cy="1323439"/>
          </a:xfrm>
          <a:prstGeom prst="rect">
            <a:avLst/>
          </a:prstGeom>
          <a:noFill/>
        </p:spPr>
        <p:txBody>
          <a:bodyPr wrap="square" rtlCol="0">
            <a:spAutoFit/>
          </a:bodyPr>
          <a:lstStyle/>
          <a:p>
            <a:r>
              <a:rPr lang="fr-FR" sz="2000" b="1" dirty="0" err="1">
                <a:solidFill>
                  <a:schemeClr val="accent1">
                    <a:lumMod val="50000"/>
                  </a:schemeClr>
                </a:solidFill>
              </a:rPr>
              <a:t>Student</a:t>
            </a:r>
            <a:r>
              <a:rPr lang="fr-FR" sz="2000" b="1" dirty="0">
                <a:solidFill>
                  <a:schemeClr val="accent1">
                    <a:lumMod val="50000"/>
                  </a:schemeClr>
                </a:solidFill>
              </a:rPr>
              <a:t> A: Dis une description de l’artiste. </a:t>
            </a:r>
            <a:endParaRPr lang="en-GB" sz="2000" dirty="0">
              <a:solidFill>
                <a:schemeClr val="accent1">
                  <a:lumMod val="50000"/>
                </a:schemeClr>
              </a:solidFill>
            </a:endParaRPr>
          </a:p>
          <a:p>
            <a:r>
              <a:rPr lang="fr-FR" sz="2000" dirty="0">
                <a:solidFill>
                  <a:schemeClr val="accent1">
                    <a:lumMod val="50000"/>
                  </a:schemeClr>
                </a:solidFill>
              </a:rPr>
              <a:t>Exemples :</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manger des carottes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mange des carottes.</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regarder la télé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a:t>
            </a:r>
            <a:r>
              <a:rPr lang="fr-FR" sz="2000" b="1" dirty="0">
                <a:solidFill>
                  <a:schemeClr val="accent1">
                    <a:lumMod val="50000"/>
                  </a:schemeClr>
                </a:solidFill>
              </a:rPr>
              <a:t>ne</a:t>
            </a:r>
            <a:r>
              <a:rPr lang="fr-FR" sz="2000" dirty="0">
                <a:solidFill>
                  <a:schemeClr val="accent1">
                    <a:lumMod val="50000"/>
                  </a:schemeClr>
                </a:solidFill>
              </a:rPr>
              <a:t> regarde </a:t>
            </a:r>
            <a:r>
              <a:rPr lang="fr-FR" sz="2000" b="1" dirty="0">
                <a:solidFill>
                  <a:schemeClr val="accent1">
                    <a:lumMod val="50000"/>
                  </a:schemeClr>
                </a:solidFill>
              </a:rPr>
              <a:t>pas</a:t>
            </a:r>
            <a:r>
              <a:rPr lang="fr-FR" sz="2000" dirty="0">
                <a:solidFill>
                  <a:schemeClr val="accent1">
                    <a:lumMod val="50000"/>
                  </a:schemeClr>
                </a:solidFill>
              </a:rPr>
              <a:t> la télé.</a:t>
            </a:r>
            <a:endParaRPr lang="en-GB" sz="2000" dirty="0">
              <a:solidFill>
                <a:schemeClr val="accent1">
                  <a:lumMod val="50000"/>
                </a:schemeClr>
              </a:solidFill>
            </a:endParaRPr>
          </a:p>
        </p:txBody>
      </p:sp>
      <p:sp>
        <p:nvSpPr>
          <p:cNvPr id="18" name="TextBox 17">
            <a:extLst>
              <a:ext uri="{FF2B5EF4-FFF2-40B4-BE49-F238E27FC236}">
                <a16:creationId xmlns:a16="http://schemas.microsoft.com/office/drawing/2014/main" id="{B82AB367-8943-499E-AABD-A6E9B00D27CC}"/>
              </a:ext>
            </a:extLst>
          </p:cNvPr>
          <p:cNvSpPr txBox="1"/>
          <p:nvPr/>
        </p:nvSpPr>
        <p:spPr>
          <a:xfrm>
            <a:off x="3008563" y="3327509"/>
            <a:ext cx="6802317" cy="1323439"/>
          </a:xfrm>
          <a:prstGeom prst="rect">
            <a:avLst/>
          </a:prstGeom>
          <a:noFill/>
        </p:spPr>
        <p:txBody>
          <a:bodyPr wrap="square" rtlCol="0">
            <a:spAutoFit/>
          </a:bodyPr>
          <a:lstStyle/>
          <a:p>
            <a:r>
              <a:rPr lang="fr-FR" sz="2000" b="1" dirty="0" err="1">
                <a:solidFill>
                  <a:schemeClr val="accent1">
                    <a:lumMod val="50000"/>
                  </a:schemeClr>
                </a:solidFill>
              </a:rPr>
              <a:t>Student</a:t>
            </a:r>
            <a:r>
              <a:rPr lang="fr-FR" sz="2000" b="1" dirty="0">
                <a:solidFill>
                  <a:schemeClr val="accent1">
                    <a:lumMod val="50000"/>
                  </a:schemeClr>
                </a:solidFill>
              </a:rPr>
              <a:t> B: Ecoute, coche (</a:t>
            </a:r>
            <a:r>
              <a:rPr lang="fr-FR" sz="2000" b="1" dirty="0">
                <a:solidFill>
                  <a:schemeClr val="accent1">
                    <a:lumMod val="50000"/>
                  </a:schemeClr>
                </a:solidFill>
                <a:sym typeface="Wingdings" panose="05000000000000000000" pitchFamily="2" charset="2"/>
              </a:rPr>
              <a:t></a:t>
            </a:r>
            <a:r>
              <a:rPr lang="fr-FR" sz="2000" b="1" dirty="0">
                <a:solidFill>
                  <a:schemeClr val="accent1">
                    <a:lumMod val="50000"/>
                  </a:schemeClr>
                </a:solidFill>
              </a:rPr>
              <a:t>) et écris la description. </a:t>
            </a:r>
            <a:r>
              <a:rPr lang="fr-FR" sz="2000" dirty="0">
                <a:solidFill>
                  <a:schemeClr val="accent1">
                    <a:lumMod val="50000"/>
                  </a:schemeClr>
                </a:solidFill>
              </a:rPr>
              <a:t>Exemples :</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manger des carottes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mange des carottes.</a:t>
            </a:r>
            <a:endParaRPr lang="en-GB" sz="2000" dirty="0">
              <a:solidFill>
                <a:schemeClr val="accent1">
                  <a:lumMod val="50000"/>
                </a:schemeClr>
              </a:solidFill>
            </a:endParaRPr>
          </a:p>
          <a:p>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 regarder la télé </a:t>
            </a:r>
            <a:r>
              <a:rPr lang="fr-FR" sz="2000" dirty="0">
                <a:solidFill>
                  <a:schemeClr val="accent1">
                    <a:lumMod val="50000"/>
                  </a:schemeClr>
                </a:solidFill>
                <a:sym typeface="Wingdings" panose="05000000000000000000" pitchFamily="2" charset="2"/>
              </a:rPr>
              <a:t></a:t>
            </a:r>
            <a:r>
              <a:rPr lang="fr-FR" sz="2000" dirty="0">
                <a:solidFill>
                  <a:schemeClr val="accent1">
                    <a:lumMod val="50000"/>
                  </a:schemeClr>
                </a:solidFill>
              </a:rPr>
              <a:t> Elle </a:t>
            </a:r>
            <a:r>
              <a:rPr lang="fr-FR" sz="2000" b="1" dirty="0">
                <a:solidFill>
                  <a:schemeClr val="accent1">
                    <a:lumMod val="50000"/>
                  </a:schemeClr>
                </a:solidFill>
              </a:rPr>
              <a:t>ne</a:t>
            </a:r>
            <a:r>
              <a:rPr lang="fr-FR" sz="2000" dirty="0">
                <a:solidFill>
                  <a:schemeClr val="accent1">
                    <a:lumMod val="50000"/>
                  </a:schemeClr>
                </a:solidFill>
              </a:rPr>
              <a:t> regarde </a:t>
            </a:r>
            <a:r>
              <a:rPr lang="fr-FR" sz="2000" b="1" dirty="0">
                <a:solidFill>
                  <a:schemeClr val="accent1">
                    <a:lumMod val="50000"/>
                  </a:schemeClr>
                </a:solidFill>
              </a:rPr>
              <a:t>pas</a:t>
            </a:r>
            <a:r>
              <a:rPr lang="fr-FR" sz="2000" dirty="0">
                <a:solidFill>
                  <a:schemeClr val="accent1">
                    <a:lumMod val="50000"/>
                  </a:schemeClr>
                </a:solidFill>
              </a:rPr>
              <a:t> la télé.</a:t>
            </a:r>
            <a:endParaRPr lang="en-GB" sz="2000" dirty="0">
              <a:solidFill>
                <a:schemeClr val="accent1">
                  <a:lumMod val="50000"/>
                </a:schemeClr>
              </a:solidFill>
            </a:endParaRPr>
          </a:p>
        </p:txBody>
      </p:sp>
      <p:pic>
        <p:nvPicPr>
          <p:cNvPr id="2053" name="Picture 5" descr="Speaking Man Clip Art">
            <a:extLst>
              <a:ext uri="{FF2B5EF4-FFF2-40B4-BE49-F238E27FC236}">
                <a16:creationId xmlns:a16="http://schemas.microsoft.com/office/drawing/2014/main" id="{FC6DCCD7-2EB6-4F2E-B4CB-2CAD2A4B2278}"/>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0805" y="1667739"/>
            <a:ext cx="9525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ar Clip Art">
            <a:extLst>
              <a:ext uri="{FF2B5EF4-FFF2-40B4-BE49-F238E27FC236}">
                <a16:creationId xmlns:a16="http://schemas.microsoft.com/office/drawing/2014/main" id="{64473CCE-9CD7-491B-B41C-17E9B8180F2B}"/>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058" y="3327509"/>
            <a:ext cx="1128712" cy="18318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64183DF6-D0F2-4333-A956-6F7ECFCE9E26}"/>
              </a:ext>
            </a:extLst>
          </p:cNvPr>
          <p:cNvGraphicFramePr>
            <a:graphicFrameLocks noGrp="1"/>
          </p:cNvGraphicFramePr>
          <p:nvPr>
            <p:extLst>
              <p:ext uri="{D42A27DB-BD31-4B8C-83A1-F6EECF244321}">
                <p14:modId xmlns:p14="http://schemas.microsoft.com/office/powerpoint/2010/main" val="2520122050"/>
              </p:ext>
            </p:extLst>
          </p:nvPr>
        </p:nvGraphicFramePr>
        <p:xfrm>
          <a:off x="3104115" y="4885393"/>
          <a:ext cx="8221636" cy="1069087"/>
        </p:xfrm>
        <a:graphic>
          <a:graphicData uri="http://schemas.openxmlformats.org/drawingml/2006/table">
            <a:tbl>
              <a:tblPr firstRow="1" firstCol="1" bandRow="1"/>
              <a:tblGrid>
                <a:gridCol w="444101">
                  <a:extLst>
                    <a:ext uri="{9D8B030D-6E8A-4147-A177-3AD203B41FA5}">
                      <a16:colId xmlns:a16="http://schemas.microsoft.com/office/drawing/2014/main" val="2159651037"/>
                    </a:ext>
                  </a:extLst>
                </a:gridCol>
                <a:gridCol w="2815119">
                  <a:extLst>
                    <a:ext uri="{9D8B030D-6E8A-4147-A177-3AD203B41FA5}">
                      <a16:colId xmlns:a16="http://schemas.microsoft.com/office/drawing/2014/main" val="1750774193"/>
                    </a:ext>
                  </a:extLst>
                </a:gridCol>
                <a:gridCol w="647272">
                  <a:extLst>
                    <a:ext uri="{9D8B030D-6E8A-4147-A177-3AD203B41FA5}">
                      <a16:colId xmlns:a16="http://schemas.microsoft.com/office/drawing/2014/main" val="1931459988"/>
                    </a:ext>
                  </a:extLst>
                </a:gridCol>
                <a:gridCol w="626724">
                  <a:extLst>
                    <a:ext uri="{9D8B030D-6E8A-4147-A177-3AD203B41FA5}">
                      <a16:colId xmlns:a16="http://schemas.microsoft.com/office/drawing/2014/main" val="850638556"/>
                    </a:ext>
                  </a:extLst>
                </a:gridCol>
                <a:gridCol w="3688420">
                  <a:extLst>
                    <a:ext uri="{9D8B030D-6E8A-4147-A177-3AD203B41FA5}">
                      <a16:colId xmlns:a16="http://schemas.microsoft.com/office/drawing/2014/main" val="2237597651"/>
                    </a:ext>
                  </a:extLst>
                </a:gridCol>
              </a:tblGrid>
              <a:tr h="0">
                <a:tc>
                  <a:txBody>
                    <a:bodyPr/>
                    <a:lstStyle/>
                    <a:p>
                      <a:pPr algn="l">
                        <a:lnSpc>
                          <a:spcPct val="107000"/>
                        </a:lnSpc>
                        <a:spcAft>
                          <a:spcPts val="0"/>
                        </a:spcAft>
                      </a:pPr>
                      <a:r>
                        <a:rPr lang="fr-FR"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400" b="1">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89495278"/>
                  </a:ext>
                </a:extLst>
              </a:tr>
              <a:tr h="0">
                <a:tc>
                  <a:txBody>
                    <a:bodyPr/>
                    <a:lstStyle/>
                    <a:p>
                      <a:pPr marL="0" lvl="0" indent="0" algn="l">
                        <a:lnSpc>
                          <a:spcPct val="107000"/>
                        </a:lnSpc>
                        <a:spcAft>
                          <a:spcPts val="0"/>
                        </a:spcAft>
                        <a:buFont typeface="+mj-lt"/>
                        <a:buNone/>
                      </a:pPr>
                      <a:r>
                        <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000" dirty="0">
                          <a:solidFill>
                            <a:schemeClr val="accent1">
                              <a:lumMod val="50000"/>
                            </a:schemeClr>
                          </a:solidFill>
                        </a:rPr>
                        <a:t>manger des carottes </a:t>
                      </a:r>
                      <a:endParaRPr lang="en-GB"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lnSpc>
                          <a:spcPct val="107000"/>
                        </a:lnSpc>
                        <a:spcAft>
                          <a:spcPts val="0"/>
                        </a:spcAft>
                      </a:pPr>
                      <a:r>
                        <a:rPr lang="fr-FR" sz="2400" b="1"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fr-FR"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000" dirty="0">
                          <a:solidFill>
                            <a:schemeClr val="accent1">
                              <a:lumMod val="50000"/>
                            </a:schemeClr>
                          </a:solidFill>
                          <a:latin typeface="Bradley Hand ITC" panose="03070402050302030203" pitchFamily="66" charset="0"/>
                        </a:rPr>
                        <a:t>Elle mange des carottes.</a:t>
                      </a:r>
                      <a:endParaRPr lang="en-GB" sz="2000" dirty="0">
                        <a:solidFill>
                          <a:schemeClr val="accent1">
                            <a:lumMod val="50000"/>
                          </a:schemeClr>
                        </a:solidFill>
                        <a:latin typeface="Bradley Hand ITC" panose="03070402050302030203" pitchFamily="66"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46496118"/>
                  </a:ext>
                </a:extLst>
              </a:tr>
              <a:tr h="0">
                <a:tc>
                  <a:txBody>
                    <a:bodyPr/>
                    <a:lstStyle/>
                    <a:p>
                      <a:pPr marL="0" lvl="0" indent="0" algn="l">
                        <a:lnSpc>
                          <a:spcPct val="107000"/>
                        </a:lnSpc>
                        <a:spcAft>
                          <a:spcPts val="0"/>
                        </a:spcAft>
                        <a:buFont typeface="+mj-lt"/>
                        <a:buNone/>
                      </a:pPr>
                      <a:r>
                        <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r>
                        <a:rPr lang="en-GB" sz="2000" dirty="0" err="1">
                          <a:solidFill>
                            <a:schemeClr val="accent1">
                              <a:lumMod val="50000"/>
                            </a:schemeClr>
                          </a:solidFill>
                          <a:effectLst/>
                          <a:latin typeface="+mj-lt"/>
                          <a:ea typeface="Calibri" panose="020F0502020204030204" pitchFamily="34" charset="0"/>
                          <a:cs typeface="Times New Roman" panose="02020603050405020304" pitchFamily="18" charset="0"/>
                        </a:rPr>
                        <a:t>regarder</a:t>
                      </a:r>
                      <a:r>
                        <a:rPr lang="en-GB" sz="2000" dirty="0">
                          <a:solidFill>
                            <a:schemeClr val="accent1">
                              <a:lumMod val="50000"/>
                            </a:schemeClr>
                          </a:solidFill>
                          <a:effectLst/>
                          <a:latin typeface="+mj-lt"/>
                          <a:ea typeface="Calibri" panose="020F0502020204030204" pitchFamily="34" charset="0"/>
                          <a:cs typeface="Times New Roman" panose="02020603050405020304" pitchFamily="18" charset="0"/>
                        </a:rPr>
                        <a:t> la </a:t>
                      </a:r>
                      <a:r>
                        <a:rPr lang="en-GB" sz="2000" dirty="0" err="1">
                          <a:solidFill>
                            <a:schemeClr val="accent1">
                              <a:lumMod val="50000"/>
                            </a:schemeClr>
                          </a:solidFill>
                          <a:effectLst/>
                          <a:latin typeface="+mj-lt"/>
                          <a:ea typeface="Calibri" panose="020F0502020204030204" pitchFamily="34" charset="0"/>
                          <a:cs typeface="Times New Roman" panose="02020603050405020304" pitchFamily="18" charset="0"/>
                        </a:rPr>
                        <a:t>télé</a:t>
                      </a:r>
                      <a:r>
                        <a:rPr lang="en-GB" sz="2000" dirty="0">
                          <a:solidFill>
                            <a:schemeClr val="accent1">
                              <a:lumMod val="50000"/>
                            </a:schemeClr>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l">
                        <a:lnSpc>
                          <a:spcPct val="107000"/>
                        </a:lnSpc>
                        <a:spcAft>
                          <a:spcPts val="0"/>
                        </a:spcAft>
                      </a:pPr>
                      <a:endParaRPr lang="en-GB"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FR" sz="2000" b="0" dirty="0">
                          <a:solidFill>
                            <a:schemeClr val="accent1">
                              <a:lumMod val="50000"/>
                            </a:schemeClr>
                          </a:solidFill>
                          <a:latin typeface="Bradley Hand ITC" panose="03070402050302030203" pitchFamily="66" charset="0"/>
                        </a:rPr>
                        <a:t>Elle ne regarde pas la télé.</a:t>
                      </a:r>
                      <a:endParaRPr lang="en-GB" sz="2000" b="0" dirty="0">
                        <a:solidFill>
                          <a:schemeClr val="accent1">
                            <a:lumMod val="50000"/>
                          </a:schemeClr>
                        </a:solidFill>
                        <a:effectLst/>
                        <a:latin typeface="Bradley Hand ITC" panose="03070402050302030203"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18091355"/>
                  </a:ext>
                </a:extLst>
              </a:tr>
            </a:tbl>
          </a:graphicData>
        </a:graphic>
      </p:graphicFrame>
      <p:sp>
        <p:nvSpPr>
          <p:cNvPr id="17" name="Rectangle 16">
            <a:extLst>
              <a:ext uri="{FF2B5EF4-FFF2-40B4-BE49-F238E27FC236}">
                <a16:creationId xmlns:a16="http://schemas.microsoft.com/office/drawing/2014/main" id="{4CECC965-79BB-43C5-8BC2-3D479BF666BB}"/>
              </a:ext>
            </a:extLst>
          </p:cNvPr>
          <p:cNvSpPr/>
          <p:nvPr/>
        </p:nvSpPr>
        <p:spPr>
          <a:xfrm>
            <a:off x="4724708" y="2211759"/>
            <a:ext cx="3196667" cy="359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_________________________</a:t>
            </a:r>
          </a:p>
        </p:txBody>
      </p:sp>
      <p:sp>
        <p:nvSpPr>
          <p:cNvPr id="21" name="Rectangle 20">
            <a:extLst>
              <a:ext uri="{FF2B5EF4-FFF2-40B4-BE49-F238E27FC236}">
                <a16:creationId xmlns:a16="http://schemas.microsoft.com/office/drawing/2014/main" id="{1966B94E-3463-4D2E-B32D-0595380DD1F4}"/>
              </a:ext>
            </a:extLst>
          </p:cNvPr>
          <p:cNvSpPr/>
          <p:nvPr/>
        </p:nvSpPr>
        <p:spPr>
          <a:xfrm>
            <a:off x="3989795" y="2552684"/>
            <a:ext cx="3368824" cy="38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_________________________</a:t>
            </a:r>
          </a:p>
        </p:txBody>
      </p:sp>
      <p:sp>
        <p:nvSpPr>
          <p:cNvPr id="25" name="Rectangle 24">
            <a:extLst>
              <a:ext uri="{FF2B5EF4-FFF2-40B4-BE49-F238E27FC236}">
                <a16:creationId xmlns:a16="http://schemas.microsoft.com/office/drawing/2014/main" id="{BB8354FE-B84B-4525-97D3-AD72AF87E8A6}"/>
              </a:ext>
            </a:extLst>
          </p:cNvPr>
          <p:cNvSpPr/>
          <p:nvPr/>
        </p:nvSpPr>
        <p:spPr>
          <a:xfrm flipH="1">
            <a:off x="7678422" y="5301854"/>
            <a:ext cx="2650733" cy="26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9EBEEE3B-E003-4484-99A1-DDAC80325643}"/>
              </a:ext>
            </a:extLst>
          </p:cNvPr>
          <p:cNvSpPr/>
          <p:nvPr/>
        </p:nvSpPr>
        <p:spPr>
          <a:xfrm flipH="1">
            <a:off x="7678417" y="5662740"/>
            <a:ext cx="2907589" cy="2654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Pen Clip Art">
            <a:extLst>
              <a:ext uri="{FF2B5EF4-FFF2-40B4-BE49-F238E27FC236}">
                <a16:creationId xmlns:a16="http://schemas.microsoft.com/office/drawing/2014/main" id="{62BED5ED-EF12-41FC-8527-A140EF6DA3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2119" y="5254144"/>
            <a:ext cx="274620" cy="275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en Clip Art">
            <a:extLst>
              <a:ext uri="{FF2B5EF4-FFF2-40B4-BE49-F238E27FC236}">
                <a16:creationId xmlns:a16="http://schemas.microsoft.com/office/drawing/2014/main" id="{BDACC77D-B370-4259-A623-6967EDEF97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2119" y="5620323"/>
            <a:ext cx="274620" cy="2755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ymbol Thumbs Up Clip Art">
            <a:extLst>
              <a:ext uri="{FF2B5EF4-FFF2-40B4-BE49-F238E27FC236}">
                <a16:creationId xmlns:a16="http://schemas.microsoft.com/office/drawing/2014/main" id="{2F4B1EDC-BD51-490D-BCCA-452255F4AD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6983" y="4908797"/>
            <a:ext cx="259177" cy="3199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ymbol Thumbs Up Clip Art">
            <a:extLst>
              <a:ext uri="{FF2B5EF4-FFF2-40B4-BE49-F238E27FC236}">
                <a16:creationId xmlns:a16="http://schemas.microsoft.com/office/drawing/2014/main" id="{F1D62D03-AD3D-44EE-924E-106A190C4A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516314">
            <a:off x="7201499" y="4911255"/>
            <a:ext cx="259910" cy="32087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E62B4D1-874D-4FCC-8E67-030FEE2EB8F0}"/>
              </a:ext>
            </a:extLst>
          </p:cNvPr>
          <p:cNvSpPr/>
          <p:nvPr/>
        </p:nvSpPr>
        <p:spPr>
          <a:xfrm flipH="1">
            <a:off x="6516803" y="5290429"/>
            <a:ext cx="330046" cy="233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D094B34-6646-4098-8369-A627F7AC9E37}"/>
              </a:ext>
            </a:extLst>
          </p:cNvPr>
          <p:cNvSpPr/>
          <p:nvPr/>
        </p:nvSpPr>
        <p:spPr>
          <a:xfrm flipH="1">
            <a:off x="7151469" y="5676402"/>
            <a:ext cx="340318" cy="16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290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P spid="21" grpId="0" animBg="1"/>
      <p:bldP spid="25" grpId="0" animBg="1"/>
      <p:bldP spid="25" grpId="1" animBg="1"/>
      <p:bldP spid="26" grpId="0" animBg="1"/>
      <p:bldP spid="26" grpId="1" animBg="1"/>
      <p:bldP spid="30" grpId="0" animBg="1"/>
      <p:bldP spid="30" grpId="1"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extBox 10">
            <a:extLst>
              <a:ext uri="{FF2B5EF4-FFF2-40B4-BE49-F238E27FC236}">
                <a16:creationId xmlns:a16="http://schemas.microsoft.com/office/drawing/2014/main" id="{2EC8E9EC-8379-43A7-A301-2FBF9BAF6894}"/>
              </a:ext>
            </a:extLst>
          </p:cNvPr>
          <p:cNvSpPr txBox="1"/>
          <p:nvPr/>
        </p:nvSpPr>
        <p:spPr>
          <a:xfrm>
            <a:off x="6100901" y="3039026"/>
            <a:ext cx="6091099"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est chanteur</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indent="-457200">
              <a:buFont typeface="+mj-lt"/>
              <a:buAutoNum type="arabicPeriod"/>
              <a:defRPr/>
            </a:pPr>
            <a:r>
              <a:rPr lang="fr-FR" sz="2200" dirty="0">
                <a:solidFill>
                  <a:srgbClr val="1F4E79"/>
                </a:solidFill>
                <a:latin typeface="Century Gothic" panose="020B0502020202020204" pitchFamily="34" charset="0"/>
              </a:rPr>
              <a:t>Il chante le rap.</a:t>
            </a:r>
          </a:p>
          <a:p>
            <a:pPr marL="457200" indent="-457200">
              <a:buFont typeface="+mj-lt"/>
              <a:buAutoNum type="arabicPeriod"/>
              <a:defRPr/>
            </a:pPr>
            <a:r>
              <a:rPr lang="fr-FR" sz="2200" dirty="0">
                <a:solidFill>
                  <a:srgbClr val="1F4E79"/>
                </a:solidFill>
                <a:latin typeface="Century Gothic" panose="020B0502020202020204" pitchFamily="34" charset="0"/>
              </a:rPr>
              <a:t>Il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noProof="0" dirty="0">
                <a:solidFill>
                  <a:srgbClr val="1F4E79"/>
                </a:solidFill>
                <a:latin typeface="Century Gothic" panose="020B0502020202020204" pitchFamily="34" charset="0"/>
              </a:rPr>
              <a:t>Il parle français.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Il </a:t>
            </a:r>
            <a:r>
              <a:rPr lang="fr-FR" sz="2200" b="1" dirty="0">
                <a:solidFill>
                  <a:srgbClr val="FF6600"/>
                </a:solidFill>
                <a:latin typeface="Century Gothic" panose="020B0502020202020204" pitchFamily="34" charset="0"/>
              </a:rPr>
              <a:t>n’</a:t>
            </a:r>
            <a:r>
              <a:rPr kumimoji="0" lang="fr-FR" sz="2200" i="0" u="none" strike="noStrike" kern="1200" cap="none" spc="0" normalizeH="0" dirty="0">
                <a:ln>
                  <a:noFill/>
                </a:ln>
                <a:solidFill>
                  <a:srgbClr val="1F4E79"/>
                </a:solidFill>
                <a:effectLst/>
                <a:uLnTx/>
                <a:uFillTx/>
                <a:latin typeface="Century Gothic" panose="020B0502020202020204" pitchFamily="34" charset="0"/>
              </a:rPr>
              <a:t>est </a:t>
            </a:r>
            <a:r>
              <a:rPr lang="fr-FR" sz="2200" b="1" dirty="0">
                <a:solidFill>
                  <a:srgbClr val="FF6600"/>
                </a:solidFill>
                <a:latin typeface="Century Gothic" panose="020B0502020202020204" pitchFamily="34" charset="0"/>
              </a:rPr>
              <a:t>pas</a:t>
            </a:r>
            <a:r>
              <a:rPr kumimoji="0" lang="fr-FR" sz="2200" i="0" u="none" strike="noStrike" kern="1200" cap="none" spc="0" normalizeH="0" dirty="0">
                <a:ln>
                  <a:noFill/>
                </a:ln>
                <a:solidFill>
                  <a:srgbClr val="1F4E79"/>
                </a:solidFill>
                <a:effectLst/>
                <a:uLnTx/>
                <a:uFillTx/>
                <a:latin typeface="Century Gothic" panose="020B0502020202020204" pitchFamily="34" charset="0"/>
              </a:rPr>
              <a:t> français.</a:t>
            </a:r>
          </a:p>
          <a:p>
            <a:pPr marL="457200" indent="-457200">
              <a:buFont typeface="+mj-lt"/>
              <a:buAutoNum type="arabicPeriod"/>
              <a:defRPr/>
            </a:pPr>
            <a:r>
              <a:rPr lang="fr-FR" sz="2200" dirty="0">
                <a:solidFill>
                  <a:srgbClr val="1F4E79"/>
                </a:solidFill>
                <a:latin typeface="Century Gothic" panose="020B0502020202020204" pitchFamily="34" charset="0"/>
              </a:rPr>
              <a:t>Il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habite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à Londres.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habite à Paris.</a:t>
            </a:r>
            <a:endParaRPr kumimoji="0" lang="fr-FR" sz="2200" i="0" u="none" strike="noStrike" kern="1200" cap="none" spc="0" normalizeH="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noProof="0" dirty="0">
                <a:solidFill>
                  <a:srgbClr val="1F4E79"/>
                </a:solidFill>
                <a:latin typeface="Century Gothic" panose="020B0502020202020204" pitchFamily="34" charset="0"/>
              </a:rPr>
              <a:t>Il écoute Eminem.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Il crée des vêtements.</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0700" t="5189" b="33357"/>
          <a:stretch/>
        </p:blipFill>
        <p:spPr bwMode="auto">
          <a:xfrm rot="20820234">
            <a:off x="354004" y="1301789"/>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Box 20">
            <a:extLst>
              <a:ext uri="{FF2B5EF4-FFF2-40B4-BE49-F238E27FC236}">
                <a16:creationId xmlns:a16="http://schemas.microsoft.com/office/drawing/2014/main" id="{6D755FE9-7A8F-438A-8FAF-2B80AA460B6F}"/>
              </a:ext>
            </a:extLst>
          </p:cNvPr>
          <p:cNvSpPr txBox="1"/>
          <p:nvPr/>
        </p:nvSpPr>
        <p:spPr>
          <a:xfrm>
            <a:off x="1395756" y="1429462"/>
            <a:ext cx="1589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Angèle</a:t>
            </a:r>
          </a:p>
        </p:txBody>
      </p:sp>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2858"/>
          <a:stretch/>
        </p:blipFill>
        <p:spPr bwMode="auto">
          <a:xfrm rot="1453712">
            <a:off x="9419092" y="1515836"/>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a:extLst>
              <a:ext uri="{FF2B5EF4-FFF2-40B4-BE49-F238E27FC236}">
                <a16:creationId xmlns:a16="http://schemas.microsoft.com/office/drawing/2014/main" id="{311DE657-877C-4F75-8EB0-32978B94F45B}"/>
              </a:ext>
            </a:extLst>
          </p:cNvPr>
          <p:cNvSpPr txBox="1"/>
          <p:nvPr/>
        </p:nvSpPr>
        <p:spPr>
          <a:xfrm>
            <a:off x="9099375" y="1008228"/>
            <a:ext cx="1145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Gims</a:t>
            </a:r>
          </a:p>
        </p:txBody>
      </p:sp>
      <p:sp>
        <p:nvSpPr>
          <p:cNvPr id="13" name="TextBox 12">
            <a:extLst>
              <a:ext uri="{FF2B5EF4-FFF2-40B4-BE49-F238E27FC236}">
                <a16:creationId xmlns:a16="http://schemas.microsoft.com/office/drawing/2014/main" id="{6389F0F3-41D2-4D74-83F2-9902D890DC54}"/>
              </a:ext>
            </a:extLst>
          </p:cNvPr>
          <p:cNvSpPr txBox="1"/>
          <p:nvPr/>
        </p:nvSpPr>
        <p:spPr>
          <a:xfrm>
            <a:off x="221140" y="3039026"/>
            <a:ext cx="5797236"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est chanteuse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baseline="0" noProof="0" dirty="0">
                <a:solidFill>
                  <a:srgbClr val="1F4E79"/>
                </a:solidFill>
                <a:latin typeface="Century Gothic" panose="020B0502020202020204" pitchFamily="34" charset="0"/>
              </a:rPr>
              <a:t> française.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vient de l’étranger.</a:t>
            </a:r>
            <a:endParaRPr lang="fr-FR" sz="2200" baseline="0" noProof="0" dirty="0">
              <a:solidFill>
                <a:srgbClr val="1F4E79"/>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 a un frère.</a:t>
            </a:r>
          </a:p>
          <a:p>
            <a:pPr marL="457200" indent="-457200">
              <a:buFont typeface="+mj-lt"/>
              <a:buAutoNum type="arabicPeriod"/>
              <a:defRPr/>
            </a:pPr>
            <a:r>
              <a:rPr lang="fr-FR" sz="2200" dirty="0">
                <a:solidFill>
                  <a:srgbClr val="1F4E79"/>
                </a:solidFill>
                <a:latin typeface="Century Gothic" panose="020B0502020202020204" pitchFamily="34" charset="0"/>
              </a:rPr>
              <a:t>Elle est sur Instagram.</a:t>
            </a:r>
          </a:p>
          <a:p>
            <a:pPr marL="457200" indent="-457200">
              <a:buFont typeface="+mj-lt"/>
              <a:buAutoNum type="arabicPeriod"/>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aime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le sexisme.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baseline="0" dirty="0">
                <a:ln>
                  <a:noFill/>
                </a:ln>
                <a:solidFill>
                  <a:srgbClr val="1F4E79"/>
                </a:solidFill>
                <a:effectLst/>
                <a:uLnTx/>
                <a:uFillTx/>
                <a:latin typeface="Century Gothic" panose="020B0502020202020204" pitchFamily="34" charset="0"/>
              </a:rPr>
              <a:t>Elle</a:t>
            </a:r>
            <a:r>
              <a:rPr kumimoji="0" lang="fr-FR" sz="2200" i="0" u="none" strike="noStrike" kern="1200" cap="none" spc="0" normalizeH="0" dirty="0">
                <a:ln>
                  <a:noFill/>
                </a:ln>
                <a:solidFill>
                  <a:srgbClr val="1F4E79"/>
                </a:solidFill>
                <a:effectLst/>
                <a:uLnTx/>
                <a:uFillTx/>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ne</a:t>
            </a:r>
            <a:r>
              <a:rPr lang="fr-FR" sz="2200" dirty="0">
                <a:solidFill>
                  <a:srgbClr val="1F4E79"/>
                </a:solidFill>
                <a:latin typeface="Century Gothic" panose="020B0502020202020204" pitchFamily="34" charset="0"/>
              </a:rPr>
              <a:t> chante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en Angleterre.</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12" name="Rounded Rectangle 46">
            <a:extLst>
              <a:ext uri="{FF2B5EF4-FFF2-40B4-BE49-F238E27FC236}">
                <a16:creationId xmlns:a16="http://schemas.microsoft.com/office/drawing/2014/main" id="{B8B5952E-8DAF-4B34-935C-095A5AB83D36}"/>
              </a:ext>
            </a:extLst>
          </p:cNvPr>
          <p:cNvSpPr/>
          <p:nvPr/>
        </p:nvSpPr>
        <p:spPr>
          <a:xfrm>
            <a:off x="9489437" y="236266"/>
            <a:ext cx="2419531" cy="38026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parler / écouter</a:t>
            </a:r>
            <a:endParaRPr lang="en-GB" sz="2000" b="1" dirty="0">
              <a:solidFill>
                <a:prstClr val="white"/>
              </a:solidFill>
              <a:latin typeface="Century Gothic" panose="020B0502020202020204" pitchFamily="34" charset="0"/>
            </a:endParaRPr>
          </a:p>
        </p:txBody>
      </p:sp>
      <p:sp>
        <p:nvSpPr>
          <p:cNvPr id="15" name="Title 3">
            <a:extLst>
              <a:ext uri="{FF2B5EF4-FFF2-40B4-BE49-F238E27FC236}">
                <a16:creationId xmlns:a16="http://schemas.microsoft.com/office/drawing/2014/main" id="{48492FF6-203A-41D6-969E-4440C58809A8}"/>
              </a:ext>
            </a:extLst>
          </p:cNvPr>
          <p:cNvSpPr>
            <a:spLocks noGrp="1"/>
          </p:cNvSpPr>
          <p:nvPr>
            <p:ph type="title"/>
          </p:nvPr>
        </p:nvSpPr>
        <p:spPr>
          <a:xfrm>
            <a:off x="15821" y="300204"/>
            <a:ext cx="5629275" cy="708025"/>
          </a:xfrm>
        </p:spPr>
        <p:txBody>
          <a:bodyPr>
            <a:noAutofit/>
          </a:bodyPr>
          <a:lstStyle/>
          <a:p>
            <a:r>
              <a:rPr lang="fr-FR" sz="2500" b="1" dirty="0">
                <a:solidFill>
                  <a:schemeClr val="bg1"/>
                </a:solidFill>
              </a:rPr>
              <a:t>Elle est comment? Il est comment?</a:t>
            </a:r>
          </a:p>
        </p:txBody>
      </p:sp>
    </p:spTree>
    <p:extLst>
      <p:ext uri="{BB962C8B-B14F-4D97-AF65-F5344CB8AC3E}">
        <p14:creationId xmlns:p14="http://schemas.microsoft.com/office/powerpoint/2010/main" val="383228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4"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CFFE536-D67F-490B-9C9B-E4C931500466}"/>
              </a:ext>
            </a:extLst>
          </p:cNvPr>
          <p:cNvSpPr txBox="1"/>
          <p:nvPr/>
        </p:nvSpPr>
        <p:spPr>
          <a:xfrm>
            <a:off x="6586079" y="4225444"/>
            <a:ext cx="5490964" cy="1077218"/>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Add </a:t>
            </a:r>
            <a:r>
              <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rPr>
              <a:t>ne…pas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before</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and </a:t>
            </a:r>
            <a:r>
              <a:rPr lang="en-GB" sz="3200" b="1" dirty="0">
                <a:solidFill>
                  <a:schemeClr val="bg1"/>
                </a:solidFill>
                <a:latin typeface="Century Gothic" panose="020B0502020202020204" pitchFamily="34" charset="0"/>
              </a:rPr>
              <a:t>after</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the verb</a:t>
            </a:r>
          </a:p>
        </p:txBody>
      </p:sp>
      <p:sp>
        <p:nvSpPr>
          <p:cNvPr id="30" name="TextBox 29">
            <a:extLst>
              <a:ext uri="{FF2B5EF4-FFF2-40B4-BE49-F238E27FC236}">
                <a16:creationId xmlns:a16="http://schemas.microsoft.com/office/drawing/2014/main" id="{06FC0C05-89DB-4EAE-827D-4A9252760972}"/>
              </a:ext>
            </a:extLst>
          </p:cNvPr>
          <p:cNvSpPr txBox="1"/>
          <p:nvPr/>
        </p:nvSpPr>
        <p:spPr>
          <a:xfrm>
            <a:off x="8721983" y="3457415"/>
            <a:ext cx="38336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solidFill>
                  <a:srgbClr val="1F4E79"/>
                </a:solidFill>
                <a:latin typeface="Century Gothic" panose="020B0502020202020204" pitchFamily="34" charset="0"/>
              </a:rPr>
              <a:t>Je</a:t>
            </a:r>
            <a:r>
              <a:rPr kumimoji="0" lang="fr-FR" sz="3200" b="0" i="0" u="none" strike="noStrike" kern="1200" cap="none" spc="0" normalizeH="0" baseline="0" noProof="0" dirty="0">
                <a:ln>
                  <a:noFill/>
                </a:ln>
                <a:solidFill>
                  <a:srgbClr val="1F4E79"/>
                </a:solidFill>
                <a:effectLst/>
                <a:uLnTx/>
                <a:uFillTx/>
                <a:latin typeface="Century Gothic" panose="020B0502020202020204" pitchFamily="34" charset="0"/>
              </a:rPr>
              <a:t>       parle</a:t>
            </a:r>
          </a:p>
        </p:txBody>
      </p:sp>
      <p:sp>
        <p:nvSpPr>
          <p:cNvPr id="29" name="TextBox 28">
            <a:extLst>
              <a:ext uri="{FF2B5EF4-FFF2-40B4-BE49-F238E27FC236}">
                <a16:creationId xmlns:a16="http://schemas.microsoft.com/office/drawing/2014/main" id="{C22057F0-9289-433E-AD27-2939F3EBA5D2}"/>
              </a:ext>
            </a:extLst>
          </p:cNvPr>
          <p:cNvSpPr txBox="1"/>
          <p:nvPr/>
        </p:nvSpPr>
        <p:spPr>
          <a:xfrm>
            <a:off x="309799" y="4398599"/>
            <a:ext cx="5631472" cy="584775"/>
          </a:xfrm>
          <a:prstGeom prst="rect">
            <a:avLst/>
          </a:prstGeom>
          <a:noFill/>
          <a:ln>
            <a:solidFill>
              <a:srgbClr val="0070C0"/>
            </a:solidFill>
          </a:ln>
        </p:spPr>
        <p:txBody>
          <a:bodyPr wrap="square" rtlCol="0">
            <a:spAutoFit/>
          </a:bodyPr>
          <a:lstStyle/>
          <a:p>
            <a:pPr>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Add </a:t>
            </a:r>
            <a:r>
              <a:rPr lang="en-GB" sz="3200" b="1" dirty="0">
                <a:solidFill>
                  <a:srgbClr val="FF6600"/>
                </a:solidFill>
                <a:latin typeface="Century Gothic" panose="020B0502020202020204" pitchFamily="34" charset="0"/>
              </a:rPr>
              <a:t>don’t               </a:t>
            </a:r>
            <a:r>
              <a:rPr kumimoji="0" lang="en-GB" sz="3200" i="0" u="none" strike="noStrike" kern="1200" cap="none" spc="0" normalizeH="0" baseline="0" noProof="0" dirty="0">
                <a:ln>
                  <a:noFill/>
                </a:ln>
                <a:solidFill>
                  <a:srgbClr val="1F4E79"/>
                </a:solidFill>
                <a:effectLst/>
                <a:uLnTx/>
                <a:uFillTx/>
                <a:latin typeface="Century Gothic" panose="020B0502020202020204" pitchFamily="34" charset="0"/>
              </a:rPr>
              <a:t>the verb</a:t>
            </a:r>
          </a:p>
        </p:txBody>
      </p:sp>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Autofit/>
          </a:bodyPr>
          <a:lstStyle/>
          <a:p>
            <a:r>
              <a:rPr lang="fr-FR" sz="3600" b="1" dirty="0">
                <a:solidFill>
                  <a:schemeClr val="bg1"/>
                </a:solidFill>
              </a:rPr>
              <a:t>Grammaire: </a:t>
            </a:r>
            <a:r>
              <a:rPr lang="en-GB" sz="3600" b="1" dirty="0">
                <a:solidFill>
                  <a:schemeClr val="bg1"/>
                </a:solidFill>
              </a:rPr>
              <a:t>ne…pas </a:t>
            </a:r>
            <a:endParaRPr lang="fr-FR" sz="3600" b="1" dirty="0">
              <a:solidFill>
                <a:srgbClr val="FF6600"/>
              </a:solidFill>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B2F905CE-BB40-42FA-BF96-6EE78402AAD1}"/>
              </a:ext>
            </a:extLst>
          </p:cNvPr>
          <p:cNvSpPr txBox="1"/>
          <p:nvPr/>
        </p:nvSpPr>
        <p:spPr>
          <a:xfrm>
            <a:off x="1249367" y="1210846"/>
            <a:ext cx="26380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English</a:t>
            </a:r>
          </a:p>
        </p:txBody>
      </p:sp>
      <p:sp>
        <p:nvSpPr>
          <p:cNvPr id="10" name="TextBox 9">
            <a:extLst>
              <a:ext uri="{FF2B5EF4-FFF2-40B4-BE49-F238E27FC236}">
                <a16:creationId xmlns:a16="http://schemas.microsoft.com/office/drawing/2014/main" id="{00579F47-C4A8-40BA-A3B8-7486FB6FBCBF}"/>
              </a:ext>
            </a:extLst>
          </p:cNvPr>
          <p:cNvSpPr txBox="1"/>
          <p:nvPr/>
        </p:nvSpPr>
        <p:spPr>
          <a:xfrm>
            <a:off x="364158" y="3822884"/>
            <a:ext cx="3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a:t>
            </a:r>
          </a:p>
        </p:txBody>
      </p:sp>
      <p:sp>
        <p:nvSpPr>
          <p:cNvPr id="11" name="TextBox 10">
            <a:extLst>
              <a:ext uri="{FF2B5EF4-FFF2-40B4-BE49-F238E27FC236}">
                <a16:creationId xmlns:a16="http://schemas.microsoft.com/office/drawing/2014/main" id="{42653EB7-B013-419D-A3F1-10DCA57CAFAA}"/>
              </a:ext>
            </a:extLst>
          </p:cNvPr>
          <p:cNvSpPr txBox="1"/>
          <p:nvPr/>
        </p:nvSpPr>
        <p:spPr>
          <a:xfrm>
            <a:off x="2995462" y="3816490"/>
            <a:ext cx="30601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            speak</a:t>
            </a:r>
          </a:p>
        </p:txBody>
      </p:sp>
      <p:sp>
        <p:nvSpPr>
          <p:cNvPr id="12" name="TextBox 11">
            <a:extLst>
              <a:ext uri="{FF2B5EF4-FFF2-40B4-BE49-F238E27FC236}">
                <a16:creationId xmlns:a16="http://schemas.microsoft.com/office/drawing/2014/main" id="{447D0F52-E493-49CA-8C5B-51FDDF545504}"/>
              </a:ext>
            </a:extLst>
          </p:cNvPr>
          <p:cNvSpPr txBox="1"/>
          <p:nvPr/>
        </p:nvSpPr>
        <p:spPr>
          <a:xfrm>
            <a:off x="659903" y="3808075"/>
            <a:ext cx="19868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speak</a:t>
            </a:r>
          </a:p>
        </p:txBody>
      </p:sp>
      <p:sp>
        <p:nvSpPr>
          <p:cNvPr id="13" name="TextBox 12">
            <a:extLst>
              <a:ext uri="{FF2B5EF4-FFF2-40B4-BE49-F238E27FC236}">
                <a16:creationId xmlns:a16="http://schemas.microsoft.com/office/drawing/2014/main" id="{8A108963-E0E7-4EA1-93F6-63640BD1BE23}"/>
              </a:ext>
            </a:extLst>
          </p:cNvPr>
          <p:cNvSpPr txBox="1"/>
          <p:nvPr/>
        </p:nvSpPr>
        <p:spPr>
          <a:xfrm>
            <a:off x="3169580" y="3822885"/>
            <a:ext cx="12474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FF6600"/>
                </a:solidFill>
                <a:latin typeface="Century Gothic" panose="020B0502020202020204" pitchFamily="34" charset="0"/>
              </a:rPr>
              <a:t>d</a:t>
            </a:r>
            <a:r>
              <a:rPr kumimoji="0" lang="en-GB" sz="32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on’t</a:t>
            </a:r>
            <a:endPar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pic>
        <p:nvPicPr>
          <p:cNvPr id="14" name="Picture 13" descr="A picture containing room&#10;&#10;Description automatically generated">
            <a:extLst>
              <a:ext uri="{FF2B5EF4-FFF2-40B4-BE49-F238E27FC236}">
                <a16:creationId xmlns:a16="http://schemas.microsoft.com/office/drawing/2014/main" id="{39851CAF-E110-4890-942F-939D94A274E6}"/>
              </a:ext>
            </a:extLst>
          </p:cNvPr>
          <p:cNvPicPr>
            <a:picLocks noChangeAspect="1"/>
          </p:cNvPicPr>
          <p:nvPr/>
        </p:nvPicPr>
        <p:blipFill rotWithShape="1">
          <a:blip r:embed="rId4">
            <a:extLst>
              <a:ext uri="{28A0092B-C50C-407E-A947-70E740481C1C}">
                <a14:useLocalDpi xmlns:a14="http://schemas.microsoft.com/office/drawing/2010/main" val="0"/>
              </a:ext>
            </a:extLst>
          </a:blip>
          <a:srcRect l="-67" t="14959" r="36630" b="23871"/>
          <a:stretch/>
        </p:blipFill>
        <p:spPr>
          <a:xfrm>
            <a:off x="316451" y="1766831"/>
            <a:ext cx="1780175" cy="1716554"/>
          </a:xfrm>
          <a:prstGeom prst="rect">
            <a:avLst/>
          </a:prstGeom>
        </p:spPr>
      </p:pic>
      <p:pic>
        <p:nvPicPr>
          <p:cNvPr id="15" name="Picture 14" descr="A picture containing room&#10;&#10;Description automatically generated">
            <a:extLst>
              <a:ext uri="{FF2B5EF4-FFF2-40B4-BE49-F238E27FC236}">
                <a16:creationId xmlns:a16="http://schemas.microsoft.com/office/drawing/2014/main" id="{2C81D82A-1CF4-4EA1-85A0-970C8AD5D534}"/>
              </a:ext>
            </a:extLst>
          </p:cNvPr>
          <p:cNvPicPr>
            <a:picLocks noChangeAspect="1"/>
          </p:cNvPicPr>
          <p:nvPr/>
        </p:nvPicPr>
        <p:blipFill rotWithShape="1">
          <a:blip r:embed="rId4">
            <a:extLst>
              <a:ext uri="{28A0092B-C50C-407E-A947-70E740481C1C}">
                <a14:useLocalDpi xmlns:a14="http://schemas.microsoft.com/office/drawing/2010/main" val="0"/>
              </a:ext>
            </a:extLst>
          </a:blip>
          <a:srcRect l="59596" t="22458" b="20551"/>
          <a:stretch/>
        </p:blipFill>
        <p:spPr>
          <a:xfrm>
            <a:off x="3076629" y="1666238"/>
            <a:ext cx="1133376" cy="1598693"/>
          </a:xfrm>
          <a:prstGeom prst="rect">
            <a:avLst/>
          </a:prstGeom>
        </p:spPr>
      </p:pic>
      <p:sp>
        <p:nvSpPr>
          <p:cNvPr id="16" name="TextBox 15">
            <a:extLst>
              <a:ext uri="{FF2B5EF4-FFF2-40B4-BE49-F238E27FC236}">
                <a16:creationId xmlns:a16="http://schemas.microsoft.com/office/drawing/2014/main" id="{E8C0EF05-7AF4-4242-B1C1-6E2F37388279}"/>
              </a:ext>
            </a:extLst>
          </p:cNvPr>
          <p:cNvSpPr txBox="1"/>
          <p:nvPr/>
        </p:nvSpPr>
        <p:spPr>
          <a:xfrm>
            <a:off x="2553288" y="4384435"/>
            <a:ext cx="1971192"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before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pic>
        <p:nvPicPr>
          <p:cNvPr id="18" name="Picture 17" descr="A picture containing room&#10;&#10;Description automatically generated">
            <a:extLst>
              <a:ext uri="{FF2B5EF4-FFF2-40B4-BE49-F238E27FC236}">
                <a16:creationId xmlns:a16="http://schemas.microsoft.com/office/drawing/2014/main" id="{5917E661-3DEC-4052-8C95-8008BCCFEB66}"/>
              </a:ext>
            </a:extLst>
          </p:cNvPr>
          <p:cNvPicPr>
            <a:picLocks noChangeAspect="1"/>
          </p:cNvPicPr>
          <p:nvPr/>
        </p:nvPicPr>
        <p:blipFill rotWithShape="1">
          <a:blip r:embed="rId4">
            <a:extLst>
              <a:ext uri="{28A0092B-C50C-407E-A947-70E740481C1C}">
                <a14:useLocalDpi xmlns:a14="http://schemas.microsoft.com/office/drawing/2010/main" val="0"/>
              </a:ext>
            </a:extLst>
          </a:blip>
          <a:srcRect l="-67" t="14959" r="36630" b="23871"/>
          <a:stretch/>
        </p:blipFill>
        <p:spPr>
          <a:xfrm>
            <a:off x="6812177" y="1588691"/>
            <a:ext cx="1780175" cy="1782550"/>
          </a:xfrm>
          <a:prstGeom prst="rect">
            <a:avLst/>
          </a:prstGeom>
        </p:spPr>
      </p:pic>
      <p:pic>
        <p:nvPicPr>
          <p:cNvPr id="19" name="Picture 18" descr="A picture containing room&#10;&#10;Description automatically generated">
            <a:extLst>
              <a:ext uri="{FF2B5EF4-FFF2-40B4-BE49-F238E27FC236}">
                <a16:creationId xmlns:a16="http://schemas.microsoft.com/office/drawing/2014/main" id="{812C9138-B151-4D28-8A38-508DEEDB9FFB}"/>
              </a:ext>
            </a:extLst>
          </p:cNvPr>
          <p:cNvPicPr>
            <a:picLocks noChangeAspect="1"/>
          </p:cNvPicPr>
          <p:nvPr/>
        </p:nvPicPr>
        <p:blipFill rotWithShape="1">
          <a:blip r:embed="rId4">
            <a:extLst>
              <a:ext uri="{28A0092B-C50C-407E-A947-70E740481C1C}">
                <a14:useLocalDpi xmlns:a14="http://schemas.microsoft.com/office/drawing/2010/main" val="0"/>
              </a:ext>
            </a:extLst>
          </a:blip>
          <a:srcRect l="59596" t="22458" b="20551"/>
          <a:stretch/>
        </p:blipFill>
        <p:spPr>
          <a:xfrm>
            <a:off x="9454717" y="1615266"/>
            <a:ext cx="1198867" cy="1598693"/>
          </a:xfrm>
          <a:prstGeom prst="rect">
            <a:avLst/>
          </a:prstGeom>
        </p:spPr>
      </p:pic>
      <p:pic>
        <p:nvPicPr>
          <p:cNvPr id="20" name="Picture 19">
            <a:extLst>
              <a:ext uri="{FF2B5EF4-FFF2-40B4-BE49-F238E27FC236}">
                <a16:creationId xmlns:a16="http://schemas.microsoft.com/office/drawing/2014/main" id="{2507FC44-BED4-434E-812C-7383D0A8C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7374" y="2741923"/>
            <a:ext cx="590924" cy="744837"/>
          </a:xfrm>
          <a:prstGeom prst="rect">
            <a:avLst/>
          </a:prstGeom>
        </p:spPr>
      </p:pic>
      <p:sp>
        <p:nvSpPr>
          <p:cNvPr id="21" name="TextBox 20">
            <a:extLst>
              <a:ext uri="{FF2B5EF4-FFF2-40B4-BE49-F238E27FC236}">
                <a16:creationId xmlns:a16="http://schemas.microsoft.com/office/drawing/2014/main" id="{2A860751-09B2-483E-A9F8-87715B2805F8}"/>
              </a:ext>
            </a:extLst>
          </p:cNvPr>
          <p:cNvSpPr txBox="1"/>
          <p:nvPr/>
        </p:nvSpPr>
        <p:spPr>
          <a:xfrm>
            <a:off x="6598093" y="3457104"/>
            <a:ext cx="8493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solidFill>
                  <a:srgbClr val="1F4E79"/>
                </a:solidFill>
                <a:latin typeface="Century Gothic" panose="020B0502020202020204" pitchFamily="34" charset="0"/>
              </a:rPr>
              <a:t>Je</a:t>
            </a:r>
            <a:endParaRPr kumimoji="0" lang="fr-FR" sz="3200" b="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3BE77540-72DE-4EC5-B9F7-C527E0A6782B}"/>
              </a:ext>
            </a:extLst>
          </p:cNvPr>
          <p:cNvSpPr txBox="1"/>
          <p:nvPr/>
        </p:nvSpPr>
        <p:spPr>
          <a:xfrm>
            <a:off x="7273690" y="3448195"/>
            <a:ext cx="12583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rPr>
              <a:t>parle</a:t>
            </a:r>
            <a:endParaRPr kumimoji="0" lang="fr-FR" sz="36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endParaRPr>
          </a:p>
        </p:txBody>
      </p:sp>
      <p:pic>
        <p:nvPicPr>
          <p:cNvPr id="23" name="Picture 22">
            <a:extLst>
              <a:ext uri="{FF2B5EF4-FFF2-40B4-BE49-F238E27FC236}">
                <a16:creationId xmlns:a16="http://schemas.microsoft.com/office/drawing/2014/main" id="{ADEF5B0B-EE9F-418A-A887-1CAEC8455F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7549" y="3004021"/>
            <a:ext cx="390640" cy="539080"/>
          </a:xfrm>
          <a:prstGeom prst="rect">
            <a:avLst/>
          </a:prstGeom>
        </p:spPr>
      </p:pic>
      <p:sp>
        <p:nvSpPr>
          <p:cNvPr id="24" name="TextBox 23">
            <a:extLst>
              <a:ext uri="{FF2B5EF4-FFF2-40B4-BE49-F238E27FC236}">
                <a16:creationId xmlns:a16="http://schemas.microsoft.com/office/drawing/2014/main" id="{3B3D30E3-2357-42A7-A5F8-4455E1656A98}"/>
              </a:ext>
            </a:extLst>
          </p:cNvPr>
          <p:cNvSpPr txBox="1"/>
          <p:nvPr/>
        </p:nvSpPr>
        <p:spPr>
          <a:xfrm>
            <a:off x="9292088" y="3470631"/>
            <a:ext cx="7150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rPr>
              <a:t>ne</a:t>
            </a:r>
          </a:p>
        </p:txBody>
      </p:sp>
      <p:sp>
        <p:nvSpPr>
          <p:cNvPr id="25" name="TextBox 24">
            <a:extLst>
              <a:ext uri="{FF2B5EF4-FFF2-40B4-BE49-F238E27FC236}">
                <a16:creationId xmlns:a16="http://schemas.microsoft.com/office/drawing/2014/main" id="{A6978445-B524-46B7-ABE7-9419F115E676}"/>
              </a:ext>
            </a:extLst>
          </p:cNvPr>
          <p:cNvSpPr txBox="1"/>
          <p:nvPr/>
        </p:nvSpPr>
        <p:spPr>
          <a:xfrm>
            <a:off x="11072925" y="3448195"/>
            <a:ext cx="10778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rPr>
              <a:t>pas</a:t>
            </a:r>
            <a:endParaRPr kumimoji="0" lang="fr-FR" sz="3600" b="1" i="0" u="none" strike="noStrike" kern="1200" cap="none" spc="0" normalizeH="0" baseline="0" dirty="0">
              <a:ln>
                <a:noFill/>
              </a:ln>
              <a:solidFill>
                <a:srgbClr val="FF6600"/>
              </a:solidFill>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E90FD7A2-3A01-4541-B97A-ED80CB06BE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0629" y="3019424"/>
            <a:ext cx="390640" cy="539080"/>
          </a:xfrm>
          <a:prstGeom prst="rect">
            <a:avLst/>
          </a:prstGeom>
        </p:spPr>
      </p:pic>
      <p:sp>
        <p:nvSpPr>
          <p:cNvPr id="28" name="TextBox 27">
            <a:extLst>
              <a:ext uri="{FF2B5EF4-FFF2-40B4-BE49-F238E27FC236}">
                <a16:creationId xmlns:a16="http://schemas.microsoft.com/office/drawing/2014/main" id="{70529658-237E-431A-86D2-21615704CA4E}"/>
              </a:ext>
            </a:extLst>
          </p:cNvPr>
          <p:cNvSpPr txBox="1"/>
          <p:nvPr/>
        </p:nvSpPr>
        <p:spPr>
          <a:xfrm>
            <a:off x="6620653" y="4737259"/>
            <a:ext cx="3939075"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before</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rPr>
              <a:t>          </a:t>
            </a:r>
            <a:r>
              <a:rPr lang="en-GB" sz="3200" b="1" dirty="0">
                <a:solidFill>
                  <a:schemeClr val="accent1">
                    <a:lumMod val="50000"/>
                  </a:schemeClr>
                </a:solidFill>
                <a:latin typeface="Century Gothic" panose="020B0502020202020204" pitchFamily="34" charset="0"/>
              </a:rPr>
              <a:t>after</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4833126D-4AE1-4D30-BBF0-BE8489B12E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081" y="2892513"/>
            <a:ext cx="715044" cy="744837"/>
          </a:xfrm>
          <a:prstGeom prst="rect">
            <a:avLst/>
          </a:prstGeom>
        </p:spPr>
      </p:pic>
      <p:pic>
        <p:nvPicPr>
          <p:cNvPr id="9" name="Picture 8">
            <a:extLst>
              <a:ext uri="{FF2B5EF4-FFF2-40B4-BE49-F238E27FC236}">
                <a16:creationId xmlns:a16="http://schemas.microsoft.com/office/drawing/2014/main" id="{F382EEEA-C398-4D09-BA08-1B73DC8556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8757" y="3099789"/>
            <a:ext cx="715045" cy="815472"/>
          </a:xfrm>
          <a:prstGeom prst="rect">
            <a:avLst/>
          </a:prstGeom>
        </p:spPr>
      </p:pic>
      <p:sp>
        <p:nvSpPr>
          <p:cNvPr id="32" name="Rounded Rectangle 46">
            <a:extLst>
              <a:ext uri="{FF2B5EF4-FFF2-40B4-BE49-F238E27FC236}">
                <a16:creationId xmlns:a16="http://schemas.microsoft.com/office/drawing/2014/main" id="{166517D7-0FCC-4146-A65B-867FAA3CA28A}"/>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grammaire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extLst>
              <a:ext uri="{FF2B5EF4-FFF2-40B4-BE49-F238E27FC236}">
                <a16:creationId xmlns:a16="http://schemas.microsoft.com/office/drawing/2014/main" id="{17019380-481E-4A0B-BF92-8E42F2B71BBE}"/>
              </a:ext>
            </a:extLst>
          </p:cNvPr>
          <p:cNvSpPr/>
          <p:nvPr/>
        </p:nvSpPr>
        <p:spPr>
          <a:xfrm>
            <a:off x="3707728" y="5368441"/>
            <a:ext cx="8510737" cy="965234"/>
          </a:xfrm>
          <a:prstGeom prst="wedgeRoundRectCallout">
            <a:avLst>
              <a:gd name="adj1" fmla="val -19176"/>
              <a:gd name="adj2" fmla="val -65184"/>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Ne</a:t>
            </a:r>
            <a:r>
              <a:rPr lang="en-GB" sz="2400" dirty="0"/>
              <a:t> changes to </a:t>
            </a:r>
            <a:r>
              <a:rPr lang="en-GB" sz="2400" b="1" dirty="0"/>
              <a:t>n’ </a:t>
            </a:r>
            <a:r>
              <a:rPr lang="en-GB" sz="2400" dirty="0"/>
              <a:t>before a verb starting with a vowel.</a:t>
            </a:r>
          </a:p>
          <a:p>
            <a:pPr algn="ctr"/>
            <a:r>
              <a:rPr lang="en-GB" sz="2400" dirty="0"/>
              <a:t>For example: je </a:t>
            </a:r>
            <a:r>
              <a:rPr lang="en-GB" sz="2400" b="1" dirty="0" err="1">
                <a:solidFill>
                  <a:srgbClr val="FF6600"/>
                </a:solidFill>
              </a:rPr>
              <a:t>n’</a:t>
            </a:r>
            <a:r>
              <a:rPr lang="en-GB" sz="2400" b="1" dirty="0" err="1"/>
              <a:t>a</a:t>
            </a:r>
            <a:r>
              <a:rPr lang="en-GB" sz="2400" dirty="0" err="1"/>
              <a:t>ime</a:t>
            </a:r>
            <a:r>
              <a:rPr lang="en-GB" sz="2400" dirty="0"/>
              <a:t> pas [I don’t like]</a:t>
            </a:r>
          </a:p>
        </p:txBody>
      </p:sp>
      <p:sp>
        <p:nvSpPr>
          <p:cNvPr id="17" name="TextBox 16">
            <a:extLst>
              <a:ext uri="{FF2B5EF4-FFF2-40B4-BE49-F238E27FC236}">
                <a16:creationId xmlns:a16="http://schemas.microsoft.com/office/drawing/2014/main" id="{736EB06C-FB02-4A22-8A24-22D1924BC9CC}"/>
              </a:ext>
            </a:extLst>
          </p:cNvPr>
          <p:cNvSpPr txBox="1"/>
          <p:nvPr/>
        </p:nvSpPr>
        <p:spPr>
          <a:xfrm>
            <a:off x="8167609" y="1231096"/>
            <a:ext cx="20670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French</a:t>
            </a:r>
          </a:p>
        </p:txBody>
      </p:sp>
    </p:spTree>
    <p:extLst>
      <p:ext uri="{BB962C8B-B14F-4D97-AF65-F5344CB8AC3E}">
        <p14:creationId xmlns:p14="http://schemas.microsoft.com/office/powerpoint/2010/main" val="291259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p:bldP spid="29" grpId="0" animBg="1"/>
      <p:bldP spid="10" grpId="0"/>
      <p:bldP spid="11" grpId="0"/>
      <p:bldP spid="12" grpId="0"/>
      <p:bldP spid="13" grpId="0"/>
      <p:bldP spid="16" grpId="0"/>
      <p:bldP spid="21" grpId="0"/>
      <p:bldP spid="22" grpId="0"/>
      <p:bldP spid="24" grpId="0"/>
      <p:bldP spid="25" grpId="0"/>
      <p:bldP spid="28"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5736B70-821C-48ED-9B58-B6D0DC2FDD02}"/>
              </a:ext>
            </a:extLst>
          </p:cNvPr>
          <p:cNvSpPr txBox="1"/>
          <p:nvPr/>
        </p:nvSpPr>
        <p:spPr>
          <a:xfrm>
            <a:off x="1583781" y="1329402"/>
            <a:ext cx="80910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la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liste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verbes</a:t>
            </a:r>
            <a:r>
              <a:rPr lang="en-GB" sz="2000" b="1" dirty="0">
                <a:solidFill>
                  <a:srgbClr val="5B9BD5">
                    <a:lumMod val="50000"/>
                  </a:srgbClr>
                </a:solidFill>
                <a:latin typeface="Century Gothic" panose="020F0302020204030204"/>
              </a:rPr>
              <a:t>, dis </a:t>
            </a:r>
            <a:r>
              <a:rPr lang="en-GB" sz="2000" b="1" dirty="0" err="1">
                <a:solidFill>
                  <a:srgbClr val="5B9BD5">
                    <a:lumMod val="50000"/>
                  </a:srgbClr>
                </a:solidFill>
                <a:latin typeface="Century Gothic" panose="020F0302020204030204"/>
              </a:rPr>
              <a:t>une</a:t>
            </a:r>
            <a:r>
              <a:rPr lang="en-GB" sz="2000" b="1" dirty="0">
                <a:solidFill>
                  <a:srgbClr val="5B9BD5">
                    <a:lumMod val="50000"/>
                  </a:srgbClr>
                </a:solidFill>
                <a:latin typeface="Century Gothic" panose="020F0302020204030204"/>
              </a:rPr>
              <a:t> description de </a:t>
            </a:r>
            <a:r>
              <a:rPr lang="en-GB" sz="2000" b="1" dirty="0" err="1">
                <a:solidFill>
                  <a:srgbClr val="5B9BD5">
                    <a:lumMod val="50000"/>
                  </a:srgbClr>
                </a:solidFill>
                <a:latin typeface="Century Gothic" panose="020F0302020204030204"/>
              </a:rPr>
              <a:t>l’artiste</a:t>
            </a:r>
            <a:r>
              <a:rPr lang="en-GB" sz="2000" b="1" dirty="0">
                <a:solidFill>
                  <a:srgbClr val="5B9BD5">
                    <a:lumMod val="50000"/>
                  </a:srgbClr>
                </a:solidFill>
                <a:latin typeface="Century Gothic" panose="020F0302020204030204"/>
              </a:rPr>
              <a: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Exemples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manger des carottes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Elle mange des carottes.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regarder la télé </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sym typeface="Wingdings" panose="05000000000000000000" pitchFamily="2" charset="2"/>
              </a:rPr>
              <a: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Elle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regarde </a:t>
            </a: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la télé.</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426BDA04-FEB6-4BBA-91C0-C6538986135C}"/>
              </a:ext>
            </a:extLst>
          </p:cNvPr>
          <p:cNvSpPr txBox="1"/>
          <p:nvPr/>
        </p:nvSpPr>
        <p:spPr>
          <a:xfrm>
            <a:off x="4364551" y="2951434"/>
            <a:ext cx="5291693"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est chanteuse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FF6600"/>
                </a:solidFill>
                <a:latin typeface="Century Gothic" panose="020B0502020202020204" pitchFamily="34" charset="0"/>
              </a:rPr>
              <a:t>pas</a:t>
            </a:r>
            <a:r>
              <a:rPr lang="fr-FR" sz="2200" baseline="0" noProof="0" dirty="0">
                <a:solidFill>
                  <a:srgbClr val="1F4E79"/>
                </a:solidFill>
                <a:latin typeface="Century Gothic" panose="020B0502020202020204" pitchFamily="34" charset="0"/>
              </a:rPr>
              <a:t> française.</a:t>
            </a:r>
          </a:p>
          <a:p>
            <a:pPr marL="457200" indent="-457200">
              <a:buFont typeface="+mj-lt"/>
              <a:buAutoNum type="arabicPeriod"/>
              <a:defRPr/>
            </a:pPr>
            <a:r>
              <a:rPr lang="fr-FR" sz="2200" dirty="0">
                <a:solidFill>
                  <a:srgbClr val="1F4E79"/>
                </a:solidFill>
                <a:latin typeface="Century Gothic" panose="020B0502020202020204" pitchFamily="34" charset="0"/>
              </a:rPr>
              <a:t>Elle vient de </a:t>
            </a:r>
            <a:r>
              <a:rPr lang="fr-FR" sz="2200" dirty="0">
                <a:solidFill>
                  <a:schemeClr val="accent1">
                    <a:lumMod val="50000"/>
                  </a:schemeClr>
                </a:solidFill>
                <a:latin typeface="Century Gothic" panose="020B0502020202020204" pitchFamily="34" charset="0"/>
              </a:rPr>
              <a:t>l’étranger.</a:t>
            </a:r>
          </a:p>
          <a:p>
            <a:pPr marL="457200" lvl="0" indent="-457200">
              <a:buFont typeface="+mj-lt"/>
              <a:buAutoNum type="arabicPeriod"/>
              <a:defRPr/>
            </a:pPr>
            <a:r>
              <a:rPr lang="fr-FR" sz="2200" dirty="0">
                <a:solidFill>
                  <a:srgbClr val="1F4E79"/>
                </a:solidFill>
                <a:latin typeface="Century Gothic" panose="020B0502020202020204" pitchFamily="34" charset="0"/>
              </a:rPr>
              <a:t>Elle a un </a:t>
            </a: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frère</a:t>
            </a:r>
            <a:r>
              <a:rPr kumimoji="0" lang="fr-FR" sz="2200" i="0" u="none" strike="noStrike" kern="1200" cap="none" spc="0" normalizeH="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 est sur Instagram.</a:t>
            </a:r>
          </a:p>
          <a:p>
            <a:pPr marL="457200" lvl="0" indent="-457200">
              <a:buFont typeface="+mj-lt"/>
              <a:buAutoNum type="arabicPeriod"/>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a:t>
            </a:r>
            <a:r>
              <a:rPr lang="fr-FR" sz="2200" dirty="0">
                <a:solidFill>
                  <a:srgbClr val="1F4E79"/>
                </a:solidFill>
                <a:latin typeface="Century Gothic" panose="020B0502020202020204" pitchFamily="34" charset="0"/>
              </a:rPr>
              <a:t>aime </a:t>
            </a:r>
            <a:r>
              <a:rPr lang="fr-FR" sz="2200" b="1" dirty="0">
                <a:solidFill>
                  <a:srgbClr val="FF6600"/>
                </a:solidFill>
                <a:latin typeface="Century Gothic" panose="020B0502020202020204" pitchFamily="34" charset="0"/>
              </a:rPr>
              <a:t>pas </a:t>
            </a:r>
            <a:r>
              <a:rPr lang="fr-FR" sz="2200" dirty="0">
                <a:solidFill>
                  <a:srgbClr val="1F4E79"/>
                </a:solidFill>
                <a:latin typeface="Century Gothic" panose="020B0502020202020204" pitchFamily="34" charset="0"/>
              </a:rPr>
              <a:t>le sexisme.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i="0" u="none" strike="noStrike" kern="1200" cap="none" spc="0" normalizeH="0" dirty="0">
                <a:ln>
                  <a:noFill/>
                </a:ln>
                <a:solidFill>
                  <a:srgbClr val="1F4E79"/>
                </a:solidFill>
                <a:effectLst/>
                <a:uLnTx/>
                <a:uFillTx/>
                <a:latin typeface="Century Gothic" panose="020B0502020202020204" pitchFamily="34" charset="0"/>
              </a:rPr>
              <a:t>Elle travaille en France.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baseline="0" dirty="0">
                <a:solidFill>
                  <a:srgbClr val="1F4E79"/>
                </a:solidFill>
                <a:latin typeface="Century Gothic" panose="020B0502020202020204" pitchFamily="34" charset="0"/>
              </a:rPr>
              <a:t>Elle</a:t>
            </a:r>
            <a:r>
              <a:rPr lang="fr-FR" sz="2200" dirty="0">
                <a:solidFill>
                  <a:srgbClr val="1F4E79"/>
                </a:solidFill>
                <a:latin typeface="Century Gothic" panose="020B0502020202020204" pitchFamily="34" charset="0"/>
              </a:rPr>
              <a:t> est jeune.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F4E79"/>
                </a:solidFill>
                <a:latin typeface="Century Gothic" panose="020B0502020202020204" pitchFamily="34" charset="0"/>
              </a:rPr>
              <a:t>Elle </a:t>
            </a:r>
            <a:r>
              <a:rPr lang="fr-FR" sz="2200" b="1" dirty="0">
                <a:solidFill>
                  <a:srgbClr val="FF6600"/>
                </a:solidFill>
                <a:latin typeface="Century Gothic" panose="020B0502020202020204" pitchFamily="34" charset="0"/>
              </a:rPr>
              <a:t>ne</a:t>
            </a:r>
            <a:r>
              <a:rPr lang="fr-FR" sz="2200" dirty="0">
                <a:solidFill>
                  <a:srgbClr val="1F4E79"/>
                </a:solidFill>
                <a:latin typeface="Century Gothic" panose="020B0502020202020204" pitchFamily="34" charset="0"/>
              </a:rPr>
              <a:t> chante </a:t>
            </a:r>
            <a:r>
              <a:rPr lang="fr-FR" sz="2200" b="1" dirty="0">
                <a:solidFill>
                  <a:srgbClr val="FF6600"/>
                </a:solidFill>
                <a:latin typeface="Century Gothic" panose="020B0502020202020204" pitchFamily="34" charset="0"/>
              </a:rPr>
              <a:t>pas</a:t>
            </a:r>
            <a:r>
              <a:rPr lang="fr-FR" sz="2200" dirty="0">
                <a:solidFill>
                  <a:srgbClr val="1F4E79"/>
                </a:solidFill>
                <a:latin typeface="Century Gothic" panose="020B0502020202020204" pitchFamily="34" charset="0"/>
              </a:rPr>
              <a:t> en Angleterre.</a:t>
            </a:r>
            <a:endParaRPr kumimoji="0" lang="fr-FR" sz="2200" i="0" u="none" strike="noStrike" kern="1200" cap="none" spc="0" normalizeH="0" baseline="0" dirty="0">
              <a:ln>
                <a:noFill/>
              </a:ln>
              <a:solidFill>
                <a:srgbClr val="1F4E79"/>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6F4BDE70-69EF-4DBD-B7B7-0196B4FAA8DA}"/>
              </a:ext>
            </a:extLst>
          </p:cNvPr>
          <p:cNvSpPr txBox="1"/>
          <p:nvPr/>
        </p:nvSpPr>
        <p:spPr>
          <a:xfrm>
            <a:off x="10053177" y="911542"/>
            <a:ext cx="20029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Check your pronunciation </a:t>
            </a:r>
            <a:r>
              <a:rPr kumimoji="0" lang="en-GB" sz="20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by clicking on the arrows.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 name="Picture 4" descr="Résultat de recherche d'images pour &quot;angèle free photos&quot;">
            <a:extLst>
              <a:ext uri="{FF2B5EF4-FFF2-40B4-BE49-F238E27FC236}">
                <a16:creationId xmlns:a16="http://schemas.microsoft.com/office/drawing/2014/main" id="{BFF4EB19-19E8-4955-860A-8A2B29879A3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0700" t="5189" b="33357"/>
          <a:stretch/>
        </p:blipFill>
        <p:spPr bwMode="auto">
          <a:xfrm>
            <a:off x="188941" y="1281691"/>
            <a:ext cx="1166138" cy="13580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8726"/>
            <a:ext cx="6457246" cy="867128"/>
          </a:xfrm>
          <a:prstGeom prst="rect">
            <a:avLst/>
          </a:prstGeom>
        </p:spPr>
      </p:pic>
      <p:sp>
        <p:nvSpPr>
          <p:cNvPr id="4" name="Title 3"/>
          <p:cNvSpPr>
            <a:spLocks noGrp="1"/>
          </p:cNvSpPr>
          <p:nvPr>
            <p:ph type="title"/>
          </p:nvPr>
        </p:nvSpPr>
        <p:spPr>
          <a:xfrm>
            <a:off x="0" y="-45710"/>
            <a:ext cx="5818820" cy="1325563"/>
          </a:xfrm>
        </p:spPr>
        <p:txBody>
          <a:bodyPr>
            <a:noAutofit/>
          </a:bodyPr>
          <a:lstStyle/>
          <a:p>
            <a:pPr lvl="0">
              <a:lnSpc>
                <a:spcPct val="100000"/>
              </a:lnSpc>
              <a:spcBef>
                <a:spcPts val="0"/>
              </a:spcBef>
            </a:pPr>
            <a:r>
              <a:rPr lang="fr-FR" sz="2500" b="1" dirty="0">
                <a:solidFill>
                  <a:prstClr val="white"/>
                </a:solidFill>
                <a:latin typeface="Century Gothic" panose="020F0302020204030204"/>
                <a:ea typeface="+mn-ea"/>
                <a:cs typeface="+mn-cs"/>
              </a:rPr>
              <a:t>Elle est comment? Il est comment?</a:t>
            </a:r>
            <a:endParaRPr lang="fr-FR" sz="32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10189029" y="249868"/>
            <a:ext cx="1720892" cy="39139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 </a:t>
            </a:r>
          </a:p>
        </p:txBody>
      </p:sp>
      <p:pic>
        <p:nvPicPr>
          <p:cNvPr id="2053" name="Picture 5" descr="Speaking Man Clip Art">
            <a:extLst>
              <a:ext uri="{FF2B5EF4-FFF2-40B4-BE49-F238E27FC236}">
                <a16:creationId xmlns:a16="http://schemas.microsoft.com/office/drawing/2014/main" id="{FC6DCCD7-2EB6-4F2E-B4CB-2CAD2A4B2278}"/>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391489" y="2472766"/>
            <a:ext cx="1078794" cy="88814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94860C0-0E2A-490A-AABA-7D19D642C268}"/>
              </a:ext>
            </a:extLst>
          </p:cNvPr>
          <p:cNvSpPr txBox="1"/>
          <p:nvPr/>
        </p:nvSpPr>
        <p:spPr>
          <a:xfrm>
            <a:off x="222141" y="2966823"/>
            <a:ext cx="4349872" cy="3139321"/>
          </a:xfrm>
          <a:prstGeom prst="rect">
            <a:avLst/>
          </a:prstGeom>
          <a:noFill/>
        </p:spPr>
        <p:txBody>
          <a:bodyPr wrap="square" rtlCol="0">
            <a:spAutoFit/>
          </a:bodyPr>
          <a:lstStyle/>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être chanteuse</a:t>
            </a:r>
            <a:endPar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endParaRP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sym typeface="Wingdings" panose="05000000000000000000" pitchFamily="2" charset="2"/>
              </a:rPr>
              <a:t>être </a:t>
            </a:r>
            <a:r>
              <a:rPr lang="fr-FR" sz="2200" baseline="0" noProof="0" dirty="0">
                <a:solidFill>
                  <a:schemeClr val="accent1">
                    <a:lumMod val="50000"/>
                  </a:schemeClr>
                </a:solidFill>
                <a:latin typeface="Century Gothic" panose="020B0502020202020204" pitchFamily="34" charset="0"/>
              </a:rPr>
              <a:t>française</a:t>
            </a: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venir de l’étranger</a:t>
            </a:r>
            <a:endParaRPr lang="fr-FR" sz="2200" baseline="0" noProof="0" dirty="0">
              <a:solidFill>
                <a:schemeClr val="accent1">
                  <a:lumMod val="50000"/>
                </a:schemeClr>
              </a:solidFill>
              <a:latin typeface="Century Gothic" panose="020B0502020202020204" pitchFamily="34" charset="0"/>
            </a:endParaRP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avoir un frère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être sur Instagram</a:t>
            </a:r>
          </a:p>
          <a:p>
            <a:pPr marL="45720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dirty="0">
                <a:solidFill>
                  <a:schemeClr val="accent1">
                    <a:lumMod val="50000"/>
                  </a:schemeClr>
                </a:solidFill>
                <a:latin typeface="Century Gothic" panose="020B0502020202020204" pitchFamily="34" charset="0"/>
              </a:rPr>
              <a:t>aimer le sexisme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travailler en France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kumimoji="0" lang="fr-FR" sz="2200" i="0" u="none" strike="noStrike" kern="1200" cap="none" spc="0" normalizeH="0" baseline="0" dirty="0">
                <a:ln>
                  <a:noFill/>
                </a:ln>
                <a:solidFill>
                  <a:schemeClr val="accent1">
                    <a:lumMod val="50000"/>
                  </a:schemeClr>
                </a:solidFill>
                <a:effectLst/>
                <a:uLnTx/>
                <a:uFillTx/>
                <a:latin typeface="Century Gothic" panose="020B0502020202020204" pitchFamily="34" charset="0"/>
              </a:rPr>
              <a:t>être </a:t>
            </a:r>
            <a:r>
              <a:rPr kumimoji="0" lang="fr-FR" sz="2200" i="0" u="none" strike="noStrike" kern="1200" cap="none" spc="0" normalizeH="0" dirty="0">
                <a:ln>
                  <a:noFill/>
                </a:ln>
                <a:solidFill>
                  <a:schemeClr val="accent1">
                    <a:lumMod val="50000"/>
                  </a:schemeClr>
                </a:solidFill>
                <a:effectLst/>
                <a:uLnTx/>
                <a:uFillTx/>
                <a:latin typeface="Century Gothic" panose="020B0502020202020204" pitchFamily="34" charset="0"/>
              </a:rPr>
              <a:t>jeune</a:t>
            </a:r>
          </a:p>
          <a:p>
            <a:pPr marL="457200" lvl="0" indent="-457200">
              <a:buFont typeface="+mj-lt"/>
              <a:buAutoNum type="arabicPeriod"/>
              <a:defRPr/>
            </a:pPr>
            <a:r>
              <a:rPr lang="fr-FR" sz="22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2200" baseline="0" dirty="0">
                <a:solidFill>
                  <a:schemeClr val="accent1">
                    <a:lumMod val="50000"/>
                  </a:schemeClr>
                </a:solidFill>
                <a:latin typeface="Century Gothic" panose="020B0502020202020204" pitchFamily="34" charset="0"/>
              </a:rPr>
              <a:t>chanter en Angleterre</a:t>
            </a:r>
            <a:endParaRPr kumimoji="0" lang="fr-FR" sz="22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3" name="Action Button: Go Forward or Next 12">
            <a:hlinkClick r:id="" action="ppaction://noaction" highlightClick="1">
              <a:snd r:embed="rId6" name="A1.wav"/>
            </a:hlinkClick>
            <a:extLst>
              <a:ext uri="{FF2B5EF4-FFF2-40B4-BE49-F238E27FC236}">
                <a16:creationId xmlns:a16="http://schemas.microsoft.com/office/drawing/2014/main" id="{421F2BCB-CD5B-481D-B9C5-302895CFA71E}"/>
              </a:ext>
            </a:extLst>
          </p:cNvPr>
          <p:cNvSpPr/>
          <p:nvPr/>
        </p:nvSpPr>
        <p:spPr>
          <a:xfrm>
            <a:off x="9674849" y="3016311"/>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Action Button: Go Forward or Next 13">
            <a:hlinkClick r:id="" action="ppaction://noaction" highlightClick="1">
              <a:snd r:embed="rId7" name="A2.wav"/>
            </a:hlinkClick>
            <a:extLst>
              <a:ext uri="{FF2B5EF4-FFF2-40B4-BE49-F238E27FC236}">
                <a16:creationId xmlns:a16="http://schemas.microsoft.com/office/drawing/2014/main" id="{80E1AA31-52C2-4AFD-9800-B66553B455FE}"/>
              </a:ext>
            </a:extLst>
          </p:cNvPr>
          <p:cNvSpPr/>
          <p:nvPr/>
        </p:nvSpPr>
        <p:spPr>
          <a:xfrm>
            <a:off x="9674849" y="3352008"/>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Action Button: Go Forward or Next 14">
            <a:hlinkClick r:id="" action="ppaction://noaction" highlightClick="1">
              <a:snd r:embed="rId8" name="A3.wav"/>
            </a:hlinkClick>
            <a:extLst>
              <a:ext uri="{FF2B5EF4-FFF2-40B4-BE49-F238E27FC236}">
                <a16:creationId xmlns:a16="http://schemas.microsoft.com/office/drawing/2014/main" id="{970735F4-9FD4-4487-BA43-17CB006F5939}"/>
              </a:ext>
            </a:extLst>
          </p:cNvPr>
          <p:cNvSpPr/>
          <p:nvPr/>
        </p:nvSpPr>
        <p:spPr>
          <a:xfrm>
            <a:off x="9674849" y="3687705"/>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ction Button: Go Forward or Next 17">
            <a:hlinkClick r:id="" action="ppaction://noaction" highlightClick="1">
              <a:snd r:embed="rId9" name="A4.wav"/>
            </a:hlinkClick>
            <a:extLst>
              <a:ext uri="{FF2B5EF4-FFF2-40B4-BE49-F238E27FC236}">
                <a16:creationId xmlns:a16="http://schemas.microsoft.com/office/drawing/2014/main" id="{6D3F0754-7D50-4463-B755-E9FF9D69AE23}"/>
              </a:ext>
            </a:extLst>
          </p:cNvPr>
          <p:cNvSpPr/>
          <p:nvPr/>
        </p:nvSpPr>
        <p:spPr>
          <a:xfrm>
            <a:off x="9674849" y="4023402"/>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ction Button: Go Forward or Next 21">
            <a:hlinkClick r:id="" action="ppaction://noaction" highlightClick="1">
              <a:snd r:embed="rId10" name="A5.wav"/>
            </a:hlinkClick>
            <a:extLst>
              <a:ext uri="{FF2B5EF4-FFF2-40B4-BE49-F238E27FC236}">
                <a16:creationId xmlns:a16="http://schemas.microsoft.com/office/drawing/2014/main" id="{0DB3B36B-D6DC-4E79-96A2-B09D6286F17F}"/>
              </a:ext>
            </a:extLst>
          </p:cNvPr>
          <p:cNvSpPr/>
          <p:nvPr/>
        </p:nvSpPr>
        <p:spPr>
          <a:xfrm>
            <a:off x="9674849" y="4359099"/>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ction Button: Go Forward or Next 22">
            <a:hlinkClick r:id="" action="ppaction://noaction" highlightClick="1">
              <a:snd r:embed="rId11" name="A6.wav"/>
            </a:hlinkClick>
            <a:extLst>
              <a:ext uri="{FF2B5EF4-FFF2-40B4-BE49-F238E27FC236}">
                <a16:creationId xmlns:a16="http://schemas.microsoft.com/office/drawing/2014/main" id="{E65721AE-BA05-4DA6-BE3F-D99C5B739571}"/>
              </a:ext>
            </a:extLst>
          </p:cNvPr>
          <p:cNvSpPr/>
          <p:nvPr/>
        </p:nvSpPr>
        <p:spPr>
          <a:xfrm>
            <a:off x="9674849" y="4694796"/>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Go Forward or Next 24">
            <a:hlinkClick r:id="" action="ppaction://noaction" highlightClick="1">
              <a:snd r:embed="rId12" name="A7.wav"/>
            </a:hlinkClick>
            <a:extLst>
              <a:ext uri="{FF2B5EF4-FFF2-40B4-BE49-F238E27FC236}">
                <a16:creationId xmlns:a16="http://schemas.microsoft.com/office/drawing/2014/main" id="{96FC3845-CD86-4247-9EEB-167BC4AC6AD0}"/>
              </a:ext>
            </a:extLst>
          </p:cNvPr>
          <p:cNvSpPr/>
          <p:nvPr/>
        </p:nvSpPr>
        <p:spPr>
          <a:xfrm>
            <a:off x="9674849" y="5030493"/>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Go Forward or Next 25">
            <a:hlinkClick r:id="" action="ppaction://noaction" highlightClick="1">
              <a:snd r:embed="rId13" name="A8.wav"/>
            </a:hlinkClick>
            <a:extLst>
              <a:ext uri="{FF2B5EF4-FFF2-40B4-BE49-F238E27FC236}">
                <a16:creationId xmlns:a16="http://schemas.microsoft.com/office/drawing/2014/main" id="{5C1CA742-36F7-4948-9952-A2683D9C5CB0}"/>
              </a:ext>
            </a:extLst>
          </p:cNvPr>
          <p:cNvSpPr/>
          <p:nvPr/>
        </p:nvSpPr>
        <p:spPr>
          <a:xfrm>
            <a:off x="9674849" y="5366190"/>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Go Forward or Next 26">
            <a:hlinkClick r:id="" action="ppaction://noaction" highlightClick="1">
              <a:snd r:embed="rId14" name="A9.wav"/>
            </a:hlinkClick>
            <a:extLst>
              <a:ext uri="{FF2B5EF4-FFF2-40B4-BE49-F238E27FC236}">
                <a16:creationId xmlns:a16="http://schemas.microsoft.com/office/drawing/2014/main" id="{C7CEBE6B-18F2-44B8-8689-C0FBBBC89537}"/>
              </a:ext>
            </a:extLst>
          </p:cNvPr>
          <p:cNvSpPr/>
          <p:nvPr/>
        </p:nvSpPr>
        <p:spPr>
          <a:xfrm>
            <a:off x="9674849" y="5701889"/>
            <a:ext cx="323510" cy="28216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C53BBCB4-AAF7-4071-A670-47BAB4230528}"/>
              </a:ext>
            </a:extLst>
          </p:cNvPr>
          <p:cNvSpPr/>
          <p:nvPr/>
        </p:nvSpPr>
        <p:spPr>
          <a:xfrm>
            <a:off x="5445691" y="4275235"/>
            <a:ext cx="3336874" cy="1259538"/>
          </a:xfrm>
          <a:prstGeom prst="wedgeRoundRectCallout">
            <a:avLst>
              <a:gd name="adj1" fmla="val -19551"/>
              <a:gd name="adj2" fmla="val 6610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200" dirty="0">
                <a:solidFill>
                  <a:schemeClr val="bg1"/>
                </a:solidFill>
              </a:rPr>
              <a:t>Elle ne chante pa</a:t>
            </a:r>
            <a:r>
              <a:rPr lang="fr-FR" sz="2200" b="1" dirty="0">
                <a:solidFill>
                  <a:schemeClr val="bg1"/>
                </a:solidFill>
              </a:rPr>
              <a:t>s</a:t>
            </a:r>
            <a:r>
              <a:rPr lang="fr-FR" sz="2200" dirty="0">
                <a:solidFill>
                  <a:schemeClr val="bg1"/>
                </a:solidFill>
              </a:rPr>
              <a:t> </a:t>
            </a:r>
            <a:r>
              <a:rPr lang="fr-FR" sz="2200" b="1" dirty="0">
                <a:solidFill>
                  <a:schemeClr val="bg1"/>
                </a:solidFill>
              </a:rPr>
              <a:t>e</a:t>
            </a:r>
            <a:r>
              <a:rPr lang="fr-FR" sz="2200" dirty="0">
                <a:solidFill>
                  <a:schemeClr val="bg1"/>
                </a:solidFill>
              </a:rPr>
              <a:t>n Angleterre</a:t>
            </a:r>
          </a:p>
        </p:txBody>
      </p:sp>
      <p:sp>
        <p:nvSpPr>
          <p:cNvPr id="29" name="Arc 28">
            <a:extLst>
              <a:ext uri="{FF2B5EF4-FFF2-40B4-BE49-F238E27FC236}">
                <a16:creationId xmlns:a16="http://schemas.microsoft.com/office/drawing/2014/main" id="{60CD34CA-B269-4038-913E-3562EFA83524}"/>
              </a:ext>
            </a:extLst>
          </p:cNvPr>
          <p:cNvSpPr/>
          <p:nvPr/>
        </p:nvSpPr>
        <p:spPr>
          <a:xfrm rot="8257527">
            <a:off x="8060705" y="4540292"/>
            <a:ext cx="368623" cy="407328"/>
          </a:xfrm>
          <a:prstGeom prst="arc">
            <a:avLst>
              <a:gd name="adj1" fmla="val 15896731"/>
              <a:gd name="adj2" fmla="val 21417006"/>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6117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22" grpId="0" animBg="1"/>
      <p:bldP spid="23" grpId="0" animBg="1"/>
      <p:bldP spid="25" grpId="0" animBg="1"/>
      <p:bldP spid="26" grpId="0" animBg="1"/>
      <p:bldP spid="27" grpId="0" animBg="1"/>
      <p:bldP spid="21"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649F015-2D66-4BEB-8A6C-D63735C27499}"/>
              </a:ext>
            </a:extLst>
          </p:cNvPr>
          <p:cNvGraphicFramePr>
            <a:graphicFrameLocks noGrp="1"/>
          </p:cNvGraphicFramePr>
          <p:nvPr>
            <p:extLst>
              <p:ext uri="{D42A27DB-BD31-4B8C-83A1-F6EECF244321}">
                <p14:modId xmlns:p14="http://schemas.microsoft.com/office/powerpoint/2010/main" val="2819318488"/>
              </p:ext>
            </p:extLst>
          </p:nvPr>
        </p:nvGraphicFramePr>
        <p:xfrm>
          <a:off x="1682750" y="2508105"/>
          <a:ext cx="5401065" cy="3708400"/>
        </p:xfrm>
        <a:graphic>
          <a:graphicData uri="http://schemas.openxmlformats.org/drawingml/2006/table">
            <a:tbl>
              <a:tblPr firstRow="1" bandRow="1">
                <a:tableStyleId>{5940675A-B579-460E-94D1-54222C63F5DA}</a:tableStyleId>
              </a:tblPr>
              <a:tblGrid>
                <a:gridCol w="4029281">
                  <a:extLst>
                    <a:ext uri="{9D8B030D-6E8A-4147-A177-3AD203B41FA5}">
                      <a16:colId xmlns:a16="http://schemas.microsoft.com/office/drawing/2014/main" val="3309004838"/>
                    </a:ext>
                  </a:extLst>
                </a:gridCol>
                <a:gridCol w="685892">
                  <a:extLst>
                    <a:ext uri="{9D8B030D-6E8A-4147-A177-3AD203B41FA5}">
                      <a16:colId xmlns:a16="http://schemas.microsoft.com/office/drawing/2014/main" val="63708099"/>
                    </a:ext>
                  </a:extLst>
                </a:gridCol>
                <a:gridCol w="685892">
                  <a:extLst>
                    <a:ext uri="{9D8B030D-6E8A-4147-A177-3AD203B41FA5}">
                      <a16:colId xmlns:a16="http://schemas.microsoft.com/office/drawing/2014/main" val="853578888"/>
                    </a:ext>
                  </a:extLst>
                </a:gridCol>
              </a:tblGrid>
              <a:tr h="370840">
                <a:tc>
                  <a:txBody>
                    <a:bodyPr/>
                    <a:lstStyle/>
                    <a:p>
                      <a:endParaRPr lang="en-GB" sz="1600" dirty="0"/>
                    </a:p>
                  </a:txBody>
                  <a:tcPr/>
                </a:tc>
                <a:tc>
                  <a:txBody>
                    <a:bodyPr/>
                    <a:lstStyle/>
                    <a:p>
                      <a:endParaRPr lang="en-GB" sz="1600" dirty="0"/>
                    </a:p>
                  </a:txBody>
                  <a:tcPr/>
                </a:tc>
                <a:tc>
                  <a:txBody>
                    <a:bodyPr/>
                    <a:lstStyle/>
                    <a:p>
                      <a:endParaRPr lang="en-GB" sz="1600" dirty="0"/>
                    </a:p>
                  </a:txBody>
                  <a:tcPr/>
                </a:tc>
                <a:extLst>
                  <a:ext uri="{0D108BD9-81ED-4DB2-BD59-A6C34878D82A}">
                    <a16:rowId xmlns:a16="http://schemas.microsoft.com/office/drawing/2014/main" val="128279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a:p>
                  </a:txBody>
                  <a:tcPr/>
                </a:tc>
                <a:extLst>
                  <a:ext uri="{0D108BD9-81ED-4DB2-BD59-A6C34878D82A}">
                    <a16:rowId xmlns:a16="http://schemas.microsoft.com/office/drawing/2014/main" val="1424179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86816218"/>
                  </a:ext>
                </a:extLst>
              </a:tr>
              <a:tr h="370840">
                <a:tc>
                  <a:txBody>
                    <a:bodyPr/>
                    <a:lstStyle/>
                    <a:p>
                      <a:endParaRPr lang="en-GB" sz="1600" dirty="0"/>
                    </a:p>
                  </a:txBody>
                  <a:tcPr/>
                </a:tc>
                <a:tc>
                  <a:txBody>
                    <a:bodyPr/>
                    <a:lstStyle/>
                    <a:p>
                      <a:endParaRPr lang="en-GB"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14664614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1879300669"/>
                  </a:ext>
                </a:extLst>
              </a:tr>
              <a:tr h="370840">
                <a:tc>
                  <a:txBody>
                    <a:bodyPr/>
                    <a:lstStyle/>
                    <a:p>
                      <a:endParaRPr lang="en-GB" sz="1600" dirty="0"/>
                    </a:p>
                  </a:txBody>
                  <a:tcPr/>
                </a:tc>
                <a:tc>
                  <a:txBody>
                    <a:bodyPr/>
                    <a:lstStyle/>
                    <a:p>
                      <a:endParaRPr lang="en-GB"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644585912"/>
                  </a:ext>
                </a:extLst>
              </a:tr>
              <a:tr h="370840">
                <a:tc>
                  <a:txBody>
                    <a:bodyPr/>
                    <a:lstStyle/>
                    <a:p>
                      <a:endParaRPr lang="en-GB" sz="1600"/>
                    </a:p>
                  </a:txBody>
                  <a:tcPr/>
                </a:tc>
                <a:tc>
                  <a:txBody>
                    <a:bodyPr/>
                    <a:lstStyle/>
                    <a:p>
                      <a:endParaRPr lang="en-GB" sz="16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extLst>
                  <a:ext uri="{0D108BD9-81ED-4DB2-BD59-A6C34878D82A}">
                    <a16:rowId xmlns:a16="http://schemas.microsoft.com/office/drawing/2014/main" val="40501455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251922393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32981947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solidFill>
                          <a:srgbClr val="00B050"/>
                        </a:solidFill>
                        <a:sym typeface="Wingdings" panose="05000000000000000000" pitchFamily="2" charset="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rgbClr val="00B050"/>
                          </a:solidFill>
                          <a:sym typeface="Wingdings" panose="05000000000000000000" pitchFamily="2" charset="2"/>
                        </a:rPr>
                        <a:t></a:t>
                      </a:r>
                    </a:p>
                  </a:txBody>
                  <a:tcPr/>
                </a:tc>
                <a:tc>
                  <a:txBody>
                    <a:bodyPr/>
                    <a:lstStyle/>
                    <a:p>
                      <a:endParaRPr lang="en-GB" sz="1600" dirty="0"/>
                    </a:p>
                  </a:txBody>
                  <a:tcPr/>
                </a:tc>
                <a:extLst>
                  <a:ext uri="{0D108BD9-81ED-4DB2-BD59-A6C34878D82A}">
                    <a16:rowId xmlns:a16="http://schemas.microsoft.com/office/drawing/2014/main" val="2744562414"/>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Rounded Rectangle 46">
            <a:extLst>
              <a:ext uri="{FF2B5EF4-FFF2-40B4-BE49-F238E27FC236}">
                <a16:creationId xmlns:a16="http://schemas.microsoft.com/office/drawing/2014/main" id="{2E9269F7-4DBD-4D66-9033-F8D7A9604A95}"/>
              </a:ext>
            </a:extLst>
          </p:cNvPr>
          <p:cNvSpPr/>
          <p:nvPr/>
        </p:nvSpPr>
        <p:spPr>
          <a:xfrm>
            <a:off x="9666514" y="249868"/>
            <a:ext cx="2243407" cy="35867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 </a:t>
            </a:r>
          </a:p>
        </p:txBody>
      </p:sp>
      <p:sp>
        <p:nvSpPr>
          <p:cNvPr id="18" name="TextBox 17">
            <a:extLst>
              <a:ext uri="{FF2B5EF4-FFF2-40B4-BE49-F238E27FC236}">
                <a16:creationId xmlns:a16="http://schemas.microsoft.com/office/drawing/2014/main" id="{B82AB367-8943-499E-AABD-A6E9B00D27CC}"/>
              </a:ext>
            </a:extLst>
          </p:cNvPr>
          <p:cNvSpPr txBox="1"/>
          <p:nvPr/>
        </p:nvSpPr>
        <p:spPr>
          <a:xfrm>
            <a:off x="5773898" y="1306444"/>
            <a:ext cx="6457245" cy="769441"/>
          </a:xfrm>
          <a:prstGeom prst="rect">
            <a:avLst/>
          </a:prstGeom>
          <a:noFill/>
        </p:spPr>
        <p:txBody>
          <a:bodyPr wrap="square" rtlCol="0">
            <a:spAutoFit/>
          </a:bodyPr>
          <a:lstStyle/>
          <a:p>
            <a:pPr>
              <a:defRPr/>
            </a:pPr>
            <a:r>
              <a:rPr lang="en-GB" sz="2200" b="1" dirty="0">
                <a:solidFill>
                  <a:srgbClr val="5B9BD5">
                    <a:lumMod val="50000"/>
                  </a:srgbClr>
                </a:solidFill>
              </a:rPr>
              <a:t>1. </a:t>
            </a:r>
            <a:r>
              <a:rPr lang="en-GB" sz="2200" b="1" dirty="0" err="1">
                <a:solidFill>
                  <a:srgbClr val="5B9BD5">
                    <a:lumMod val="50000"/>
                  </a:srgbClr>
                </a:solidFill>
              </a:rPr>
              <a:t>Écoute</a:t>
            </a:r>
            <a:r>
              <a:rPr lang="en-GB" sz="2200" b="1" dirty="0">
                <a:solidFill>
                  <a:srgbClr val="5B9BD5">
                    <a:lumMod val="50000"/>
                  </a:srgbClr>
                </a:solidFill>
              </a:rPr>
              <a:t> et </a:t>
            </a:r>
            <a:r>
              <a:rPr lang="en-GB" sz="2200" b="1" dirty="0" err="1">
                <a:solidFill>
                  <a:srgbClr val="5B9BD5">
                    <a:lumMod val="50000"/>
                  </a:srgbClr>
                </a:solidFill>
              </a:rPr>
              <a:t>coche</a:t>
            </a:r>
            <a:r>
              <a:rPr lang="en-GB" sz="2200" b="1" dirty="0">
                <a:solidFill>
                  <a:srgbClr val="5B9BD5">
                    <a:lumMod val="50000"/>
                  </a:srgbClr>
                </a:solidFill>
              </a:rPr>
              <a:t> les descriptions de </a:t>
            </a:r>
            <a:r>
              <a:rPr lang="en-GB" sz="2200" b="1" dirty="0" err="1">
                <a:solidFill>
                  <a:srgbClr val="5B9BD5">
                    <a:lumMod val="50000"/>
                  </a:srgbClr>
                </a:solidFill>
              </a:rPr>
              <a:t>l’artiste</a:t>
            </a:r>
            <a:r>
              <a:rPr lang="en-GB" sz="2200" b="1" dirty="0">
                <a:solidFill>
                  <a:srgbClr val="5B9BD5">
                    <a:lumMod val="50000"/>
                  </a:srgbClr>
                </a:solidFill>
              </a:rPr>
              <a:t>.</a:t>
            </a:r>
            <a:endPar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B9BD5">
                    <a:lumMod val="50000"/>
                  </a:srgbClr>
                </a:solidFill>
                <a:effectLst/>
                <a:uLnTx/>
                <a:uFillTx/>
                <a:latin typeface="Century Gothic" panose="020F0302020204030204"/>
              </a:rPr>
              <a:t>2. Écris la description de l’artiste.</a:t>
            </a:r>
          </a:p>
        </p:txBody>
      </p:sp>
      <p:pic>
        <p:nvPicPr>
          <p:cNvPr id="2057" name="Picture 9" descr="Ear Clip Art">
            <a:extLst>
              <a:ext uri="{FF2B5EF4-FFF2-40B4-BE49-F238E27FC236}">
                <a16:creationId xmlns:a16="http://schemas.microsoft.com/office/drawing/2014/main" id="{64473CCE-9CD7-491B-B41C-17E9B8180F2B}"/>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98462" y="1291055"/>
            <a:ext cx="246532" cy="4001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94860C0-0E2A-490A-AABA-7D19D642C268}"/>
              </a:ext>
            </a:extLst>
          </p:cNvPr>
          <p:cNvSpPr txBox="1"/>
          <p:nvPr/>
        </p:nvSpPr>
        <p:spPr>
          <a:xfrm>
            <a:off x="1270105" y="2849581"/>
            <a:ext cx="4407809" cy="34163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être chanteur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400" dirty="0">
                <a:solidFill>
                  <a:srgbClr val="5B9BD5">
                    <a:lumMod val="50000"/>
                  </a:srgbClr>
                </a:solidFill>
                <a:latin typeface="Century Gothic" panose="020B0502020202020204" pitchFamily="34" charset="0"/>
              </a:rPr>
              <a:t>chanter le rap</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lvl="0" indent="-457200">
              <a:buFont typeface="+mj-lt"/>
              <a:buAutoNum type="arabicPeriod"/>
              <a:defRPr/>
            </a:pPr>
            <a:r>
              <a:rPr lang="fr-FR" sz="2400" dirty="0">
                <a:solidFill>
                  <a:srgbClr val="5B9BD5">
                    <a:lumMod val="50000"/>
                  </a:srgbClr>
                </a:solidFill>
                <a:latin typeface="Century Gothic" panose="020B0502020202020204" pitchFamily="34" charset="0"/>
              </a:rPr>
              <a:t>être jeune</a:t>
            </a: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Wingdings" panose="05000000000000000000" pitchFamily="2" charset="2"/>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sym typeface="Wingdings" panose="05000000000000000000" pitchFamily="2" charset="2"/>
              </a:rPr>
              <a:t>parler </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français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être français</a:t>
            </a:r>
          </a:p>
          <a:p>
            <a:pPr marL="457200" lvl="0" indent="-457200">
              <a:buFont typeface="+mj-lt"/>
              <a:buAutoNum type="arabicPeriod"/>
              <a:defRPr/>
            </a:pPr>
            <a:r>
              <a:rPr lang="fr-FR" sz="2400" dirty="0">
                <a:solidFill>
                  <a:srgbClr val="5B9BD5">
                    <a:lumMod val="50000"/>
                  </a:srgbClr>
                </a:solidFill>
                <a:latin typeface="Century Gothic" panose="020B0502020202020204" pitchFamily="34" charset="0"/>
              </a:rPr>
              <a:t>habiter</a:t>
            </a: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fr-FR" sz="2400" dirty="0">
                <a:solidFill>
                  <a:srgbClr val="1F4E79"/>
                </a:solidFill>
                <a:latin typeface="Century Gothic" panose="020B0502020202020204" pitchFamily="34" charset="0"/>
              </a:rPr>
              <a:t>à Londres</a:t>
            </a:r>
          </a:p>
          <a:p>
            <a:pPr marL="457200" indent="-457200">
              <a:buFont typeface="+mj-lt"/>
              <a:buAutoNum type="arabicPeriod"/>
              <a:defRPr/>
            </a:pPr>
            <a:r>
              <a:rPr lang="fr-FR" sz="2400" dirty="0">
                <a:solidFill>
                  <a:srgbClr val="5B9BD5">
                    <a:lumMod val="50000"/>
                  </a:srgbClr>
                </a:solidFill>
                <a:latin typeface="Century Gothic" panose="020B0502020202020204" pitchFamily="34" charset="0"/>
              </a:rPr>
              <a:t>habiter </a:t>
            </a:r>
            <a:r>
              <a:rPr lang="fr-FR" sz="2400" dirty="0">
                <a:solidFill>
                  <a:srgbClr val="1F4E79"/>
                </a:solidFill>
                <a:latin typeface="Century Gothic" panose="020B0502020202020204" pitchFamily="34" charset="0"/>
              </a:rPr>
              <a:t>à Paris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écouter Eminem</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créer des vêtements</a:t>
            </a:r>
          </a:p>
        </p:txBody>
      </p:sp>
      <p:sp>
        <p:nvSpPr>
          <p:cNvPr id="22" name="TextBox 21">
            <a:extLst>
              <a:ext uri="{FF2B5EF4-FFF2-40B4-BE49-F238E27FC236}">
                <a16:creationId xmlns:a16="http://schemas.microsoft.com/office/drawing/2014/main" id="{1B6CF2D5-56E3-42F3-BDB4-4BAAF6B4590C}"/>
              </a:ext>
            </a:extLst>
          </p:cNvPr>
          <p:cNvSpPr txBox="1"/>
          <p:nvPr/>
        </p:nvSpPr>
        <p:spPr>
          <a:xfrm>
            <a:off x="7573937" y="2833140"/>
            <a:ext cx="4335984" cy="3416320"/>
          </a:xfrm>
          <a:prstGeom prst="rect">
            <a:avLst/>
          </a:prstGeom>
          <a:noFill/>
        </p:spPr>
        <p:txBody>
          <a:bodyPr wrap="square" rtlCol="0">
            <a:spAutoFit/>
          </a:bodyPr>
          <a:lstStyle/>
          <a:p>
            <a:pPr marL="457200" lvl="0" indent="-457200">
              <a:buFont typeface="+mj-lt"/>
              <a:buAutoNum type="arabicPeriod"/>
              <a:defRPr/>
            </a:pPr>
            <a:r>
              <a:rPr lang="fr-FR" sz="2400" dirty="0">
                <a:solidFill>
                  <a:srgbClr val="1F4E79"/>
                </a:solidFill>
                <a:latin typeface="Century Gothic" panose="020B0502020202020204" pitchFamily="34" charset="0"/>
              </a:rPr>
              <a:t>Il est chanteur.</a:t>
            </a:r>
          </a:p>
          <a:p>
            <a:pPr marL="457200" indent="-457200">
              <a:buFont typeface="+mj-lt"/>
              <a:buAutoNum type="arabicPeriod"/>
              <a:defRPr/>
            </a:pPr>
            <a:r>
              <a:rPr lang="fr-FR" sz="2400" dirty="0">
                <a:solidFill>
                  <a:srgbClr val="1F4E79"/>
                </a:solidFill>
                <a:latin typeface="Century Gothic" panose="020B0502020202020204" pitchFamily="34" charset="0"/>
              </a:rPr>
              <a:t>Il chante le rap.</a:t>
            </a:r>
          </a:p>
          <a:p>
            <a:pPr marL="45720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est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jeune.</a:t>
            </a:r>
          </a:p>
          <a:p>
            <a:pPr marL="457200" lvl="0" indent="-457200">
              <a:buFont typeface="+mj-lt"/>
              <a:buAutoNum type="arabicPeriod"/>
              <a:defRPr/>
            </a:pPr>
            <a:r>
              <a:rPr lang="fr-FR" sz="2400" dirty="0">
                <a:solidFill>
                  <a:srgbClr val="1F4E79"/>
                </a:solidFill>
                <a:latin typeface="Century Gothic" panose="020B0502020202020204" pitchFamily="34" charset="0"/>
              </a:rPr>
              <a:t>Il parle français.</a:t>
            </a:r>
          </a:p>
          <a:p>
            <a:pPr marL="457200" lvl="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est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français.</a:t>
            </a:r>
          </a:p>
          <a:p>
            <a:pPr marL="457200" indent="-457200">
              <a:buFont typeface="+mj-lt"/>
              <a:buAutoNum type="arabicPeriod"/>
              <a:defRPr/>
            </a:pPr>
            <a:r>
              <a:rPr lang="fr-FR" sz="2400" dirty="0">
                <a:solidFill>
                  <a:srgbClr val="1F4E79"/>
                </a:solidFill>
                <a:latin typeface="Century Gothic" panose="020B0502020202020204" pitchFamily="34" charset="0"/>
              </a:rPr>
              <a:t>Il </a:t>
            </a:r>
            <a:r>
              <a:rPr lang="fr-FR" sz="2400" b="1" dirty="0">
                <a:solidFill>
                  <a:srgbClr val="FF6600"/>
                </a:solidFill>
                <a:latin typeface="Century Gothic" panose="020B0502020202020204" pitchFamily="34" charset="0"/>
              </a:rPr>
              <a:t>n’</a:t>
            </a:r>
            <a:r>
              <a:rPr lang="fr-FR" sz="2400" dirty="0">
                <a:solidFill>
                  <a:srgbClr val="1F4E79"/>
                </a:solidFill>
                <a:latin typeface="Century Gothic" panose="020B0502020202020204" pitchFamily="34" charset="0"/>
              </a:rPr>
              <a:t>habite </a:t>
            </a:r>
            <a:r>
              <a:rPr lang="fr-FR" sz="2400" b="1" dirty="0">
                <a:solidFill>
                  <a:srgbClr val="FF6600"/>
                </a:solidFill>
                <a:latin typeface="Century Gothic" panose="020B0502020202020204" pitchFamily="34" charset="0"/>
              </a:rPr>
              <a:t>pas</a:t>
            </a:r>
            <a:r>
              <a:rPr lang="fr-FR" sz="2400" dirty="0">
                <a:solidFill>
                  <a:srgbClr val="1F4E79"/>
                </a:solidFill>
                <a:latin typeface="Century Gothic" panose="020B0502020202020204" pitchFamily="34" charset="0"/>
              </a:rPr>
              <a:t> à Londres.</a:t>
            </a:r>
          </a:p>
          <a:p>
            <a:pPr marL="457200" lvl="0" indent="-457200">
              <a:buFont typeface="+mj-lt"/>
              <a:buAutoNum type="arabicPeriod"/>
              <a:defRPr/>
            </a:pPr>
            <a:r>
              <a:rPr lang="fr-FR" sz="2400" dirty="0">
                <a:solidFill>
                  <a:srgbClr val="1F4E79"/>
                </a:solidFill>
                <a:latin typeface="Century Gothic" panose="020B0502020202020204" pitchFamily="34" charset="0"/>
              </a:rPr>
              <a:t>Il habite à Paris.</a:t>
            </a:r>
          </a:p>
          <a:p>
            <a:pPr marL="457200" lvl="0" indent="-457200">
              <a:buFont typeface="+mj-lt"/>
              <a:buAutoNum type="arabicPeriod"/>
              <a:defRPr/>
            </a:pPr>
            <a:r>
              <a:rPr lang="fr-FR" sz="2400" dirty="0">
                <a:solidFill>
                  <a:srgbClr val="1F4E79"/>
                </a:solidFill>
                <a:latin typeface="Century Gothic" panose="020B0502020202020204" pitchFamily="34" charset="0"/>
              </a:rPr>
              <a:t>Il écoute Eminem.</a:t>
            </a:r>
          </a:p>
          <a:p>
            <a:pPr marL="457200" lvl="0" indent="-457200">
              <a:buFont typeface="+mj-lt"/>
              <a:buAutoNum type="arabicPeriod"/>
              <a:defRPr/>
            </a:pPr>
            <a:r>
              <a:rPr lang="fr-FR" sz="2400" dirty="0">
                <a:solidFill>
                  <a:srgbClr val="1F4E79"/>
                </a:solidFill>
                <a:latin typeface="Century Gothic" panose="020B0502020202020204" pitchFamily="34" charset="0"/>
              </a:rPr>
              <a:t>Il crée des vêtements.</a:t>
            </a:r>
          </a:p>
        </p:txBody>
      </p:sp>
      <p:pic>
        <p:nvPicPr>
          <p:cNvPr id="3074" name="Picture 2" descr="Hand, Writing, Pen, Pencil, Black">
            <a:extLst>
              <a:ext uri="{FF2B5EF4-FFF2-40B4-BE49-F238E27FC236}">
                <a16:creationId xmlns:a16="http://schemas.microsoft.com/office/drawing/2014/main" id="{85CC06C3-71D6-406B-8CB6-337A7ACAD0AA}"/>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53748" y="1697681"/>
            <a:ext cx="320150" cy="269434"/>
          </a:xfrm>
          <a:prstGeom prst="rect">
            <a:avLst/>
          </a:prstGeom>
          <a:noFill/>
          <a:extLst>
            <a:ext uri="{909E8E84-426E-40DD-AFC4-6F175D3DCCD1}">
              <a14:hiddenFill xmlns:a14="http://schemas.microsoft.com/office/drawing/2010/main">
                <a:solidFill>
                  <a:srgbClr val="FFFFFF"/>
                </a:solidFill>
              </a14:hiddenFill>
            </a:ext>
          </a:extLst>
        </p:spPr>
      </p:pic>
      <p:sp>
        <p:nvSpPr>
          <p:cNvPr id="24" name="Action Button: Go Forward or Next 23">
            <a:hlinkClick r:id="" action="ppaction://noaction" highlightClick="1">
              <a:snd r:embed="rId6" name="G1.wav"/>
            </a:hlinkClick>
            <a:extLst>
              <a:ext uri="{FF2B5EF4-FFF2-40B4-BE49-F238E27FC236}">
                <a16:creationId xmlns:a16="http://schemas.microsoft.com/office/drawing/2014/main" id="{BA2C9272-7B6D-4A33-842A-E7D1B9C1ECB4}"/>
              </a:ext>
            </a:extLst>
          </p:cNvPr>
          <p:cNvSpPr/>
          <p:nvPr/>
        </p:nvSpPr>
        <p:spPr>
          <a:xfrm>
            <a:off x="940162" y="2938922"/>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Go Forward or Next 24">
            <a:hlinkClick r:id="" action="ppaction://noaction" highlightClick="1">
              <a:snd r:embed="rId7" name="G2.wav"/>
            </a:hlinkClick>
            <a:extLst>
              <a:ext uri="{FF2B5EF4-FFF2-40B4-BE49-F238E27FC236}">
                <a16:creationId xmlns:a16="http://schemas.microsoft.com/office/drawing/2014/main" id="{2AC0E613-0FB6-40A7-9F9D-1493144ABE6B}"/>
              </a:ext>
            </a:extLst>
          </p:cNvPr>
          <p:cNvSpPr/>
          <p:nvPr/>
        </p:nvSpPr>
        <p:spPr>
          <a:xfrm>
            <a:off x="940162" y="3307080"/>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Go Forward or Next 25">
            <a:hlinkClick r:id="" action="ppaction://noaction" highlightClick="1">
              <a:snd r:embed="rId8" name="G3.wav"/>
            </a:hlinkClick>
            <a:extLst>
              <a:ext uri="{FF2B5EF4-FFF2-40B4-BE49-F238E27FC236}">
                <a16:creationId xmlns:a16="http://schemas.microsoft.com/office/drawing/2014/main" id="{5B3F08FB-A7FE-4E75-A9A5-7AF5ED6E63B1}"/>
              </a:ext>
            </a:extLst>
          </p:cNvPr>
          <p:cNvSpPr/>
          <p:nvPr/>
        </p:nvSpPr>
        <p:spPr>
          <a:xfrm>
            <a:off x="940162" y="3675238"/>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Go Forward or Next 26">
            <a:hlinkClick r:id="" action="ppaction://noaction" highlightClick="1">
              <a:snd r:embed="rId9" name="G4.wav"/>
            </a:hlinkClick>
            <a:extLst>
              <a:ext uri="{FF2B5EF4-FFF2-40B4-BE49-F238E27FC236}">
                <a16:creationId xmlns:a16="http://schemas.microsoft.com/office/drawing/2014/main" id="{6A25AE54-245B-4492-9359-A03A2680F6E3}"/>
              </a:ext>
            </a:extLst>
          </p:cNvPr>
          <p:cNvSpPr/>
          <p:nvPr/>
        </p:nvSpPr>
        <p:spPr>
          <a:xfrm>
            <a:off x="940162" y="4043396"/>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Go Forward or Next 27">
            <a:hlinkClick r:id="" action="ppaction://noaction" highlightClick="1">
              <a:snd r:embed="rId10" name="G5.wav"/>
            </a:hlinkClick>
            <a:extLst>
              <a:ext uri="{FF2B5EF4-FFF2-40B4-BE49-F238E27FC236}">
                <a16:creationId xmlns:a16="http://schemas.microsoft.com/office/drawing/2014/main" id="{421B03DC-7525-4930-8D16-F6A1E1BC102F}"/>
              </a:ext>
            </a:extLst>
          </p:cNvPr>
          <p:cNvSpPr/>
          <p:nvPr/>
        </p:nvSpPr>
        <p:spPr>
          <a:xfrm>
            <a:off x="940162" y="4411554"/>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ction Button: Go Forward or Next 28">
            <a:hlinkClick r:id="" action="ppaction://noaction" highlightClick="1">
              <a:snd r:embed="rId11" name="G6.wav"/>
            </a:hlinkClick>
            <a:extLst>
              <a:ext uri="{FF2B5EF4-FFF2-40B4-BE49-F238E27FC236}">
                <a16:creationId xmlns:a16="http://schemas.microsoft.com/office/drawing/2014/main" id="{DEDD10AA-3241-4DF3-8B38-FBACF6167253}"/>
              </a:ext>
            </a:extLst>
          </p:cNvPr>
          <p:cNvSpPr/>
          <p:nvPr/>
        </p:nvSpPr>
        <p:spPr>
          <a:xfrm>
            <a:off x="940162" y="4779712"/>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Go Forward or Next 29">
            <a:hlinkClick r:id="" action="ppaction://noaction" highlightClick="1">
              <a:snd r:embed="rId12" name="G7.wav"/>
            </a:hlinkClick>
            <a:extLst>
              <a:ext uri="{FF2B5EF4-FFF2-40B4-BE49-F238E27FC236}">
                <a16:creationId xmlns:a16="http://schemas.microsoft.com/office/drawing/2014/main" id="{6209A163-7D79-4FE2-8F18-03E6AB86CAF6}"/>
              </a:ext>
            </a:extLst>
          </p:cNvPr>
          <p:cNvSpPr/>
          <p:nvPr/>
        </p:nvSpPr>
        <p:spPr>
          <a:xfrm>
            <a:off x="940162" y="5147870"/>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ction Button: Go Forward or Next 30">
            <a:hlinkClick r:id="" action="ppaction://noaction" highlightClick="1">
              <a:snd r:embed="rId13" name="G8.wav"/>
            </a:hlinkClick>
            <a:extLst>
              <a:ext uri="{FF2B5EF4-FFF2-40B4-BE49-F238E27FC236}">
                <a16:creationId xmlns:a16="http://schemas.microsoft.com/office/drawing/2014/main" id="{B463D581-B895-423F-A5D1-22F57EACC0C7}"/>
              </a:ext>
            </a:extLst>
          </p:cNvPr>
          <p:cNvSpPr/>
          <p:nvPr/>
        </p:nvSpPr>
        <p:spPr>
          <a:xfrm>
            <a:off x="940162" y="5516028"/>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ction Button: Go Forward or Next 31">
            <a:hlinkClick r:id="" action="ppaction://noaction" highlightClick="1">
              <a:snd r:embed="rId14" name="G9.wav"/>
            </a:hlinkClick>
            <a:extLst>
              <a:ext uri="{FF2B5EF4-FFF2-40B4-BE49-F238E27FC236}">
                <a16:creationId xmlns:a16="http://schemas.microsoft.com/office/drawing/2014/main" id="{7F8DE365-344C-4037-BD16-E523F1FC5DF8}"/>
              </a:ext>
            </a:extLst>
          </p:cNvPr>
          <p:cNvSpPr/>
          <p:nvPr/>
        </p:nvSpPr>
        <p:spPr>
          <a:xfrm>
            <a:off x="940162" y="5884185"/>
            <a:ext cx="310031" cy="306159"/>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99C70A3-6F00-4506-80DD-6A82324B8FB0}"/>
              </a:ext>
            </a:extLst>
          </p:cNvPr>
          <p:cNvSpPr txBox="1"/>
          <p:nvPr/>
        </p:nvSpPr>
        <p:spPr>
          <a:xfrm>
            <a:off x="2435049" y="1482574"/>
            <a:ext cx="2597171" cy="40011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Now swap roles </a:t>
            </a:r>
            <a:endParaRPr kumimoji="0" lang="en-GB" sz="1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
        <p:nvSpPr>
          <p:cNvPr id="35" name="Title 3">
            <a:extLst>
              <a:ext uri="{FF2B5EF4-FFF2-40B4-BE49-F238E27FC236}">
                <a16:creationId xmlns:a16="http://schemas.microsoft.com/office/drawing/2014/main" id="{BE92D2F3-A2BF-4862-8E52-CC3E5D790524}"/>
              </a:ext>
            </a:extLst>
          </p:cNvPr>
          <p:cNvSpPr>
            <a:spLocks noGrp="1"/>
          </p:cNvSpPr>
          <p:nvPr>
            <p:ph type="title"/>
          </p:nvPr>
        </p:nvSpPr>
        <p:spPr>
          <a:xfrm>
            <a:off x="7785" y="307195"/>
            <a:ext cx="5629275" cy="708025"/>
          </a:xfrm>
        </p:spPr>
        <p:txBody>
          <a:bodyPr>
            <a:noAutofit/>
          </a:bodyPr>
          <a:lstStyle/>
          <a:p>
            <a:r>
              <a:rPr lang="fr-FR" sz="2500" b="1" dirty="0">
                <a:solidFill>
                  <a:schemeClr val="bg1"/>
                </a:solidFill>
              </a:rPr>
              <a:t>Elle est comment? Il est comment?</a:t>
            </a:r>
          </a:p>
        </p:txBody>
      </p:sp>
      <p:pic>
        <p:nvPicPr>
          <p:cNvPr id="2050" name="Picture 2" descr="Symbol Thumbs Up Clip Art">
            <a:extLst>
              <a:ext uri="{FF2B5EF4-FFF2-40B4-BE49-F238E27FC236}">
                <a16:creationId xmlns:a16="http://schemas.microsoft.com/office/drawing/2014/main" id="{D714B910-B119-4787-B68F-71F674251E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32160" y="2529610"/>
            <a:ext cx="259177" cy="31997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ymbol Thumbs Up Clip Art">
            <a:extLst>
              <a:ext uri="{FF2B5EF4-FFF2-40B4-BE49-F238E27FC236}">
                <a16:creationId xmlns:a16="http://schemas.microsoft.com/office/drawing/2014/main" id="{90A530E6-E98A-4AF2-ACFF-4811B067A4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1516314">
            <a:off x="6630903" y="2530899"/>
            <a:ext cx="259910" cy="3208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Résultat de recherche d'images pour &quot;gims free photos&quot;">
            <a:extLst>
              <a:ext uri="{FF2B5EF4-FFF2-40B4-BE49-F238E27FC236}">
                <a16:creationId xmlns:a16="http://schemas.microsoft.com/office/drawing/2014/main" id="{70F99726-2032-4410-A8E5-BA4BA56CFC6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42858"/>
          <a:stretch/>
        </p:blipFill>
        <p:spPr bwMode="auto">
          <a:xfrm>
            <a:off x="384974" y="1155067"/>
            <a:ext cx="1493809" cy="1482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17E3F01B-CAB0-4BFC-8A45-DB2C2C4D3B0A}"/>
              </a:ext>
            </a:extLst>
          </p:cNvPr>
          <p:cNvSpPr txBox="1"/>
          <p:nvPr/>
        </p:nvSpPr>
        <p:spPr>
          <a:xfrm>
            <a:off x="8265221" y="2938922"/>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7" name="TextBox 36">
            <a:extLst>
              <a:ext uri="{FF2B5EF4-FFF2-40B4-BE49-F238E27FC236}">
                <a16:creationId xmlns:a16="http://schemas.microsoft.com/office/drawing/2014/main" id="{E6495417-6AD1-4A1D-B7E7-CF113F6DBDC4}"/>
              </a:ext>
            </a:extLst>
          </p:cNvPr>
          <p:cNvSpPr txBox="1"/>
          <p:nvPr/>
        </p:nvSpPr>
        <p:spPr>
          <a:xfrm>
            <a:off x="8265225" y="3303070"/>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8" name="TextBox 37">
            <a:extLst>
              <a:ext uri="{FF2B5EF4-FFF2-40B4-BE49-F238E27FC236}">
                <a16:creationId xmlns:a16="http://schemas.microsoft.com/office/drawing/2014/main" id="{C5104C3F-C614-4511-9F8C-790EE5D620A4}"/>
              </a:ext>
            </a:extLst>
          </p:cNvPr>
          <p:cNvSpPr txBox="1"/>
          <p:nvPr/>
        </p:nvSpPr>
        <p:spPr>
          <a:xfrm>
            <a:off x="8265224" y="3667218"/>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39" name="TextBox 38">
            <a:extLst>
              <a:ext uri="{FF2B5EF4-FFF2-40B4-BE49-F238E27FC236}">
                <a16:creationId xmlns:a16="http://schemas.microsoft.com/office/drawing/2014/main" id="{30A64F4F-9AE4-4240-99DA-9A1D9475FB16}"/>
              </a:ext>
            </a:extLst>
          </p:cNvPr>
          <p:cNvSpPr txBox="1"/>
          <p:nvPr/>
        </p:nvSpPr>
        <p:spPr>
          <a:xfrm>
            <a:off x="8265223" y="4031366"/>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1" name="TextBox 40">
            <a:extLst>
              <a:ext uri="{FF2B5EF4-FFF2-40B4-BE49-F238E27FC236}">
                <a16:creationId xmlns:a16="http://schemas.microsoft.com/office/drawing/2014/main" id="{A002245D-DA93-4C3B-B7C8-DBA0F98F1D74}"/>
              </a:ext>
            </a:extLst>
          </p:cNvPr>
          <p:cNvSpPr txBox="1"/>
          <p:nvPr/>
        </p:nvSpPr>
        <p:spPr>
          <a:xfrm>
            <a:off x="8265222" y="4759662"/>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2" name="TextBox 41">
            <a:extLst>
              <a:ext uri="{FF2B5EF4-FFF2-40B4-BE49-F238E27FC236}">
                <a16:creationId xmlns:a16="http://schemas.microsoft.com/office/drawing/2014/main" id="{768D5582-292D-4BE0-B7EA-6A7039D28CBD}"/>
              </a:ext>
            </a:extLst>
          </p:cNvPr>
          <p:cNvSpPr txBox="1"/>
          <p:nvPr/>
        </p:nvSpPr>
        <p:spPr>
          <a:xfrm>
            <a:off x="8265221" y="5123810"/>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3" name="TextBox 42">
            <a:extLst>
              <a:ext uri="{FF2B5EF4-FFF2-40B4-BE49-F238E27FC236}">
                <a16:creationId xmlns:a16="http://schemas.microsoft.com/office/drawing/2014/main" id="{BEE5D553-EBD6-461A-9AA4-52779B721BE7}"/>
              </a:ext>
            </a:extLst>
          </p:cNvPr>
          <p:cNvSpPr txBox="1"/>
          <p:nvPr/>
        </p:nvSpPr>
        <p:spPr>
          <a:xfrm>
            <a:off x="8265220" y="5487958"/>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44" name="TextBox 43">
            <a:extLst>
              <a:ext uri="{FF2B5EF4-FFF2-40B4-BE49-F238E27FC236}">
                <a16:creationId xmlns:a16="http://schemas.microsoft.com/office/drawing/2014/main" id="{A33913F9-934D-498F-974B-D5D2B066F00C}"/>
              </a:ext>
            </a:extLst>
          </p:cNvPr>
          <p:cNvSpPr txBox="1"/>
          <p:nvPr/>
        </p:nvSpPr>
        <p:spPr>
          <a:xfrm>
            <a:off x="8271127" y="5852104"/>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
        <p:nvSpPr>
          <p:cNvPr id="10" name="Rectangle 9">
            <a:extLst>
              <a:ext uri="{FF2B5EF4-FFF2-40B4-BE49-F238E27FC236}">
                <a16:creationId xmlns:a16="http://schemas.microsoft.com/office/drawing/2014/main" id="{AB30EAC7-226E-4B27-937F-4DF1CD461C3B}"/>
              </a:ext>
            </a:extLst>
          </p:cNvPr>
          <p:cNvSpPr/>
          <p:nvPr/>
        </p:nvSpPr>
        <p:spPr>
          <a:xfrm>
            <a:off x="5801180" y="2905428"/>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87296D8-9228-4D95-8ED3-580EA1DDEE7E}"/>
              </a:ext>
            </a:extLst>
          </p:cNvPr>
          <p:cNvSpPr/>
          <p:nvPr/>
        </p:nvSpPr>
        <p:spPr>
          <a:xfrm>
            <a:off x="5773898" y="3293959"/>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86FAC76-F074-40E1-903D-483D066D8D48}"/>
              </a:ext>
            </a:extLst>
          </p:cNvPr>
          <p:cNvSpPr/>
          <p:nvPr/>
        </p:nvSpPr>
        <p:spPr>
          <a:xfrm>
            <a:off x="6445583" y="3667218"/>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48B29412-8366-4C9C-BF0B-460DA0062455}"/>
              </a:ext>
            </a:extLst>
          </p:cNvPr>
          <p:cNvSpPr/>
          <p:nvPr/>
        </p:nvSpPr>
        <p:spPr>
          <a:xfrm>
            <a:off x="5773898" y="4058055"/>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A18A1345-B76D-4684-97B8-527A8C0D73F2}"/>
              </a:ext>
            </a:extLst>
          </p:cNvPr>
          <p:cNvSpPr/>
          <p:nvPr/>
        </p:nvSpPr>
        <p:spPr>
          <a:xfrm>
            <a:off x="6476849" y="4421505"/>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3F2661DA-C94D-4017-9457-C0D7B330A2D5}"/>
              </a:ext>
            </a:extLst>
          </p:cNvPr>
          <p:cNvSpPr/>
          <p:nvPr/>
        </p:nvSpPr>
        <p:spPr>
          <a:xfrm>
            <a:off x="6476849" y="4759662"/>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812E169B-85A4-4B5E-A924-ABBE0240FB03}"/>
              </a:ext>
            </a:extLst>
          </p:cNvPr>
          <p:cNvSpPr/>
          <p:nvPr/>
        </p:nvSpPr>
        <p:spPr>
          <a:xfrm>
            <a:off x="5764822" y="5168186"/>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1808C0AD-F12D-43FC-BECA-51ED8C3823ED}"/>
              </a:ext>
            </a:extLst>
          </p:cNvPr>
          <p:cNvSpPr/>
          <p:nvPr/>
        </p:nvSpPr>
        <p:spPr>
          <a:xfrm>
            <a:off x="5764822" y="5537724"/>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6E64E3FE-1647-4BCF-98E3-4783D63EB58E}"/>
              </a:ext>
            </a:extLst>
          </p:cNvPr>
          <p:cNvSpPr/>
          <p:nvPr/>
        </p:nvSpPr>
        <p:spPr>
          <a:xfrm>
            <a:off x="5757959" y="5905630"/>
            <a:ext cx="568018" cy="208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EB371CC1-11EF-4FE7-9C16-BA50CA3F5ED2}"/>
              </a:ext>
            </a:extLst>
          </p:cNvPr>
          <p:cNvSpPr txBox="1"/>
          <p:nvPr/>
        </p:nvSpPr>
        <p:spPr>
          <a:xfrm>
            <a:off x="8265222" y="4395514"/>
            <a:ext cx="3590969" cy="307777"/>
          </a:xfrm>
          <a:prstGeom prst="rect">
            <a:avLst/>
          </a:prstGeom>
          <a:solidFill>
            <a:schemeClr val="bg1"/>
          </a:solidFill>
        </p:spPr>
        <p:txBody>
          <a:bodyPr wrap="square" tIns="0" bIns="0" rtlCol="0">
            <a:spAutoFit/>
          </a:bodyPr>
          <a:lstStyle/>
          <a:p>
            <a:r>
              <a:rPr lang="en-GB" sz="2000" dirty="0">
                <a:solidFill>
                  <a:schemeClr val="accent1">
                    <a:lumMod val="50000"/>
                  </a:schemeClr>
                </a:solidFill>
              </a:rPr>
              <a:t>__________________________</a:t>
            </a:r>
          </a:p>
        </p:txBody>
      </p:sp>
    </p:spTree>
    <p:extLst>
      <p:ext uri="{BB962C8B-B14F-4D97-AF65-F5344CB8AC3E}">
        <p14:creationId xmlns:p14="http://schemas.microsoft.com/office/powerpoint/2010/main" val="254186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8" grpId="0" animBg="1"/>
      <p:bldP spid="39" grpId="0" animBg="1"/>
      <p:bldP spid="41" grpId="0" animBg="1"/>
      <p:bldP spid="42" grpId="0" animBg="1"/>
      <p:bldP spid="43" grpId="0" animBg="1"/>
      <p:bldP spid="44" grpId="0" animBg="1"/>
      <p:bldP spid="10" grpId="0" animBg="1"/>
      <p:bldP spid="45" grpId="0" animBg="1"/>
      <p:bldP spid="46" grpId="0" animBg="1"/>
      <p:bldP spid="47" grpId="0" animBg="1"/>
      <p:bldP spid="48" grpId="0" animBg="1"/>
      <p:bldP spid="49" grpId="0" animBg="1"/>
      <p:bldP spid="50" grpId="0" animBg="1"/>
      <p:bldP spid="51" grpId="0" animBg="1"/>
      <p:bldP spid="52" grpId="0" animBg="1"/>
      <p:bldP spid="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irt, sign&#10;&#10;Description automatically generated">
            <a:extLst>
              <a:ext uri="{FF2B5EF4-FFF2-40B4-BE49-F238E27FC236}">
                <a16:creationId xmlns:a16="http://schemas.microsoft.com/office/drawing/2014/main" id="{755E9E20-9A99-4E0F-BD93-B3DEF38BF2C9}"/>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9951611" y="753893"/>
            <a:ext cx="1799957" cy="1799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1" y="296864"/>
            <a:ext cx="5629879" cy="707849"/>
          </a:xfrm>
        </p:spPr>
        <p:txBody>
          <a:bodyPr>
            <a:noAutofit/>
          </a:bodyPr>
          <a:lstStyle/>
          <a:p>
            <a:r>
              <a:rPr lang="fr-FR" sz="2800" b="1" dirty="0">
                <a:solidFill>
                  <a:schemeClr val="bg1"/>
                </a:solidFill>
              </a:rPr>
              <a:t>Interview </a:t>
            </a:r>
            <a:endParaRPr lang="fr-FR" sz="2800" b="1" dirty="0">
              <a:solidFill>
                <a:srgbClr val="FF6600"/>
              </a:solidFill>
            </a:endParaRPr>
          </a:p>
        </p:txBody>
      </p:sp>
      <p:sp>
        <p:nvSpPr>
          <p:cNvPr id="11" name="TextBox 10">
            <a:extLst>
              <a:ext uri="{FF2B5EF4-FFF2-40B4-BE49-F238E27FC236}">
                <a16:creationId xmlns:a16="http://schemas.microsoft.com/office/drawing/2014/main" id="{2EC8E9EC-8379-43A7-A301-2FBF9BAF6894}"/>
              </a:ext>
            </a:extLst>
          </p:cNvPr>
          <p:cNvSpPr txBox="1"/>
          <p:nvPr/>
        </p:nvSpPr>
        <p:spPr>
          <a:xfrm>
            <a:off x="5613505" y="2642473"/>
            <a:ext cx="6956611" cy="34778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Bonjour, ça va?</a:t>
            </a:r>
          </a:p>
          <a:p>
            <a:pPr marL="457200" lvl="0" indent="-457200">
              <a:buFont typeface="+mj-lt"/>
              <a:buAutoNum type="arabicPeriod"/>
              <a:defRPr/>
            </a:pPr>
            <a:r>
              <a:rPr lang="fr-FR" sz="2000" b="1" dirty="0">
                <a:solidFill>
                  <a:srgbClr val="FF6600"/>
                </a:solidFill>
                <a:latin typeface="Century Gothic" panose="020B0502020202020204" pitchFamily="34" charset="0"/>
              </a:rPr>
              <a:t>Quand vas-tu au collège?</a:t>
            </a:r>
            <a:endPar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ndParaRPr>
          </a:p>
          <a:p>
            <a:pPr marL="457200" indent="-457200">
              <a:buFont typeface="+mj-lt"/>
              <a:buAutoNum type="arabicPeriod"/>
              <a:defRPr/>
            </a:pPr>
            <a:r>
              <a:rPr lang="fr-FR" sz="2000" dirty="0">
                <a:solidFill>
                  <a:srgbClr val="FF6600"/>
                </a:solidFill>
                <a:latin typeface="Century Gothic" panose="020B0502020202020204" pitchFamily="34" charset="0"/>
              </a:rPr>
              <a:t>Je ne vais pas au collège, je vais à l’université.</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Travailles-tu?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rPr>
              <a:t>Oui, je travaille.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Tu travailles où et quel jour?</a:t>
            </a:r>
          </a:p>
          <a:p>
            <a:pPr marL="457200" lvl="0" indent="-457200">
              <a:buFont typeface="+mj-lt"/>
              <a:buAutoNum type="arabicPeriod"/>
              <a:defRPr/>
            </a:pPr>
            <a:r>
              <a:rPr lang="fr-FR" sz="2000" dirty="0">
                <a:solidFill>
                  <a:srgbClr val="FF6600"/>
                </a:solidFill>
                <a:latin typeface="Century Gothic" panose="020B0502020202020204" pitchFamily="34" charset="0"/>
              </a:rPr>
              <a:t>Je travaille à la poste le samedi</a:t>
            </a:r>
            <a:r>
              <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Tu fais quoi?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rPr>
              <a:t>Je suis à la</a:t>
            </a:r>
            <a:r>
              <a:rPr kumimoji="0" lang="fr-FR" sz="2000" b="0" i="0" u="none" strike="noStrike" kern="1200" cap="none" spc="0" normalizeH="0" noProof="0" dirty="0">
                <a:ln>
                  <a:noFill/>
                </a:ln>
                <a:solidFill>
                  <a:srgbClr val="FF6600"/>
                </a:solidFill>
                <a:effectLst/>
                <a:uLnTx/>
                <a:uFillTx/>
                <a:latin typeface="Century Gothic" panose="020B0502020202020204" pitchFamily="34" charset="0"/>
              </a:rPr>
              <a:t> caisse.</a:t>
            </a:r>
            <a:endPar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rPr>
              <a:t>Comment</a:t>
            </a:r>
            <a:r>
              <a:rPr kumimoji="0" lang="fr-FR" sz="2000" b="1" i="0" u="none" strike="noStrike" kern="1200" cap="none" spc="0" normalizeH="0" noProof="0" dirty="0">
                <a:ln>
                  <a:noFill/>
                </a:ln>
                <a:solidFill>
                  <a:srgbClr val="FF6600"/>
                </a:solidFill>
                <a:effectLst/>
                <a:uLnTx/>
                <a:uFillTx/>
                <a:latin typeface="Century Gothic" panose="020B0502020202020204" pitchFamily="34" charset="0"/>
              </a:rPr>
              <a:t> vas-tu au travail?</a:t>
            </a:r>
            <a:endParaRPr kumimoji="0" lang="fr-FR" sz="2000" b="1" i="0" u="none" strike="noStrike" kern="1200" cap="none" spc="0" normalizeH="0" baseline="0" noProof="0" dirty="0">
              <a:ln>
                <a:noFill/>
              </a:ln>
              <a:solidFill>
                <a:srgbClr val="FF6600"/>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FF6600"/>
                </a:solidFill>
                <a:effectLst/>
                <a:uLnTx/>
                <a:uFillTx/>
                <a:latin typeface="Century Gothic" panose="020B0502020202020204" pitchFamily="34" charset="0"/>
              </a:rPr>
              <a:t>Je prends le train.</a:t>
            </a:r>
          </a:p>
        </p:txBody>
      </p:sp>
      <p:sp>
        <p:nvSpPr>
          <p:cNvPr id="13" name="TextBox 12">
            <a:extLst>
              <a:ext uri="{FF2B5EF4-FFF2-40B4-BE49-F238E27FC236}">
                <a16:creationId xmlns:a16="http://schemas.microsoft.com/office/drawing/2014/main" id="{6389F0F3-41D2-4D74-83F2-9902D890DC54}"/>
              </a:ext>
            </a:extLst>
          </p:cNvPr>
          <p:cNvSpPr txBox="1"/>
          <p:nvPr/>
        </p:nvSpPr>
        <p:spPr>
          <a:xfrm>
            <a:off x="188941" y="2642473"/>
            <a:ext cx="6401626" cy="34778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000" b="1" dirty="0">
                <a:solidFill>
                  <a:srgbClr val="1F4E79"/>
                </a:solidFill>
                <a:latin typeface="Century Gothic" panose="020B0502020202020204" pitchFamily="34" charset="0"/>
              </a:rPr>
              <a:t>Hello, how are you?</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ndParaRPr>
          </a:p>
          <a:p>
            <a:pPr marL="457200" lvl="0" indent="-457200">
              <a:buFont typeface="+mj-lt"/>
              <a:buAutoNum type="arabicPeriod"/>
              <a:defRPr/>
            </a:pPr>
            <a:r>
              <a:rPr lang="fr-FR" sz="2000" b="1" dirty="0" err="1">
                <a:solidFill>
                  <a:srgbClr val="1F4E79"/>
                </a:solidFill>
                <a:latin typeface="Century Gothic" panose="020B0502020202020204" pitchFamily="34" charset="0"/>
              </a:rPr>
              <a:t>When</a:t>
            </a:r>
            <a:r>
              <a:rPr lang="fr-FR" sz="2000" b="1" dirty="0">
                <a:solidFill>
                  <a:srgbClr val="1F4E79"/>
                </a:solidFill>
                <a:latin typeface="Century Gothic" panose="020B0502020202020204" pitchFamily="34" charset="0"/>
              </a:rPr>
              <a:t> do </a:t>
            </a:r>
            <a:r>
              <a:rPr lang="fr-FR" sz="2000" b="1" dirty="0" err="1">
                <a:solidFill>
                  <a:srgbClr val="1F4E79"/>
                </a:solidFill>
                <a:latin typeface="Century Gothic" panose="020B0502020202020204" pitchFamily="34" charset="0"/>
              </a:rPr>
              <a:t>you</a:t>
            </a:r>
            <a:r>
              <a:rPr lang="fr-FR" sz="2000" b="1" dirty="0">
                <a:solidFill>
                  <a:srgbClr val="1F4E79"/>
                </a:solidFill>
                <a:latin typeface="Century Gothic" panose="020B0502020202020204" pitchFamily="34" charset="0"/>
              </a:rPr>
              <a:t> go to </a:t>
            </a:r>
            <a:r>
              <a:rPr lang="fr-FR" sz="2000" b="1" dirty="0" err="1">
                <a:solidFill>
                  <a:srgbClr val="1F4E79"/>
                </a:solidFill>
                <a:latin typeface="Century Gothic" panose="020B0502020202020204" pitchFamily="34" charset="0"/>
              </a:rPr>
              <a:t>school</a:t>
            </a:r>
            <a:r>
              <a:rPr lang="fr-FR" sz="2000" b="1" dirty="0">
                <a:solidFill>
                  <a:srgbClr val="1F4E79"/>
                </a:solidFill>
                <a:latin typeface="Century Gothic" panose="020B0502020202020204" pitchFamily="34" charset="0"/>
              </a:rPr>
              <a:t>?</a:t>
            </a:r>
            <a:endParaRPr lang="en-GB" sz="2000" b="1" dirty="0">
              <a:solidFill>
                <a:srgbClr val="1F4E79"/>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000" dirty="0">
                <a:solidFill>
                  <a:srgbClr val="1F4E79"/>
                </a:solidFill>
                <a:latin typeface="Century Gothic" panose="020B0502020202020204" pitchFamily="34" charset="0"/>
              </a:rPr>
              <a:t>I don’t go to school! I go to university.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rPr>
              <a:t>Do you 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Yes, I 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rPr>
              <a:t>Where and which day do you 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000" dirty="0">
                <a:solidFill>
                  <a:srgbClr val="1F4E79"/>
                </a:solidFill>
                <a:latin typeface="Century Gothic" panose="020B0502020202020204" pitchFamily="34" charset="0"/>
              </a:rPr>
              <a:t>I work at the post office on Saturdays.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rPr>
              <a:t>What do</a:t>
            </a:r>
            <a:r>
              <a:rPr kumimoji="0" lang="en-GB" sz="2000" b="1" i="0" u="none" strike="noStrike" kern="1200" cap="none" spc="0" normalizeH="0" noProof="0" dirty="0">
                <a:ln>
                  <a:noFill/>
                </a:ln>
                <a:solidFill>
                  <a:srgbClr val="1F4E79"/>
                </a:solidFill>
                <a:effectLst/>
                <a:uLnTx/>
                <a:uFillTx/>
                <a:latin typeface="Century Gothic" panose="020B0502020202020204" pitchFamily="34" charset="0"/>
              </a:rPr>
              <a:t> you do?</a:t>
            </a:r>
            <a:endPar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000" dirty="0">
                <a:solidFill>
                  <a:srgbClr val="1F4E79"/>
                </a:solidFill>
                <a:latin typeface="Century Gothic" panose="020B0502020202020204" pitchFamily="34" charset="0"/>
              </a:rPr>
              <a:t>I am at the till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rPr>
              <a:t>How do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rPr>
              <a:t>yo</a:t>
            </a:r>
            <a:r>
              <a:rPr lang="en-GB" sz="2000" b="1" dirty="0">
                <a:solidFill>
                  <a:srgbClr val="1F4E79"/>
                </a:solidFill>
                <a:latin typeface="Century Gothic" panose="020B0502020202020204" pitchFamily="34" charset="0"/>
              </a:rPr>
              <a:t>u go to work?</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rPr>
              <a:t>I take the train.</a:t>
            </a:r>
          </a:p>
        </p:txBody>
      </p:sp>
      <p:sp>
        <p:nvSpPr>
          <p:cNvPr id="12" name="TextBox 11">
            <a:extLst>
              <a:ext uri="{FF2B5EF4-FFF2-40B4-BE49-F238E27FC236}">
                <a16:creationId xmlns:a16="http://schemas.microsoft.com/office/drawing/2014/main" id="{01B507CF-6AB8-4A22-A569-EE92913C6607}"/>
              </a:ext>
            </a:extLst>
          </p:cNvPr>
          <p:cNvSpPr txBox="1"/>
          <p:nvPr/>
        </p:nvSpPr>
        <p:spPr>
          <a:xfrm>
            <a:off x="244793" y="1441215"/>
            <a:ext cx="9219247" cy="830997"/>
          </a:xfrm>
          <a:prstGeom prst="rect">
            <a:avLst/>
          </a:prstGeom>
          <a:noFill/>
        </p:spPr>
        <p:txBody>
          <a:bodyPr wrap="square" rtlCol="0">
            <a:spAutoFit/>
          </a:bodyPr>
          <a:lstStyle/>
          <a:p>
            <a:r>
              <a:rPr lang="fr-FR" sz="2400" b="1" dirty="0">
                <a:solidFill>
                  <a:schemeClr val="accent1">
                    <a:lumMod val="50000"/>
                  </a:schemeClr>
                </a:solidFill>
                <a:sym typeface="Wingdings" panose="05000000000000000000" pitchFamily="2" charset="2"/>
              </a:rPr>
              <a:t>Écris en français les questions-réponses de l’interview d’Abdel, le cousin d’Amir.</a:t>
            </a:r>
            <a:endParaRPr lang="fr-FR" sz="2400" b="1" dirty="0">
              <a:solidFill>
                <a:schemeClr val="accent1">
                  <a:lumMod val="50000"/>
                </a:schemeClr>
              </a:solidFill>
            </a:endParaRPr>
          </a:p>
        </p:txBody>
      </p:sp>
      <p:sp>
        <p:nvSpPr>
          <p:cNvPr id="9" name="Rounded Rectangle 46">
            <a:extLst>
              <a:ext uri="{FF2B5EF4-FFF2-40B4-BE49-F238E27FC236}">
                <a16:creationId xmlns:a16="http://schemas.microsoft.com/office/drawing/2014/main" id="{CFBB938C-06CB-4DCE-896E-9E7DBB457B2F}"/>
              </a:ext>
            </a:extLst>
          </p:cNvPr>
          <p:cNvSpPr/>
          <p:nvPr/>
        </p:nvSpPr>
        <p:spPr>
          <a:xfrm>
            <a:off x="9794212" y="236266"/>
            <a:ext cx="2114756" cy="42900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écrire</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8899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2B279DF6-6CDD-4BEC-B630-B8B639C7B051}"/>
              </a:ext>
            </a:extLst>
          </p:cNvPr>
          <p:cNvGrpSpPr/>
          <p:nvPr/>
        </p:nvGrpSpPr>
        <p:grpSpPr>
          <a:xfrm rot="18436340">
            <a:off x="10441170" y="1932363"/>
            <a:ext cx="1412126" cy="1551138"/>
            <a:chOff x="3379690" y="3905714"/>
            <a:chExt cx="1542399" cy="1640850"/>
          </a:xfrm>
        </p:grpSpPr>
        <p:pic>
          <p:nvPicPr>
            <p:cNvPr id="24" name="Picture 2" descr="Blue Splat Clip Art">
              <a:extLst>
                <a:ext uri="{FF2B5EF4-FFF2-40B4-BE49-F238E27FC236}">
                  <a16:creationId xmlns:a16="http://schemas.microsoft.com/office/drawing/2014/main" id="{A7BACAFC-348C-4F39-9E52-275851BF85D2}"/>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3042642">
              <a:off x="3330465" y="3954939"/>
              <a:ext cx="1640850" cy="1542399"/>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1BA2CB5-68B1-4234-A4E6-9A232867E121}"/>
                </a:ext>
              </a:extLst>
            </p:cNvPr>
            <p:cNvSpPr txBox="1"/>
            <p:nvPr/>
          </p:nvSpPr>
          <p:spPr>
            <a:xfrm rot="3163660">
              <a:off x="4035698" y="4435113"/>
              <a:ext cx="318572" cy="4131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grpSp>
      <p:grpSp>
        <p:nvGrpSpPr>
          <p:cNvPr id="76" name="Group 75">
            <a:extLst>
              <a:ext uri="{FF2B5EF4-FFF2-40B4-BE49-F238E27FC236}">
                <a16:creationId xmlns:a16="http://schemas.microsoft.com/office/drawing/2014/main" id="{C01856AE-90A0-4BEC-904C-1E1FA65338B0}"/>
              </a:ext>
            </a:extLst>
          </p:cNvPr>
          <p:cNvGrpSpPr/>
          <p:nvPr/>
        </p:nvGrpSpPr>
        <p:grpSpPr>
          <a:xfrm>
            <a:off x="7549086" y="2038161"/>
            <a:ext cx="1412125" cy="1327397"/>
            <a:chOff x="1474084" y="4083015"/>
            <a:chExt cx="1412125" cy="1327397"/>
          </a:xfrm>
        </p:grpSpPr>
        <p:pic>
          <p:nvPicPr>
            <p:cNvPr id="23" name="Picture 2" descr="Blue Splat Clip Art">
              <a:extLst>
                <a:ext uri="{FF2B5EF4-FFF2-40B4-BE49-F238E27FC236}">
                  <a16:creationId xmlns:a16="http://schemas.microsoft.com/office/drawing/2014/main" id="{382154A8-2249-4701-B9C3-461AC69E1093}"/>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74084" y="4083015"/>
              <a:ext cx="1412125" cy="1327397"/>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F0C88445-F5D2-4567-BC93-9DF5730420B6}"/>
                </a:ext>
              </a:extLst>
            </p:cNvPr>
            <p:cNvSpPr txBox="1"/>
            <p:nvPr/>
          </p:nvSpPr>
          <p:spPr>
            <a:xfrm>
              <a:off x="2019530" y="4456200"/>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grpSp>
      <p:sp>
        <p:nvSpPr>
          <p:cNvPr id="15" name="TextBox 14">
            <a:extLst>
              <a:ext uri="{FF2B5EF4-FFF2-40B4-BE49-F238E27FC236}">
                <a16:creationId xmlns:a16="http://schemas.microsoft.com/office/drawing/2014/main" id="{F6E995A5-0F27-4515-B3A7-AFF35BFBA8E1}"/>
              </a:ext>
            </a:extLst>
          </p:cNvPr>
          <p:cNvSpPr txBox="1"/>
          <p:nvPr/>
        </p:nvSpPr>
        <p:spPr>
          <a:xfrm>
            <a:off x="1475404" y="3504115"/>
            <a:ext cx="9730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p>
        </p:txBody>
      </p:sp>
      <p:grpSp>
        <p:nvGrpSpPr>
          <p:cNvPr id="72" name="Group 71">
            <a:extLst>
              <a:ext uri="{FF2B5EF4-FFF2-40B4-BE49-F238E27FC236}">
                <a16:creationId xmlns:a16="http://schemas.microsoft.com/office/drawing/2014/main" id="{E22CB1F2-7263-4AAF-AEDA-1A04B3F0628C}"/>
              </a:ext>
            </a:extLst>
          </p:cNvPr>
          <p:cNvGrpSpPr/>
          <p:nvPr/>
        </p:nvGrpSpPr>
        <p:grpSpPr>
          <a:xfrm>
            <a:off x="1180122" y="3326652"/>
            <a:ext cx="1482073" cy="1257430"/>
            <a:chOff x="1760059" y="1877809"/>
            <a:chExt cx="1512843" cy="1422072"/>
          </a:xfrm>
        </p:grpSpPr>
        <p:pic>
          <p:nvPicPr>
            <p:cNvPr id="26" name="Picture 2" descr="Blue Splat Clip Art">
              <a:extLst>
                <a:ext uri="{FF2B5EF4-FFF2-40B4-BE49-F238E27FC236}">
                  <a16:creationId xmlns:a16="http://schemas.microsoft.com/office/drawing/2014/main" id="{C0848E9F-03D7-470F-B909-5C90BE304974}"/>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819603">
              <a:off x="1760059" y="1877809"/>
              <a:ext cx="1512843" cy="142207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BF562169-B28E-4F14-ACB1-68230CBEE17D}"/>
                </a:ext>
              </a:extLst>
            </p:cNvPr>
            <p:cNvSpPr txBox="1"/>
            <p:nvPr/>
          </p:nvSpPr>
          <p:spPr>
            <a:xfrm>
              <a:off x="2281189" y="2258809"/>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grpSp>
        <p:nvGrpSpPr>
          <p:cNvPr id="71" name="Group 70">
            <a:extLst>
              <a:ext uri="{FF2B5EF4-FFF2-40B4-BE49-F238E27FC236}">
                <a16:creationId xmlns:a16="http://schemas.microsoft.com/office/drawing/2014/main" id="{F235CECD-10A7-457B-A291-36BB7BB0A9C4}"/>
              </a:ext>
            </a:extLst>
          </p:cNvPr>
          <p:cNvGrpSpPr/>
          <p:nvPr/>
        </p:nvGrpSpPr>
        <p:grpSpPr>
          <a:xfrm>
            <a:off x="4046779" y="1930827"/>
            <a:ext cx="1691525" cy="1443892"/>
            <a:chOff x="3363757" y="1186479"/>
            <a:chExt cx="1121548" cy="1054255"/>
          </a:xfrm>
        </p:grpSpPr>
        <p:pic>
          <p:nvPicPr>
            <p:cNvPr id="58" name="Picture 2" descr="Blue Splat Clip Art">
              <a:extLst>
                <a:ext uri="{FF2B5EF4-FFF2-40B4-BE49-F238E27FC236}">
                  <a16:creationId xmlns:a16="http://schemas.microsoft.com/office/drawing/2014/main" id="{99CE4A4B-2AD3-4F5B-A979-422B7324922D}"/>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363757" y="1186479"/>
              <a:ext cx="1121548" cy="105425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4EA98931-09C8-41B3-919B-CC7F50FF002D}"/>
                </a:ext>
              </a:extLst>
            </p:cNvPr>
            <p:cNvSpPr txBox="1"/>
            <p:nvPr/>
          </p:nvSpPr>
          <p:spPr>
            <a:xfrm>
              <a:off x="3794706" y="1483393"/>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grpSp>
        <p:nvGrpSpPr>
          <p:cNvPr id="59" name="Group 58">
            <a:extLst>
              <a:ext uri="{FF2B5EF4-FFF2-40B4-BE49-F238E27FC236}">
                <a16:creationId xmlns:a16="http://schemas.microsoft.com/office/drawing/2014/main" id="{160CCF89-ADBC-4C0F-A9F3-D4C79C6DBFA6}"/>
              </a:ext>
            </a:extLst>
          </p:cNvPr>
          <p:cNvGrpSpPr/>
          <p:nvPr/>
        </p:nvGrpSpPr>
        <p:grpSpPr>
          <a:xfrm>
            <a:off x="1493018" y="1870968"/>
            <a:ext cx="1395016" cy="1443892"/>
            <a:chOff x="1181189" y="1233934"/>
            <a:chExt cx="1121548" cy="1054255"/>
          </a:xfrm>
        </p:grpSpPr>
        <p:pic>
          <p:nvPicPr>
            <p:cNvPr id="34"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181189" y="1233934"/>
              <a:ext cx="1121548" cy="1054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883A5F-9B32-43FC-BB48-F1B9A9074D42}"/>
                </a:ext>
              </a:extLst>
            </p:cNvPr>
            <p:cNvSpPr txBox="1"/>
            <p:nvPr/>
          </p:nvSpPr>
          <p:spPr>
            <a:xfrm>
              <a:off x="1633138" y="1552417"/>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ne? pas? --?</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id="{72DB0063-D9F3-44D3-B86E-3E9050ED169D}"/>
              </a:ext>
            </a:extLst>
          </p:cNvPr>
          <p:cNvSpPr txBox="1"/>
          <p:nvPr/>
        </p:nvSpPr>
        <p:spPr>
          <a:xfrm>
            <a:off x="8339690" y="3826471"/>
            <a:ext cx="7966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p>
        </p:txBody>
      </p:sp>
      <p:sp>
        <p:nvSpPr>
          <p:cNvPr id="12" name="TextBox 11">
            <a:extLst>
              <a:ext uri="{FF2B5EF4-FFF2-40B4-BE49-F238E27FC236}">
                <a16:creationId xmlns:a16="http://schemas.microsoft.com/office/drawing/2014/main" id="{79CECE98-E458-4636-9207-9DDB3F431DB5}"/>
              </a:ext>
            </a:extLst>
          </p:cNvPr>
          <p:cNvSpPr txBox="1"/>
          <p:nvPr/>
        </p:nvSpPr>
        <p:spPr>
          <a:xfrm>
            <a:off x="1557481" y="4957465"/>
            <a:ext cx="8181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p>
        </p:txBody>
      </p:sp>
      <p:sp>
        <p:nvSpPr>
          <p:cNvPr id="13" name="TextBox 12">
            <a:extLst>
              <a:ext uri="{FF2B5EF4-FFF2-40B4-BE49-F238E27FC236}">
                <a16:creationId xmlns:a16="http://schemas.microsoft.com/office/drawing/2014/main" id="{BB1BD7B5-91B9-4C0F-9977-FA3C6E541A0E}"/>
              </a:ext>
            </a:extLst>
          </p:cNvPr>
          <p:cNvSpPr txBox="1"/>
          <p:nvPr/>
        </p:nvSpPr>
        <p:spPr>
          <a:xfrm>
            <a:off x="4049519" y="3509788"/>
            <a:ext cx="10053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p>
        </p:txBody>
      </p:sp>
      <p:sp>
        <p:nvSpPr>
          <p:cNvPr id="14" name="TextBox 13">
            <a:extLst>
              <a:ext uri="{FF2B5EF4-FFF2-40B4-BE49-F238E27FC236}">
                <a16:creationId xmlns:a16="http://schemas.microsoft.com/office/drawing/2014/main" id="{B4F6FCF4-8601-43F5-AAAA-7BCCCA5E3E53}"/>
              </a:ext>
            </a:extLst>
          </p:cNvPr>
          <p:cNvSpPr txBox="1"/>
          <p:nvPr/>
        </p:nvSpPr>
        <p:spPr>
          <a:xfrm>
            <a:off x="4104083" y="4972798"/>
            <a:ext cx="10407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p>
        </p:txBody>
      </p:sp>
      <p:sp>
        <p:nvSpPr>
          <p:cNvPr id="25" name="TextBox 24">
            <a:extLst>
              <a:ext uri="{FF2B5EF4-FFF2-40B4-BE49-F238E27FC236}">
                <a16:creationId xmlns:a16="http://schemas.microsoft.com/office/drawing/2014/main" id="{577E742D-1C77-494B-96B5-E65150565827}"/>
              </a:ext>
            </a:extLst>
          </p:cNvPr>
          <p:cNvSpPr txBox="1"/>
          <p:nvPr/>
        </p:nvSpPr>
        <p:spPr>
          <a:xfrm>
            <a:off x="10420056" y="3841611"/>
            <a:ext cx="98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p>
        </p:txBody>
      </p:sp>
      <p:sp>
        <p:nvSpPr>
          <p:cNvPr id="28" name="TextBox 27">
            <a:extLst>
              <a:ext uri="{FF2B5EF4-FFF2-40B4-BE49-F238E27FC236}">
                <a16:creationId xmlns:a16="http://schemas.microsoft.com/office/drawing/2014/main" id="{36C88ED1-D99C-49AA-9680-7008EB5D1E4D}"/>
              </a:ext>
            </a:extLst>
          </p:cNvPr>
          <p:cNvSpPr txBox="1"/>
          <p:nvPr/>
        </p:nvSpPr>
        <p:spPr>
          <a:xfrm>
            <a:off x="1103648" y="3481982"/>
            <a:ext cx="4537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a:t>
            </a:r>
          </a:p>
        </p:txBody>
      </p:sp>
      <p:sp>
        <p:nvSpPr>
          <p:cNvPr id="31" name="TextBox 30">
            <a:extLst>
              <a:ext uri="{FF2B5EF4-FFF2-40B4-BE49-F238E27FC236}">
                <a16:creationId xmlns:a16="http://schemas.microsoft.com/office/drawing/2014/main" id="{FEEED1FF-55FD-481F-A2A8-3F27D447287A}"/>
              </a:ext>
            </a:extLst>
          </p:cNvPr>
          <p:cNvSpPr txBox="1"/>
          <p:nvPr/>
        </p:nvSpPr>
        <p:spPr>
          <a:xfrm>
            <a:off x="6991636" y="2271698"/>
            <a:ext cx="9826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a:t>
            </a:r>
          </a:p>
        </p:txBody>
      </p:sp>
      <p:grpSp>
        <p:nvGrpSpPr>
          <p:cNvPr id="9" name="Group 8">
            <a:extLst>
              <a:ext uri="{FF2B5EF4-FFF2-40B4-BE49-F238E27FC236}">
                <a16:creationId xmlns:a16="http://schemas.microsoft.com/office/drawing/2014/main" id="{ABDB41AD-4DC2-4A30-8F93-416738D382D5}"/>
              </a:ext>
            </a:extLst>
          </p:cNvPr>
          <p:cNvGrpSpPr/>
          <p:nvPr/>
        </p:nvGrpSpPr>
        <p:grpSpPr>
          <a:xfrm>
            <a:off x="267231" y="3260302"/>
            <a:ext cx="948721" cy="1163601"/>
            <a:chOff x="267231" y="3260302"/>
            <a:chExt cx="948721" cy="1163601"/>
          </a:xfrm>
          <a:effectLst/>
        </p:grpSpPr>
        <p:pic>
          <p:nvPicPr>
            <p:cNvPr id="20" name="Picture 19" descr="A picture containing toy&#10;&#10;Description automatically generated">
              <a:extLst>
                <a:ext uri="{FF2B5EF4-FFF2-40B4-BE49-F238E27FC236}">
                  <a16:creationId xmlns:a16="http://schemas.microsoft.com/office/drawing/2014/main" id="{6D6D2B0D-6D15-4656-86EB-6C38735B6D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650" y="3417180"/>
              <a:ext cx="788302" cy="761646"/>
            </a:xfrm>
            <a:prstGeom prst="rect">
              <a:avLst/>
            </a:prstGeom>
          </p:spPr>
        </p:pic>
        <p:grpSp>
          <p:nvGrpSpPr>
            <p:cNvPr id="39" name="Group 38">
              <a:extLst>
                <a:ext uri="{FF2B5EF4-FFF2-40B4-BE49-F238E27FC236}">
                  <a16:creationId xmlns:a16="http://schemas.microsoft.com/office/drawing/2014/main" id="{5CB2987F-89F1-4581-B806-4BC19AB74B5C}"/>
                </a:ext>
              </a:extLst>
            </p:cNvPr>
            <p:cNvGrpSpPr/>
            <p:nvPr/>
          </p:nvGrpSpPr>
          <p:grpSpPr>
            <a:xfrm>
              <a:off x="267231" y="3260302"/>
              <a:ext cx="916511" cy="1163601"/>
              <a:chOff x="475357" y="3640555"/>
              <a:chExt cx="1523948" cy="1958554"/>
            </a:xfrm>
          </p:grpSpPr>
          <p:pic>
            <p:nvPicPr>
              <p:cNvPr id="41" name="Picture 40">
                <a:extLst>
                  <a:ext uri="{FF2B5EF4-FFF2-40B4-BE49-F238E27FC236}">
                    <a16:creationId xmlns:a16="http://schemas.microsoft.com/office/drawing/2014/main" id="{39625300-87A9-43E2-81E5-DCE5E593FD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9654" y="4983665"/>
                <a:ext cx="539651" cy="615444"/>
              </a:xfrm>
              <a:prstGeom prst="rect">
                <a:avLst/>
              </a:prstGeom>
            </p:spPr>
          </p:pic>
          <p:sp>
            <p:nvSpPr>
              <p:cNvPr id="42" name="Action Button: Custom 16">
                <a:hlinkClick r:id="" action="ppaction://noaction" highlightClick="1"/>
                <a:extLst>
                  <a:ext uri="{FF2B5EF4-FFF2-40B4-BE49-F238E27FC236}">
                    <a16:creationId xmlns:a16="http://schemas.microsoft.com/office/drawing/2014/main" id="{A138A2FC-3B15-4E6E-A56E-843F7C9E2461}"/>
                  </a:ext>
                </a:extLst>
              </p:cNvPr>
              <p:cNvSpPr/>
              <p:nvPr/>
            </p:nvSpPr>
            <p:spPr>
              <a:xfrm>
                <a:off x="475357" y="3640555"/>
                <a:ext cx="766205" cy="775611"/>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B</a:t>
                </a:r>
              </a:p>
            </p:txBody>
          </p:sp>
        </p:grpSp>
      </p:grpSp>
      <p:grpSp>
        <p:nvGrpSpPr>
          <p:cNvPr id="35" name="Group 34">
            <a:extLst>
              <a:ext uri="{FF2B5EF4-FFF2-40B4-BE49-F238E27FC236}">
                <a16:creationId xmlns:a16="http://schemas.microsoft.com/office/drawing/2014/main" id="{913EFB5E-ACC4-4ADD-A692-4FB1D76A586A}"/>
              </a:ext>
            </a:extLst>
          </p:cNvPr>
          <p:cNvGrpSpPr/>
          <p:nvPr/>
        </p:nvGrpSpPr>
        <p:grpSpPr>
          <a:xfrm>
            <a:off x="1085049" y="2166292"/>
            <a:ext cx="3719887" cy="664636"/>
            <a:chOff x="1131275" y="953712"/>
            <a:chExt cx="3719887" cy="664636"/>
          </a:xfrm>
        </p:grpSpPr>
        <p:sp>
          <p:nvSpPr>
            <p:cNvPr id="37" name="TextBox 36">
              <a:extLst>
                <a:ext uri="{FF2B5EF4-FFF2-40B4-BE49-F238E27FC236}">
                  <a16:creationId xmlns:a16="http://schemas.microsoft.com/office/drawing/2014/main" id="{7BCDBF97-E1B5-464F-8B3E-C32E75F9592A}"/>
                </a:ext>
              </a:extLst>
            </p:cNvPr>
            <p:cNvSpPr txBox="1"/>
            <p:nvPr/>
          </p:nvSpPr>
          <p:spPr>
            <a:xfrm>
              <a:off x="2469901" y="972017"/>
              <a:ext cx="23812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apprend</a:t>
              </a:r>
              <a:endPar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5F49487A-2CA7-44EF-A33C-1DA39ECE32CD}"/>
                </a:ext>
              </a:extLst>
            </p:cNvPr>
            <p:cNvSpPr txBox="1"/>
            <p:nvPr/>
          </p:nvSpPr>
          <p:spPr>
            <a:xfrm>
              <a:off x="1131275" y="953712"/>
              <a:ext cx="943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a:t>
              </a:r>
            </a:p>
          </p:txBody>
        </p:sp>
      </p:grpSp>
      <p:grpSp>
        <p:nvGrpSpPr>
          <p:cNvPr id="10" name="Group 9">
            <a:extLst>
              <a:ext uri="{FF2B5EF4-FFF2-40B4-BE49-F238E27FC236}">
                <a16:creationId xmlns:a16="http://schemas.microsoft.com/office/drawing/2014/main" id="{E609F681-88DB-4F88-8A8C-BC780FE55770}"/>
              </a:ext>
            </a:extLst>
          </p:cNvPr>
          <p:cNvGrpSpPr/>
          <p:nvPr/>
        </p:nvGrpSpPr>
        <p:grpSpPr>
          <a:xfrm>
            <a:off x="275348" y="4453922"/>
            <a:ext cx="1029589" cy="1123005"/>
            <a:chOff x="275348" y="4453922"/>
            <a:chExt cx="1029589" cy="1123005"/>
          </a:xfrm>
        </p:grpSpPr>
        <p:pic>
          <p:nvPicPr>
            <p:cNvPr id="104" name="Picture 103" descr="Hiker Hiking Clip Art">
              <a:extLst>
                <a:ext uri="{FF2B5EF4-FFF2-40B4-BE49-F238E27FC236}">
                  <a16:creationId xmlns:a16="http://schemas.microsoft.com/office/drawing/2014/main" id="{5754E5B7-99DD-4959-BAA1-C8BE97606861}"/>
                </a:ext>
              </a:extLst>
            </p:cNvPr>
            <p:cNvPicPr/>
            <p:nvPr/>
          </p:nvPicPr>
          <p:blipFill rotWithShape="1">
            <a:blip r:embed="rId7">
              <a:extLst>
                <a:ext uri="{BEBA8EAE-BF5A-486C-A8C5-ECC9F3942E4B}">
                  <a14:imgProps xmlns:a14="http://schemas.microsoft.com/office/drawing/2010/main">
                    <a14:imgLayer r:embed="rId8">
                      <a14:imgEffect>
                        <a14:backgroundRemoval t="3704" b="97531" l="4000" r="63000">
                          <a14:foregroundMark x1="16000" y1="8642" x2="16000" y2="8642"/>
                          <a14:foregroundMark x1="18000" y1="33333" x2="18000" y2="33333"/>
                          <a14:foregroundMark x1="10000" y1="37037" x2="10000" y2="37037"/>
                          <a14:foregroundMark x1="25000" y1="38272" x2="25000" y2="38272"/>
                          <a14:foregroundMark x1="23000" y1="27160" x2="23000" y2="27160"/>
                          <a14:foregroundMark x1="17000" y1="3704" x2="17000" y2="3704"/>
                          <a14:foregroundMark x1="13000" y1="25926" x2="13000" y2="25926"/>
                          <a14:foregroundMark x1="16000" y1="3704" x2="16000" y2="3704"/>
                          <a14:foregroundMark x1="14000" y1="82716" x2="14000" y2="82716"/>
                          <a14:foregroundMark x1="48000" y1="76543" x2="48000" y2="76543"/>
                          <a14:foregroundMark x1="43000" y1="66667" x2="43000" y2="66667"/>
                          <a14:foregroundMark x1="43000" y1="71605" x2="43000" y2="71605"/>
                          <a14:foregroundMark x1="35000" y1="83951" x2="35000" y2="83951"/>
                          <a14:foregroundMark x1="49000" y1="65432" x2="49000" y2="65432"/>
                          <a14:foregroundMark x1="55000" y1="72840" x2="55000" y2="72840"/>
                          <a14:foregroundMark x1="54000" y1="72840" x2="54000" y2="72840"/>
                          <a14:foregroundMark x1="53000" y1="59259" x2="53000" y2="59259"/>
                          <a14:foregroundMark x1="61000" y1="61728" x2="61000" y2="61728"/>
                          <a14:foregroundMark x1="51000" y1="74074" x2="51000" y2="74074"/>
                          <a14:foregroundMark x1="48000" y1="79012" x2="48000" y2="79012"/>
                          <a14:foregroundMark x1="46000" y1="81481" x2="46000" y2="81481"/>
                          <a14:foregroundMark x1="45000" y1="83951" x2="45000" y2="83951"/>
                          <a14:foregroundMark x1="42000" y1="86420" x2="42000" y2="86420"/>
                          <a14:foregroundMark x1="41000" y1="87654" x2="41000" y2="87654"/>
                          <a14:foregroundMark x1="42000" y1="91358" x2="42000" y2="91358"/>
                          <a14:foregroundMark x1="42000" y1="93827" x2="42000" y2="93827"/>
                          <a14:foregroundMark x1="13000" y1="60494" x2="13000" y2="60494"/>
                          <a14:foregroundMark x1="28000" y1="41975" x2="28000" y2="41975"/>
                          <a14:foregroundMark x1="25000" y1="43210" x2="25000" y2="43210"/>
                          <a14:foregroundMark x1="17000" y1="46914" x2="17000" y2="46914"/>
                          <a14:foregroundMark x1="24000" y1="46914" x2="24000" y2="46914"/>
                          <a14:foregroundMark x1="57000" y1="72840" x2="57000" y2="72840"/>
                          <a14:foregroundMark x1="56000" y1="64198" x2="56000" y2="64198"/>
                          <a14:foregroundMark x1="32000" y1="75309" x2="32000" y2="75309"/>
                          <a14:foregroundMark x1="16000" y1="76543" x2="16000" y2="76543"/>
                          <a14:foregroundMark x1="30000" y1="81481" x2="30000" y2="81481"/>
                          <a14:foregroundMark x1="42000" y1="97531" x2="42000" y2="97531"/>
                          <a14:foregroundMark x1="9000" y1="92593" x2="9000" y2="92593"/>
                          <a14:foregroundMark x1="8000" y1="80247" x2="8000" y2="80247"/>
                          <a14:foregroundMark x1="7000" y1="76543" x2="7000" y2="76543"/>
                          <a14:foregroundMark x1="10000" y1="86420" x2="10000" y2="86420"/>
                          <a14:foregroundMark x1="4000" y1="93827" x2="4000" y2="93827"/>
                          <a14:backgroundMark x1="61000" y1="6173" x2="61000" y2="6173"/>
                          <a14:backgroundMark x1="58000" y1="22222" x2="58000" y2="22222"/>
                          <a14:backgroundMark x1="55000" y1="9877" x2="55000" y2="9877"/>
                          <a14:backgroundMark x1="51000" y1="11111" x2="51000" y2="11111"/>
                        </a14:backgroundRemoval>
                      </a14:imgEffect>
                    </a14:imgLayer>
                  </a14:imgProps>
                </a:ext>
                <a:ext uri="{28A0092B-C50C-407E-A947-70E740481C1C}">
                  <a14:useLocalDpi xmlns:a14="http://schemas.microsoft.com/office/drawing/2010/main" val="0"/>
                </a:ext>
              </a:extLst>
            </a:blip>
            <a:srcRect r="30000"/>
            <a:stretch/>
          </p:blipFill>
          <p:spPr bwMode="auto">
            <a:xfrm>
              <a:off x="638187" y="4659156"/>
              <a:ext cx="666750" cy="771525"/>
            </a:xfrm>
            <a:prstGeom prst="rect">
              <a:avLst/>
            </a:prstGeom>
            <a:noFill/>
            <a:ln>
              <a:noFill/>
            </a:ln>
            <a:extLst>
              <a:ext uri="{53640926-AAD7-44D8-BBD7-CCE9431645EC}">
                <a14:shadowObscured xmlns:a14="http://schemas.microsoft.com/office/drawing/2010/main"/>
              </a:ext>
            </a:extLst>
          </p:spPr>
        </p:pic>
        <p:grpSp>
          <p:nvGrpSpPr>
            <p:cNvPr id="43" name="Group 42">
              <a:extLst>
                <a:ext uri="{FF2B5EF4-FFF2-40B4-BE49-F238E27FC236}">
                  <a16:creationId xmlns:a16="http://schemas.microsoft.com/office/drawing/2014/main" id="{D51A4965-D43B-4986-BA4B-720361709314}"/>
                </a:ext>
              </a:extLst>
            </p:cNvPr>
            <p:cNvGrpSpPr/>
            <p:nvPr/>
          </p:nvGrpSpPr>
          <p:grpSpPr>
            <a:xfrm>
              <a:off x="275348" y="4453922"/>
              <a:ext cx="966773" cy="1123005"/>
              <a:chOff x="354734" y="4531058"/>
              <a:chExt cx="1479280" cy="1822924"/>
            </a:xfrm>
          </p:grpSpPr>
          <p:sp>
            <p:nvSpPr>
              <p:cNvPr id="45" name="Action Button: Custom 16">
                <a:hlinkClick r:id="" action="ppaction://noaction" highlightClick="1"/>
                <a:extLst>
                  <a:ext uri="{FF2B5EF4-FFF2-40B4-BE49-F238E27FC236}">
                    <a16:creationId xmlns:a16="http://schemas.microsoft.com/office/drawing/2014/main" id="{3A0F61F5-E8C5-41B9-9189-BE707066488D}"/>
                  </a:ext>
                </a:extLst>
              </p:cNvPr>
              <p:cNvSpPr/>
              <p:nvPr/>
            </p:nvSpPr>
            <p:spPr>
              <a:xfrm>
                <a:off x="354734" y="4531058"/>
                <a:ext cx="705080" cy="747996"/>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C</a:t>
                </a:r>
              </a:p>
            </p:txBody>
          </p:sp>
          <p:pic>
            <p:nvPicPr>
              <p:cNvPr id="46" name="Picture 45">
                <a:extLst>
                  <a:ext uri="{FF2B5EF4-FFF2-40B4-BE49-F238E27FC236}">
                    <a16:creationId xmlns:a16="http://schemas.microsoft.com/office/drawing/2014/main" id="{9098B1AC-4508-4D22-9F8B-2878D2C339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5494" y="5819660"/>
                <a:ext cx="468520" cy="534322"/>
              </a:xfrm>
              <a:prstGeom prst="rect">
                <a:avLst/>
              </a:prstGeom>
            </p:spPr>
          </p:pic>
        </p:grpSp>
      </p:grpSp>
      <p:grpSp>
        <p:nvGrpSpPr>
          <p:cNvPr id="7" name="Group 6">
            <a:extLst>
              <a:ext uri="{FF2B5EF4-FFF2-40B4-BE49-F238E27FC236}">
                <a16:creationId xmlns:a16="http://schemas.microsoft.com/office/drawing/2014/main" id="{6576F9CB-20A8-495F-9852-523ECA94218D}"/>
              </a:ext>
            </a:extLst>
          </p:cNvPr>
          <p:cNvGrpSpPr/>
          <p:nvPr/>
        </p:nvGrpSpPr>
        <p:grpSpPr>
          <a:xfrm>
            <a:off x="6158200" y="2121427"/>
            <a:ext cx="932221" cy="942975"/>
            <a:chOff x="6158200" y="2121427"/>
            <a:chExt cx="932221" cy="942975"/>
          </a:xfrm>
        </p:grpSpPr>
        <p:pic>
          <p:nvPicPr>
            <p:cNvPr id="102" name="Picture 101" descr="Student Asking A Question Clip Art">
              <a:extLst>
                <a:ext uri="{FF2B5EF4-FFF2-40B4-BE49-F238E27FC236}">
                  <a16:creationId xmlns:a16="http://schemas.microsoft.com/office/drawing/2014/main" id="{DB0307F8-67DE-4308-94C2-A6D7739C03AE}"/>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355727" y="2121427"/>
              <a:ext cx="695325" cy="942975"/>
            </a:xfrm>
            <a:prstGeom prst="rect">
              <a:avLst/>
            </a:prstGeom>
            <a:noFill/>
            <a:ln>
              <a:noFill/>
            </a:ln>
          </p:spPr>
        </p:pic>
        <p:grpSp>
          <p:nvGrpSpPr>
            <p:cNvPr id="47" name="Group 46">
              <a:extLst>
                <a:ext uri="{FF2B5EF4-FFF2-40B4-BE49-F238E27FC236}">
                  <a16:creationId xmlns:a16="http://schemas.microsoft.com/office/drawing/2014/main" id="{613BCC57-6CAA-4F6B-AB95-E315725F6409}"/>
                </a:ext>
              </a:extLst>
            </p:cNvPr>
            <p:cNvGrpSpPr/>
            <p:nvPr/>
          </p:nvGrpSpPr>
          <p:grpSpPr>
            <a:xfrm>
              <a:off x="6158200" y="2135592"/>
              <a:ext cx="932221" cy="863386"/>
              <a:chOff x="521275" y="2439668"/>
              <a:chExt cx="1734718" cy="1621545"/>
            </a:xfrm>
          </p:grpSpPr>
          <p:sp>
            <p:nvSpPr>
              <p:cNvPr id="49" name="Action Button: Custom 16">
                <a:hlinkClick r:id="" action="ppaction://noaction" highlightClick="1"/>
                <a:extLst>
                  <a:ext uri="{FF2B5EF4-FFF2-40B4-BE49-F238E27FC236}">
                    <a16:creationId xmlns:a16="http://schemas.microsoft.com/office/drawing/2014/main" id="{B1307DD9-3AFC-45D5-8FCD-DDCA9B8350B4}"/>
                  </a:ext>
                </a:extLst>
              </p:cNvPr>
              <p:cNvSpPr/>
              <p:nvPr/>
            </p:nvSpPr>
            <p:spPr>
              <a:xfrm>
                <a:off x="521275" y="2439668"/>
                <a:ext cx="857477" cy="865439"/>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D</a:t>
                </a:r>
              </a:p>
            </p:txBody>
          </p:sp>
          <p:pic>
            <p:nvPicPr>
              <p:cNvPr id="50" name="Picture 49">
                <a:extLst>
                  <a:ext uri="{FF2B5EF4-FFF2-40B4-BE49-F238E27FC236}">
                    <a16:creationId xmlns:a16="http://schemas.microsoft.com/office/drawing/2014/main" id="{5D1B6456-BD8D-42D2-B9DE-26760F5C09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7063" y="3489411"/>
                <a:ext cx="548930" cy="571802"/>
              </a:xfrm>
              <a:prstGeom prst="rect">
                <a:avLst/>
              </a:prstGeom>
            </p:spPr>
          </p:pic>
        </p:grpSp>
      </p:grpSp>
      <p:grpSp>
        <p:nvGrpSpPr>
          <p:cNvPr id="51" name="Group 50">
            <a:extLst>
              <a:ext uri="{FF2B5EF4-FFF2-40B4-BE49-F238E27FC236}">
                <a16:creationId xmlns:a16="http://schemas.microsoft.com/office/drawing/2014/main" id="{2AC7B14A-1156-4BB7-B54A-1827DF5AD89E}"/>
              </a:ext>
            </a:extLst>
          </p:cNvPr>
          <p:cNvGrpSpPr/>
          <p:nvPr/>
        </p:nvGrpSpPr>
        <p:grpSpPr>
          <a:xfrm>
            <a:off x="6158200" y="3506892"/>
            <a:ext cx="1144710" cy="1105928"/>
            <a:chOff x="562514" y="3780904"/>
            <a:chExt cx="1484557" cy="1428697"/>
          </a:xfrm>
        </p:grpSpPr>
        <p:pic>
          <p:nvPicPr>
            <p:cNvPr id="52" name="Picture 51" descr="A drawing of a cartoon character&#10;&#10;Description automatically generated">
              <a:extLst>
                <a:ext uri="{FF2B5EF4-FFF2-40B4-BE49-F238E27FC236}">
                  <a16:creationId xmlns:a16="http://schemas.microsoft.com/office/drawing/2014/main" id="{C1AD8615-3700-4DE1-9E2F-7583132644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4390" y="3944739"/>
              <a:ext cx="1222681" cy="1222681"/>
            </a:xfrm>
            <a:prstGeom prst="rect">
              <a:avLst/>
            </a:prstGeom>
          </p:spPr>
        </p:pic>
        <p:grpSp>
          <p:nvGrpSpPr>
            <p:cNvPr id="53" name="Group 52">
              <a:extLst>
                <a:ext uri="{FF2B5EF4-FFF2-40B4-BE49-F238E27FC236}">
                  <a16:creationId xmlns:a16="http://schemas.microsoft.com/office/drawing/2014/main" id="{B12D5001-77A7-4F0E-A509-35C1B53D4AB8}"/>
                </a:ext>
              </a:extLst>
            </p:cNvPr>
            <p:cNvGrpSpPr/>
            <p:nvPr/>
          </p:nvGrpSpPr>
          <p:grpSpPr>
            <a:xfrm>
              <a:off x="562514" y="3780904"/>
              <a:ext cx="1484557" cy="1428697"/>
              <a:chOff x="8891404" y="3837611"/>
              <a:chExt cx="1734392" cy="1720377"/>
            </a:xfrm>
          </p:grpSpPr>
          <p:sp>
            <p:nvSpPr>
              <p:cNvPr id="54" name="Action Button: Custom 16">
                <a:hlinkClick r:id="" action="ppaction://noaction" highlightClick="1"/>
                <a:extLst>
                  <a:ext uri="{FF2B5EF4-FFF2-40B4-BE49-F238E27FC236}">
                    <a16:creationId xmlns:a16="http://schemas.microsoft.com/office/drawing/2014/main" id="{35A20F54-0D64-42DA-A7CF-07CFF6D125C2}"/>
                  </a:ext>
                </a:extLst>
              </p:cNvPr>
              <p:cNvSpPr/>
              <p:nvPr/>
            </p:nvSpPr>
            <p:spPr>
              <a:xfrm>
                <a:off x="8891404" y="3837611"/>
                <a:ext cx="698175" cy="716819"/>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E</a:t>
                </a:r>
              </a:p>
            </p:txBody>
          </p:sp>
          <p:pic>
            <p:nvPicPr>
              <p:cNvPr id="55" name="Picture 54">
                <a:extLst>
                  <a:ext uri="{FF2B5EF4-FFF2-40B4-BE49-F238E27FC236}">
                    <a16:creationId xmlns:a16="http://schemas.microsoft.com/office/drawing/2014/main" id="{B211DEC1-FAD4-454A-813E-651E6061911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56690" y="5022997"/>
                <a:ext cx="469106" cy="534991"/>
              </a:xfrm>
              <a:prstGeom prst="rect">
                <a:avLst/>
              </a:prstGeom>
            </p:spPr>
          </p:pic>
        </p:grpSp>
      </p:grpSp>
      <p:grpSp>
        <p:nvGrpSpPr>
          <p:cNvPr id="75" name="Group 74">
            <a:extLst>
              <a:ext uri="{FF2B5EF4-FFF2-40B4-BE49-F238E27FC236}">
                <a16:creationId xmlns:a16="http://schemas.microsoft.com/office/drawing/2014/main" id="{82624728-DBAE-4DC3-99F0-37CB4442103A}"/>
              </a:ext>
            </a:extLst>
          </p:cNvPr>
          <p:cNvGrpSpPr/>
          <p:nvPr/>
        </p:nvGrpSpPr>
        <p:grpSpPr>
          <a:xfrm>
            <a:off x="3732781" y="4636663"/>
            <a:ext cx="1687537" cy="1588035"/>
            <a:chOff x="3165505" y="2771186"/>
            <a:chExt cx="1808500" cy="1651706"/>
          </a:xfrm>
        </p:grpSpPr>
        <p:pic>
          <p:nvPicPr>
            <p:cNvPr id="18" name="Picture 2" descr="Blue Splat Clip Art">
              <a:extLst>
                <a:ext uri="{FF2B5EF4-FFF2-40B4-BE49-F238E27FC236}">
                  <a16:creationId xmlns:a16="http://schemas.microsoft.com/office/drawing/2014/main" id="{8B414E45-4DA0-46E2-862B-49A9E395471F}"/>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64846">
              <a:off x="3165505" y="2771186"/>
              <a:ext cx="1808500" cy="165170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25DA7D51-97A8-4D9A-9ED1-544CE0757EE5}"/>
                </a:ext>
              </a:extLst>
            </p:cNvPr>
            <p:cNvSpPr txBox="1"/>
            <p:nvPr/>
          </p:nvSpPr>
          <p:spPr>
            <a:xfrm>
              <a:off x="3883770" y="3262630"/>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grpSp>
      <p:grpSp>
        <p:nvGrpSpPr>
          <p:cNvPr id="73" name="Group 72">
            <a:extLst>
              <a:ext uri="{FF2B5EF4-FFF2-40B4-BE49-F238E27FC236}">
                <a16:creationId xmlns:a16="http://schemas.microsoft.com/office/drawing/2014/main" id="{89EEEC44-E1BF-4DDB-A44D-0AE8EDA16044}"/>
              </a:ext>
            </a:extLst>
          </p:cNvPr>
          <p:cNvGrpSpPr/>
          <p:nvPr/>
        </p:nvGrpSpPr>
        <p:grpSpPr>
          <a:xfrm>
            <a:off x="3681100" y="3188448"/>
            <a:ext cx="1673327" cy="1504510"/>
            <a:chOff x="4073122" y="1773781"/>
            <a:chExt cx="1500888" cy="1691300"/>
          </a:xfrm>
        </p:grpSpPr>
        <p:pic>
          <p:nvPicPr>
            <p:cNvPr id="16" name="Picture 2" descr="Blue Splat Clip Art">
              <a:extLst>
                <a:ext uri="{FF2B5EF4-FFF2-40B4-BE49-F238E27FC236}">
                  <a16:creationId xmlns:a16="http://schemas.microsoft.com/office/drawing/2014/main" id="{CA65464D-8D75-40CE-B9AE-047636AAA689}"/>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530196">
              <a:off x="4073122" y="1773781"/>
              <a:ext cx="1500888" cy="16913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90B8F1F-4C8B-4568-8B83-3F19C104B996}"/>
                </a:ext>
              </a:extLst>
            </p:cNvPr>
            <p:cNvSpPr txBox="1"/>
            <p:nvPr/>
          </p:nvSpPr>
          <p:spPr>
            <a:xfrm>
              <a:off x="4592592" y="2309643"/>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grpSp>
      <p:grpSp>
        <p:nvGrpSpPr>
          <p:cNvPr id="78" name="Group 77">
            <a:extLst>
              <a:ext uri="{FF2B5EF4-FFF2-40B4-BE49-F238E27FC236}">
                <a16:creationId xmlns:a16="http://schemas.microsoft.com/office/drawing/2014/main" id="{E941F8FF-FF52-4D03-89E1-D138598F4032}"/>
              </a:ext>
            </a:extLst>
          </p:cNvPr>
          <p:cNvGrpSpPr/>
          <p:nvPr/>
        </p:nvGrpSpPr>
        <p:grpSpPr>
          <a:xfrm>
            <a:off x="7843765" y="3546796"/>
            <a:ext cx="1611440" cy="1366213"/>
            <a:chOff x="1542723" y="5042266"/>
            <a:chExt cx="1412125" cy="1327397"/>
          </a:xfrm>
        </p:grpSpPr>
        <p:pic>
          <p:nvPicPr>
            <p:cNvPr id="69" name="Picture 2" descr="Blue Splat Clip Art">
              <a:extLst>
                <a:ext uri="{FF2B5EF4-FFF2-40B4-BE49-F238E27FC236}">
                  <a16:creationId xmlns:a16="http://schemas.microsoft.com/office/drawing/2014/main" id="{E83F46FD-02AD-47A1-BE2F-E3BEADE738FD}"/>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542723" y="5042266"/>
              <a:ext cx="1412125" cy="132739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C43CB80C-09C9-44EF-959E-7999CEB373DF}"/>
                </a:ext>
              </a:extLst>
            </p:cNvPr>
            <p:cNvSpPr txBox="1"/>
            <p:nvPr/>
          </p:nvSpPr>
          <p:spPr>
            <a:xfrm>
              <a:off x="2066754" y="5440159"/>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grpSp>
      <p:grpSp>
        <p:nvGrpSpPr>
          <p:cNvPr id="79" name="Group 78">
            <a:extLst>
              <a:ext uri="{FF2B5EF4-FFF2-40B4-BE49-F238E27FC236}">
                <a16:creationId xmlns:a16="http://schemas.microsoft.com/office/drawing/2014/main" id="{9013A463-63CD-4217-8A70-35E65ED3D4E9}"/>
              </a:ext>
            </a:extLst>
          </p:cNvPr>
          <p:cNvGrpSpPr/>
          <p:nvPr/>
        </p:nvGrpSpPr>
        <p:grpSpPr>
          <a:xfrm>
            <a:off x="10134997" y="3568565"/>
            <a:ext cx="1540510" cy="1479958"/>
            <a:chOff x="3782065" y="5075468"/>
            <a:chExt cx="1412125" cy="1327397"/>
          </a:xfrm>
        </p:grpSpPr>
        <p:pic>
          <p:nvPicPr>
            <p:cNvPr id="70" name="Picture 2" descr="Blue Splat Clip Art">
              <a:extLst>
                <a:ext uri="{FF2B5EF4-FFF2-40B4-BE49-F238E27FC236}">
                  <a16:creationId xmlns:a16="http://schemas.microsoft.com/office/drawing/2014/main" id="{410FF380-205B-47E3-9355-6D053B390B2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782065" y="5075468"/>
              <a:ext cx="1412125" cy="1327397"/>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D0A92478-2697-4D08-9DFC-8A6D21ADF731}"/>
                </a:ext>
              </a:extLst>
            </p:cNvPr>
            <p:cNvSpPr txBox="1"/>
            <p:nvPr/>
          </p:nvSpPr>
          <p:spPr>
            <a:xfrm>
              <a:off x="4217086" y="5507620"/>
              <a:ext cx="4732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grpSp>
      <p:sp>
        <p:nvSpPr>
          <p:cNvPr id="38" name="TextBox 37">
            <a:extLst>
              <a:ext uri="{FF2B5EF4-FFF2-40B4-BE49-F238E27FC236}">
                <a16:creationId xmlns:a16="http://schemas.microsoft.com/office/drawing/2014/main" id="{4F030E53-612B-4607-B68B-D228BCFB347A}"/>
              </a:ext>
            </a:extLst>
          </p:cNvPr>
          <p:cNvSpPr txBox="1"/>
          <p:nvPr/>
        </p:nvSpPr>
        <p:spPr>
          <a:xfrm>
            <a:off x="7261665" y="3810521"/>
            <a:ext cx="9091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a:t>
            </a:r>
          </a:p>
        </p:txBody>
      </p:sp>
      <p:sp>
        <p:nvSpPr>
          <p:cNvPr id="33" name="TextBox 32">
            <a:extLst>
              <a:ext uri="{FF2B5EF4-FFF2-40B4-BE49-F238E27FC236}">
                <a16:creationId xmlns:a16="http://schemas.microsoft.com/office/drawing/2014/main" id="{D2DE33A8-265C-4CFC-BB53-BDABF384A5F4}"/>
              </a:ext>
            </a:extLst>
          </p:cNvPr>
          <p:cNvSpPr txBox="1"/>
          <p:nvPr/>
        </p:nvSpPr>
        <p:spPr>
          <a:xfrm>
            <a:off x="8976732" y="3842529"/>
            <a:ext cx="15495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prend</a:t>
            </a:r>
          </a:p>
        </p:txBody>
      </p:sp>
      <p:sp>
        <p:nvSpPr>
          <p:cNvPr id="85" name="TextBox 84">
            <a:extLst>
              <a:ext uri="{FF2B5EF4-FFF2-40B4-BE49-F238E27FC236}">
                <a16:creationId xmlns:a16="http://schemas.microsoft.com/office/drawing/2014/main" id="{B1E466BA-E439-43E3-894C-6E5074E2BE3E}"/>
              </a:ext>
            </a:extLst>
          </p:cNvPr>
          <p:cNvSpPr txBox="1"/>
          <p:nvPr/>
        </p:nvSpPr>
        <p:spPr>
          <a:xfrm>
            <a:off x="4803322" y="1289528"/>
            <a:ext cx="56167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Où est </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Où est </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Où est </a:t>
            </a:r>
            <a:r>
              <a:rPr lang="fr-FR" sz="2400" dirty="0">
                <a:solidFill>
                  <a:srgbClr val="1F4E79"/>
                </a:solidFill>
                <a:latin typeface="Century Gothic" panose="020B0502020202020204" pitchFamily="34" charset="0"/>
              </a:rPr>
              <a:t>(-)</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91" name="Group 90">
            <a:extLst>
              <a:ext uri="{FF2B5EF4-FFF2-40B4-BE49-F238E27FC236}">
                <a16:creationId xmlns:a16="http://schemas.microsoft.com/office/drawing/2014/main" id="{FC93199D-85B4-4BC6-B1E4-1F275C4DD502}"/>
              </a:ext>
            </a:extLst>
          </p:cNvPr>
          <p:cNvGrpSpPr/>
          <p:nvPr/>
        </p:nvGrpSpPr>
        <p:grpSpPr>
          <a:xfrm>
            <a:off x="9660006" y="4655765"/>
            <a:ext cx="1542399" cy="1640850"/>
            <a:chOff x="3280358" y="3885735"/>
            <a:chExt cx="1542399" cy="1640850"/>
          </a:xfrm>
        </p:grpSpPr>
        <p:pic>
          <p:nvPicPr>
            <p:cNvPr id="92" name="Picture 2" descr="Blue Splat Clip Art">
              <a:extLst>
                <a:ext uri="{FF2B5EF4-FFF2-40B4-BE49-F238E27FC236}">
                  <a16:creationId xmlns:a16="http://schemas.microsoft.com/office/drawing/2014/main" id="{564B3DFE-0736-454B-B4DE-A59A3A9B29A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3042642">
              <a:off x="3231133" y="3934960"/>
              <a:ext cx="1640850" cy="1542399"/>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9A31C5CA-27D1-42E4-9D60-ABE0CEFA25FC}"/>
                </a:ext>
              </a:extLst>
            </p:cNvPr>
            <p:cNvSpPr txBox="1"/>
            <p:nvPr/>
          </p:nvSpPr>
          <p:spPr>
            <a:xfrm>
              <a:off x="3952494" y="4446925"/>
              <a:ext cx="4732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grpSp>
      <p:grpSp>
        <p:nvGrpSpPr>
          <p:cNvPr id="94" name="Group 93">
            <a:extLst>
              <a:ext uri="{FF2B5EF4-FFF2-40B4-BE49-F238E27FC236}">
                <a16:creationId xmlns:a16="http://schemas.microsoft.com/office/drawing/2014/main" id="{CD31614E-CB7D-4C86-93B3-B8E3A86FCDAA}"/>
              </a:ext>
            </a:extLst>
          </p:cNvPr>
          <p:cNvGrpSpPr/>
          <p:nvPr/>
        </p:nvGrpSpPr>
        <p:grpSpPr>
          <a:xfrm>
            <a:off x="7461172" y="4863843"/>
            <a:ext cx="1412125" cy="1327397"/>
            <a:chOff x="1474084" y="4083015"/>
            <a:chExt cx="1412125" cy="1327397"/>
          </a:xfrm>
        </p:grpSpPr>
        <p:pic>
          <p:nvPicPr>
            <p:cNvPr id="95" name="Picture 2" descr="Blue Splat Clip Art">
              <a:extLst>
                <a:ext uri="{FF2B5EF4-FFF2-40B4-BE49-F238E27FC236}">
                  <a16:creationId xmlns:a16="http://schemas.microsoft.com/office/drawing/2014/main" id="{38E75F09-67AF-45B6-BEF6-874036C644EE}"/>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74084" y="4083015"/>
              <a:ext cx="1412125" cy="1327397"/>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7A375851-2CD3-4F46-9700-73D28A7746EC}"/>
                </a:ext>
              </a:extLst>
            </p:cNvPr>
            <p:cNvSpPr txBox="1"/>
            <p:nvPr/>
          </p:nvSpPr>
          <p:spPr>
            <a:xfrm>
              <a:off x="1921175" y="4437714"/>
              <a:ext cx="4732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grpSp>
      <p:sp>
        <p:nvSpPr>
          <p:cNvPr id="97" name="TextBox 96">
            <a:extLst>
              <a:ext uri="{FF2B5EF4-FFF2-40B4-BE49-F238E27FC236}">
                <a16:creationId xmlns:a16="http://schemas.microsoft.com/office/drawing/2014/main" id="{AE7BADDD-1CE3-4FE0-AED8-EC1CE1EDD1C5}"/>
              </a:ext>
            </a:extLst>
          </p:cNvPr>
          <p:cNvSpPr txBox="1"/>
          <p:nvPr/>
        </p:nvSpPr>
        <p:spPr>
          <a:xfrm>
            <a:off x="7373258" y="5097380"/>
            <a:ext cx="5131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a:t>
            </a:r>
          </a:p>
        </p:txBody>
      </p:sp>
      <p:sp>
        <p:nvSpPr>
          <p:cNvPr id="101" name="TextBox 100">
            <a:extLst>
              <a:ext uri="{FF2B5EF4-FFF2-40B4-BE49-F238E27FC236}">
                <a16:creationId xmlns:a16="http://schemas.microsoft.com/office/drawing/2014/main" id="{503CCA9C-45E9-4F9C-BC70-C6CB60E4FC46}"/>
              </a:ext>
            </a:extLst>
          </p:cNvPr>
          <p:cNvSpPr txBox="1"/>
          <p:nvPr/>
        </p:nvSpPr>
        <p:spPr>
          <a:xfrm>
            <a:off x="8472324" y="2271834"/>
            <a:ext cx="25934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comprend</a:t>
            </a:r>
          </a:p>
        </p:txBody>
      </p:sp>
      <p:grpSp>
        <p:nvGrpSpPr>
          <p:cNvPr id="8" name="Group 7">
            <a:extLst>
              <a:ext uri="{FF2B5EF4-FFF2-40B4-BE49-F238E27FC236}">
                <a16:creationId xmlns:a16="http://schemas.microsoft.com/office/drawing/2014/main" id="{FF4EA748-DA67-4A19-881B-A49D3B3CC379}"/>
              </a:ext>
            </a:extLst>
          </p:cNvPr>
          <p:cNvGrpSpPr/>
          <p:nvPr/>
        </p:nvGrpSpPr>
        <p:grpSpPr>
          <a:xfrm>
            <a:off x="404250" y="2262933"/>
            <a:ext cx="738169" cy="748719"/>
            <a:chOff x="404250" y="2262933"/>
            <a:chExt cx="738169" cy="748719"/>
          </a:xfrm>
        </p:grpSpPr>
        <p:pic>
          <p:nvPicPr>
            <p:cNvPr id="100" name="Picture 99" descr="A close up of a logo&#10;&#10;Description automatically generated">
              <a:extLst>
                <a:ext uri="{FF2B5EF4-FFF2-40B4-BE49-F238E27FC236}">
                  <a16:creationId xmlns:a16="http://schemas.microsoft.com/office/drawing/2014/main" id="{DCF27EAD-75E4-4777-BCA5-42F32937C8A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4250" y="2262933"/>
              <a:ext cx="738169" cy="738169"/>
            </a:xfrm>
            <a:prstGeom prst="rect">
              <a:avLst/>
            </a:prstGeom>
          </p:spPr>
        </p:pic>
        <p:pic>
          <p:nvPicPr>
            <p:cNvPr id="22" name="Picture 21">
              <a:extLst>
                <a:ext uri="{FF2B5EF4-FFF2-40B4-BE49-F238E27FC236}">
                  <a16:creationId xmlns:a16="http://schemas.microsoft.com/office/drawing/2014/main" id="{BEF012D0-9EFE-43E5-B551-0B1EB090FA4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359" y="2669493"/>
              <a:ext cx="339969" cy="342159"/>
            </a:xfrm>
            <a:prstGeom prst="rect">
              <a:avLst/>
            </a:prstGeom>
          </p:spPr>
        </p:pic>
      </p:grpSp>
      <p:sp>
        <p:nvSpPr>
          <p:cNvPr id="103" name="TextBox 102">
            <a:extLst>
              <a:ext uri="{FF2B5EF4-FFF2-40B4-BE49-F238E27FC236}">
                <a16:creationId xmlns:a16="http://schemas.microsoft.com/office/drawing/2014/main" id="{BDA16F53-19D2-4174-B680-F9FDC55A19EB}"/>
              </a:ext>
            </a:extLst>
          </p:cNvPr>
          <p:cNvSpPr txBox="1"/>
          <p:nvPr/>
        </p:nvSpPr>
        <p:spPr>
          <a:xfrm>
            <a:off x="2264284" y="3525202"/>
            <a:ext cx="18474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mange</a:t>
            </a:r>
          </a:p>
        </p:txBody>
      </p:sp>
      <p:grpSp>
        <p:nvGrpSpPr>
          <p:cNvPr id="107" name="Group 106">
            <a:extLst>
              <a:ext uri="{FF2B5EF4-FFF2-40B4-BE49-F238E27FC236}">
                <a16:creationId xmlns:a16="http://schemas.microsoft.com/office/drawing/2014/main" id="{7AF216CC-D932-4AD4-8D95-31896345AF14}"/>
              </a:ext>
            </a:extLst>
          </p:cNvPr>
          <p:cNvGrpSpPr/>
          <p:nvPr/>
        </p:nvGrpSpPr>
        <p:grpSpPr>
          <a:xfrm>
            <a:off x="6224079" y="4957465"/>
            <a:ext cx="1144629" cy="949841"/>
            <a:chOff x="6224079" y="4957465"/>
            <a:chExt cx="1144629" cy="949841"/>
          </a:xfrm>
        </p:grpSpPr>
        <p:pic>
          <p:nvPicPr>
            <p:cNvPr id="106" name="Picture 105" descr="System Search Clip Art">
              <a:extLst>
                <a:ext uri="{FF2B5EF4-FFF2-40B4-BE49-F238E27FC236}">
                  <a16:creationId xmlns:a16="http://schemas.microsoft.com/office/drawing/2014/main" id="{BD8FF0D2-0262-4397-A4F0-601016150CE1}"/>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6416208" y="5025131"/>
              <a:ext cx="952500" cy="876300"/>
            </a:xfrm>
            <a:prstGeom prst="rect">
              <a:avLst/>
            </a:prstGeom>
            <a:noFill/>
            <a:ln>
              <a:noFill/>
            </a:ln>
          </p:spPr>
        </p:pic>
        <p:pic>
          <p:nvPicPr>
            <p:cNvPr id="99" name="Picture 98">
              <a:extLst>
                <a:ext uri="{FF2B5EF4-FFF2-40B4-BE49-F238E27FC236}">
                  <a16:creationId xmlns:a16="http://schemas.microsoft.com/office/drawing/2014/main" id="{2F7FEAC7-E46A-48F3-A463-5312435489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7387" y="5602852"/>
              <a:ext cx="294990" cy="304454"/>
            </a:xfrm>
            <a:prstGeom prst="rect">
              <a:avLst/>
            </a:prstGeom>
          </p:spPr>
        </p:pic>
        <p:sp>
          <p:nvSpPr>
            <p:cNvPr id="89" name="Action Button: Custom 16">
              <a:hlinkClick r:id="" action="ppaction://noaction" highlightClick="1"/>
              <a:extLst>
                <a:ext uri="{FF2B5EF4-FFF2-40B4-BE49-F238E27FC236}">
                  <a16:creationId xmlns:a16="http://schemas.microsoft.com/office/drawing/2014/main" id="{F7A2E21E-AFD7-4140-999A-A98E61C8B637}"/>
                </a:ext>
              </a:extLst>
            </p:cNvPr>
            <p:cNvSpPr/>
            <p:nvPr/>
          </p:nvSpPr>
          <p:spPr>
            <a:xfrm>
              <a:off x="6224079" y="4957465"/>
              <a:ext cx="460800" cy="460800"/>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F</a:t>
              </a:r>
            </a:p>
          </p:txBody>
        </p:sp>
      </p:grpSp>
      <p:sp>
        <p:nvSpPr>
          <p:cNvPr id="105" name="TextBox 104">
            <a:extLst>
              <a:ext uri="{FF2B5EF4-FFF2-40B4-BE49-F238E27FC236}">
                <a16:creationId xmlns:a16="http://schemas.microsoft.com/office/drawing/2014/main" id="{11803EA9-4D39-47DA-AB60-3EA763810CB9}"/>
              </a:ext>
            </a:extLst>
          </p:cNvPr>
          <p:cNvSpPr txBox="1"/>
          <p:nvPr/>
        </p:nvSpPr>
        <p:spPr>
          <a:xfrm>
            <a:off x="2260127" y="4967626"/>
            <a:ext cx="20574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marche</a:t>
            </a:r>
            <a:endPar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3D97C6E8-6674-4D19-ABD7-93C840DD12FE}"/>
              </a:ext>
            </a:extLst>
          </p:cNvPr>
          <p:cNvSpPr txBox="1"/>
          <p:nvPr/>
        </p:nvSpPr>
        <p:spPr>
          <a:xfrm>
            <a:off x="8472324" y="5095099"/>
            <a:ext cx="18115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trouve</a:t>
            </a:r>
          </a:p>
        </p:txBody>
      </p:sp>
      <p:grpSp>
        <p:nvGrpSpPr>
          <p:cNvPr id="74" name="Group 73">
            <a:extLst>
              <a:ext uri="{FF2B5EF4-FFF2-40B4-BE49-F238E27FC236}">
                <a16:creationId xmlns:a16="http://schemas.microsoft.com/office/drawing/2014/main" id="{CA8132D3-401E-4003-A9C9-37E29BA04B53}"/>
              </a:ext>
            </a:extLst>
          </p:cNvPr>
          <p:cNvGrpSpPr/>
          <p:nvPr/>
        </p:nvGrpSpPr>
        <p:grpSpPr>
          <a:xfrm>
            <a:off x="1223682" y="4724937"/>
            <a:ext cx="1476834" cy="1388225"/>
            <a:chOff x="2819742" y="2519477"/>
            <a:chExt cx="1476834" cy="1388225"/>
          </a:xfrm>
        </p:grpSpPr>
        <p:pic>
          <p:nvPicPr>
            <p:cNvPr id="17" name="Picture 2" descr="Blue Splat Clip Art">
              <a:extLst>
                <a:ext uri="{FF2B5EF4-FFF2-40B4-BE49-F238E27FC236}">
                  <a16:creationId xmlns:a16="http://schemas.microsoft.com/office/drawing/2014/main" id="{2AC477B0-F7ED-4682-80D5-1D029B12EE6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1224687">
              <a:off x="2819742" y="2519477"/>
              <a:ext cx="1476834" cy="1388225"/>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45FC925-B923-443C-B8CA-282A1EF8271A}"/>
                </a:ext>
              </a:extLst>
            </p:cNvPr>
            <p:cNvSpPr txBox="1"/>
            <p:nvPr/>
          </p:nvSpPr>
          <p:spPr>
            <a:xfrm>
              <a:off x="3351021" y="2921751"/>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grpSp>
      <p:sp>
        <p:nvSpPr>
          <p:cNvPr id="27" name="TextBox 26">
            <a:extLst>
              <a:ext uri="{FF2B5EF4-FFF2-40B4-BE49-F238E27FC236}">
                <a16:creationId xmlns:a16="http://schemas.microsoft.com/office/drawing/2014/main" id="{5580E8BD-9077-42A5-93C7-B1CE5C321DBB}"/>
              </a:ext>
            </a:extLst>
          </p:cNvPr>
          <p:cNvSpPr txBox="1"/>
          <p:nvPr/>
        </p:nvSpPr>
        <p:spPr>
          <a:xfrm>
            <a:off x="1170408" y="4926902"/>
            <a:ext cx="4340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a:t>
            </a:r>
          </a:p>
        </p:txBody>
      </p:sp>
      <p:sp>
        <p:nvSpPr>
          <p:cNvPr id="119" name="TextBox 118">
            <a:extLst>
              <a:ext uri="{FF2B5EF4-FFF2-40B4-BE49-F238E27FC236}">
                <a16:creationId xmlns:a16="http://schemas.microsoft.com/office/drawing/2014/main" id="{F21CBCF4-58BA-494E-9B62-48D9D323097F}"/>
              </a:ext>
            </a:extLst>
          </p:cNvPr>
          <p:cNvSpPr txBox="1"/>
          <p:nvPr/>
        </p:nvSpPr>
        <p:spPr>
          <a:xfrm>
            <a:off x="188942" y="1295439"/>
            <a:ext cx="61250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Phrase négative ou positive?</a:t>
            </a:r>
          </a:p>
        </p:txBody>
      </p:sp>
      <p:sp>
        <p:nvSpPr>
          <p:cNvPr id="109" name="Action Button: Custom 16">
            <a:hlinkClick r:id="" action="ppaction://noaction" highlightClick="1"/>
            <a:extLst>
              <a:ext uri="{FF2B5EF4-FFF2-40B4-BE49-F238E27FC236}">
                <a16:creationId xmlns:a16="http://schemas.microsoft.com/office/drawing/2014/main" id="{A138A2FC-3B15-4E6E-A56E-843F7C9E2461}"/>
              </a:ext>
            </a:extLst>
          </p:cNvPr>
          <p:cNvSpPr/>
          <p:nvPr/>
        </p:nvSpPr>
        <p:spPr>
          <a:xfrm>
            <a:off x="267942" y="199913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A</a:t>
            </a:r>
          </a:p>
        </p:txBody>
      </p:sp>
      <p:sp>
        <p:nvSpPr>
          <p:cNvPr id="113" name="Rounded Rectangle 46">
            <a:extLst>
              <a:ext uri="{FF2B5EF4-FFF2-40B4-BE49-F238E27FC236}">
                <a16:creationId xmlns:a16="http://schemas.microsoft.com/office/drawing/2014/main" id="{C429C0BC-30EA-47B5-9AC8-A19821D2E493}"/>
              </a:ext>
            </a:extLst>
          </p:cNvPr>
          <p:cNvSpPr/>
          <p:nvPr/>
        </p:nvSpPr>
        <p:spPr>
          <a:xfrm>
            <a:off x="10519104" y="249869"/>
            <a:ext cx="1390816" cy="4168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lire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78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5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7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72"/>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7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7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76"/>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77"/>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7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7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2" grpId="0"/>
      <p:bldP spid="13" grpId="0"/>
      <p:bldP spid="14" grpId="0"/>
      <p:bldP spid="25" grpId="0"/>
      <p:bldP spid="28" grpId="0"/>
      <p:bldP spid="31" grpId="0"/>
      <p:bldP spid="38" grpId="0"/>
      <p:bldP spid="33" grpId="0"/>
      <p:bldP spid="85" grpId="0"/>
      <p:bldP spid="97" grpId="0"/>
      <p:bldP spid="101" grpId="0"/>
      <p:bldP spid="103" grpId="0"/>
      <p:bldP spid="105" grpId="0"/>
      <p:bldP spid="108" grpId="0"/>
      <p:bldP spid="27" grpId="0"/>
      <p:bldP spid="1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Parfois …</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7" name="Table 6" descr="Table for exercises">
            <a:extLst>
              <a:ext uri="{FF2B5EF4-FFF2-40B4-BE49-F238E27FC236}">
                <a16:creationId xmlns:a16="http://schemas.microsoft.com/office/drawing/2014/main" id="{069EA9F1-F694-43D4-AC91-650467CB5308}"/>
              </a:ext>
            </a:extLst>
          </p:cNvPr>
          <p:cNvGraphicFramePr>
            <a:graphicFrameLocks noGrp="1"/>
          </p:cNvGraphicFramePr>
          <p:nvPr>
            <p:extLst>
              <p:ext uri="{D42A27DB-BD31-4B8C-83A1-F6EECF244321}">
                <p14:modId xmlns:p14="http://schemas.microsoft.com/office/powerpoint/2010/main" val="3702617400"/>
              </p:ext>
            </p:extLst>
          </p:nvPr>
        </p:nvGraphicFramePr>
        <p:xfrm>
          <a:off x="384041" y="2013264"/>
          <a:ext cx="11072616" cy="4067998"/>
        </p:xfrm>
        <a:graphic>
          <a:graphicData uri="http://schemas.openxmlformats.org/drawingml/2006/table">
            <a:tbl>
              <a:tblPr firstRow="1" bandRow="1">
                <a:tableStyleId>{5940675A-B579-460E-94D1-54222C63F5DA}</a:tableStyleId>
              </a:tblPr>
              <a:tblGrid>
                <a:gridCol w="2502131">
                  <a:extLst>
                    <a:ext uri="{9D8B030D-6E8A-4147-A177-3AD203B41FA5}">
                      <a16:colId xmlns:a16="http://schemas.microsoft.com/office/drawing/2014/main" val="20000"/>
                    </a:ext>
                  </a:extLst>
                </a:gridCol>
                <a:gridCol w="2130691">
                  <a:extLst>
                    <a:ext uri="{9D8B030D-6E8A-4147-A177-3AD203B41FA5}">
                      <a16:colId xmlns:a16="http://schemas.microsoft.com/office/drawing/2014/main" val="2718503455"/>
                    </a:ext>
                  </a:extLst>
                </a:gridCol>
                <a:gridCol w="6439794">
                  <a:extLst>
                    <a:ext uri="{9D8B030D-6E8A-4147-A177-3AD203B41FA5}">
                      <a16:colId xmlns:a16="http://schemas.microsoft.com/office/drawing/2014/main" val="20001"/>
                    </a:ext>
                  </a:extLst>
                </a:gridCol>
              </a:tblGrid>
              <a:tr h="513543">
                <a:tc>
                  <a:txBody>
                    <a:bodyPr/>
                    <a:lstStyle/>
                    <a:p>
                      <a:r>
                        <a:rPr lang="fr-FR" sz="2200" b="1" noProof="0" dirty="0">
                          <a:solidFill>
                            <a:schemeClr val="accent1">
                              <a:lumMod val="50000"/>
                            </a:schemeClr>
                          </a:solidFill>
                          <a:latin typeface="Century Gothic" panose="020B0502020202020204" pitchFamily="34" charset="0"/>
                        </a:rPr>
                        <a:t>activité</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200" dirty="0">
                          <a:solidFill>
                            <a:srgbClr val="115076"/>
                          </a:solidFill>
                          <a:latin typeface="Century Gothic" panose="020B0502020202020204" pitchFamily="34" charset="0"/>
                        </a:rPr>
                        <a:t>✔ </a:t>
                      </a:r>
                      <a:r>
                        <a:rPr lang="fr-FR" sz="2200" noProof="0" dirty="0">
                          <a:solidFill>
                            <a:srgbClr val="115076"/>
                          </a:solidFill>
                          <a:latin typeface="Century Gothic" panose="020B0502020202020204" pitchFamily="34" charset="0"/>
                        </a:rPr>
                        <a:t>ou</a:t>
                      </a:r>
                      <a:r>
                        <a:rPr lang="en-US" sz="2200" dirty="0">
                          <a:solidFill>
                            <a:srgbClr val="115076"/>
                          </a:solidFill>
                          <a:latin typeface="Century Gothic" panose="020B0502020202020204" pitchFamily="34" charset="0"/>
                        </a:rPr>
                        <a:t> ✖ ?</a:t>
                      </a:r>
                      <a:endParaRPr lang="en-GB" sz="22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200" b="1" noProof="0" dirty="0">
                          <a:solidFill>
                            <a:schemeClr val="accent1">
                              <a:lumMod val="50000"/>
                            </a:schemeClr>
                          </a:solidFill>
                          <a:latin typeface="Century Gothic" panose="020B0502020202020204" pitchFamily="34" charset="0"/>
                        </a:rPr>
                        <a:t>français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710891">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2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3A859293-4E88-4B29-A8A3-9E2F050EC0B3}"/>
              </a:ext>
            </a:extLst>
          </p:cNvPr>
          <p:cNvSpPr txBox="1"/>
          <p:nvPr/>
        </p:nvSpPr>
        <p:spPr>
          <a:xfrm>
            <a:off x="5010902" y="2666315"/>
            <a:ext cx="3527308"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Parfois, j’apprends.</a:t>
            </a:r>
          </a:p>
        </p:txBody>
      </p:sp>
      <p:sp>
        <p:nvSpPr>
          <p:cNvPr id="10" name="TextBox 9">
            <a:extLst>
              <a:ext uri="{FF2B5EF4-FFF2-40B4-BE49-F238E27FC236}">
                <a16:creationId xmlns:a16="http://schemas.microsoft.com/office/drawing/2014/main" id="{1287083D-0B49-4DA1-8CA9-E697A7019E9C}"/>
              </a:ext>
            </a:extLst>
          </p:cNvPr>
          <p:cNvSpPr txBox="1"/>
          <p:nvPr/>
        </p:nvSpPr>
        <p:spPr>
          <a:xfrm>
            <a:off x="5010902" y="3384469"/>
            <a:ext cx="6148999" cy="461665"/>
          </a:xfrm>
          <a:prstGeom prst="rect">
            <a:avLst/>
          </a:prstGeom>
          <a:noFill/>
        </p:spPr>
        <p:txBody>
          <a:bodyPr wrap="square" rtlCol="0">
            <a:spAutoFit/>
          </a:bodyPr>
          <a:lstStyle/>
          <a:p>
            <a:pPr>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Parfois</a:t>
            </a:r>
            <a:r>
              <a:rPr lang="fr-FR" sz="2400" b="1" dirty="0">
                <a:solidFill>
                  <a:srgbClr val="1F4E79"/>
                </a:solidFill>
                <a:latin typeface="Century Gothic" panose="020B0502020202020204" pitchFamily="34" charset="0"/>
              </a:rPr>
              <a:t>, je</a:t>
            </a:r>
            <a:r>
              <a:rPr lang="fr-FR" sz="2400" b="1" dirty="0">
                <a:solidFill>
                  <a:srgbClr val="FF9933"/>
                </a:solidFill>
                <a:latin typeface="Century Gothic" panose="020B0502020202020204" pitchFamily="34" charset="0"/>
              </a:rPr>
              <a:t> ne</a:t>
            </a:r>
            <a:r>
              <a:rPr lang="fr-FR" sz="2400" b="1" dirty="0">
                <a:solidFill>
                  <a:srgbClr val="1F4E79"/>
                </a:solidFill>
                <a:latin typeface="Century Gothic" panose="020B0502020202020204" pitchFamily="34" charset="0"/>
              </a:rPr>
              <a:t> comprends </a:t>
            </a:r>
            <a:r>
              <a:rPr lang="fr-FR" sz="2400" b="1" dirty="0">
                <a:solidFill>
                  <a:srgbClr val="FF9933"/>
                </a:solidFill>
                <a:latin typeface="Century Gothic" panose="020B0502020202020204" pitchFamily="34" charset="0"/>
              </a:rPr>
              <a:t>pas.</a:t>
            </a:r>
            <a:endParaRPr lang="fr-FR" sz="2400" b="1" dirty="0">
              <a:solidFill>
                <a:srgbClr val="1F4E79"/>
              </a:solidFill>
              <a:latin typeface="Century Gothic" panose="020B0502020202020204" pitchFamily="34" charset="0"/>
            </a:endParaRPr>
          </a:p>
        </p:txBody>
      </p:sp>
      <p:sp>
        <p:nvSpPr>
          <p:cNvPr id="11" name="TextBox 10">
            <a:extLst>
              <a:ext uri="{FF2B5EF4-FFF2-40B4-BE49-F238E27FC236}">
                <a16:creationId xmlns:a16="http://schemas.microsoft.com/office/drawing/2014/main" id="{FBC52503-7835-41D7-BD8D-740F360507CB}"/>
              </a:ext>
            </a:extLst>
          </p:cNvPr>
          <p:cNvSpPr txBox="1"/>
          <p:nvPr/>
        </p:nvSpPr>
        <p:spPr>
          <a:xfrm>
            <a:off x="5025558" y="4053295"/>
            <a:ext cx="3414485" cy="461665"/>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Parfois</a:t>
            </a:r>
            <a:r>
              <a:rPr lang="fr-FR" sz="2400" b="1" dirty="0">
                <a:solidFill>
                  <a:srgbClr val="1F4E79"/>
                </a:solidFill>
                <a:latin typeface="Century Gothic" panose="020B0502020202020204" pitchFamily="34" charset="0"/>
              </a:rPr>
              <a:t>, je viens.</a:t>
            </a:r>
          </a:p>
        </p:txBody>
      </p:sp>
      <p:sp>
        <p:nvSpPr>
          <p:cNvPr id="12" name="TextBox 11">
            <a:extLst>
              <a:ext uri="{FF2B5EF4-FFF2-40B4-BE49-F238E27FC236}">
                <a16:creationId xmlns:a16="http://schemas.microsoft.com/office/drawing/2014/main" id="{8AAC500C-1F36-4C21-A2BB-F8B3A77BE7A6}"/>
              </a:ext>
            </a:extLst>
          </p:cNvPr>
          <p:cNvSpPr txBox="1"/>
          <p:nvPr/>
        </p:nvSpPr>
        <p:spPr>
          <a:xfrm>
            <a:off x="5010902" y="4628525"/>
            <a:ext cx="5356084" cy="646331"/>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Parfois</a:t>
            </a:r>
            <a:r>
              <a:rPr kumimoji="0" lang="fr-FR"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fr-FR" sz="2400" b="1" dirty="0">
                <a:solidFill>
                  <a:srgbClr val="1F4E79"/>
                </a:solidFill>
                <a:latin typeface="Century Gothic" panose="020B0502020202020204" pitchFamily="34" charset="0"/>
              </a:rPr>
              <a:t>je</a:t>
            </a:r>
            <a:r>
              <a:rPr lang="fr-FR" sz="3600" b="1" dirty="0">
                <a:solidFill>
                  <a:srgbClr val="1F4E79"/>
                </a:solidFill>
                <a:latin typeface="Century Gothic" panose="020B0502020202020204" pitchFamily="34" charset="0"/>
              </a:rPr>
              <a:t> </a:t>
            </a:r>
            <a:r>
              <a:rPr lang="fr-FR" sz="2400" b="1" dirty="0">
                <a:solidFill>
                  <a:srgbClr val="FF9933"/>
                </a:solidFill>
                <a:latin typeface="Century Gothic" panose="020B0502020202020204" pitchFamily="34" charset="0"/>
              </a:rPr>
              <a:t>ne</a:t>
            </a:r>
            <a:r>
              <a:rPr lang="fr-FR" sz="3600" b="1" dirty="0">
                <a:solidFill>
                  <a:srgbClr val="1F4E79"/>
                </a:solidFill>
                <a:latin typeface="Century Gothic" panose="020B0502020202020204" pitchFamily="34" charset="0"/>
              </a:rPr>
              <a:t> </a:t>
            </a:r>
            <a:r>
              <a:rPr lang="fr-FR" sz="2400" b="1" dirty="0">
                <a:solidFill>
                  <a:srgbClr val="1F4E79"/>
                </a:solidFill>
                <a:latin typeface="Century Gothic" panose="020B0502020202020204" pitchFamily="34" charset="0"/>
              </a:rPr>
              <a:t>sors</a:t>
            </a:r>
            <a:r>
              <a:rPr lang="fr-FR" sz="3600" b="1" dirty="0">
                <a:solidFill>
                  <a:srgbClr val="1F4E79"/>
                </a:solidFill>
                <a:latin typeface="Century Gothic" panose="020B0502020202020204" pitchFamily="34" charset="0"/>
              </a:rPr>
              <a:t> </a:t>
            </a:r>
            <a:r>
              <a:rPr lang="fr-FR" sz="2400" b="1" dirty="0">
                <a:solidFill>
                  <a:srgbClr val="FF9933"/>
                </a:solidFill>
                <a:latin typeface="Century Gothic" panose="020B0502020202020204" pitchFamily="34" charset="0"/>
              </a:rPr>
              <a:t>pas.</a:t>
            </a:r>
          </a:p>
        </p:txBody>
      </p:sp>
      <p:sp>
        <p:nvSpPr>
          <p:cNvPr id="13" name="TextBox 12">
            <a:extLst>
              <a:ext uri="{FF2B5EF4-FFF2-40B4-BE49-F238E27FC236}">
                <a16:creationId xmlns:a16="http://schemas.microsoft.com/office/drawing/2014/main" id="{0FEE26C8-C852-4C57-BDC9-A351E9713F59}"/>
              </a:ext>
            </a:extLst>
          </p:cNvPr>
          <p:cNvSpPr txBox="1"/>
          <p:nvPr/>
        </p:nvSpPr>
        <p:spPr>
          <a:xfrm>
            <a:off x="5010902" y="5314621"/>
            <a:ext cx="4706839" cy="707886"/>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Parfois</a:t>
            </a:r>
            <a:r>
              <a:rPr kumimoji="0" lang="fr-FR" sz="4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fr-FR" sz="2400" b="1" dirty="0">
                <a:solidFill>
                  <a:srgbClr val="5B9BD5">
                    <a:lumMod val="50000"/>
                  </a:srgbClr>
                </a:solidFill>
                <a:latin typeface="Century Gothic" panose="020B0502020202020204" pitchFamily="34" charset="0"/>
              </a:rPr>
              <a:t>je</a:t>
            </a:r>
            <a:r>
              <a:rPr lang="fr-FR" sz="3600" b="1" dirty="0">
                <a:solidFill>
                  <a:srgbClr val="1F4E79"/>
                </a:solidFill>
                <a:latin typeface="Century Gothic" panose="020B0502020202020204" pitchFamily="34" charset="0"/>
              </a:rPr>
              <a:t> </a:t>
            </a:r>
            <a:r>
              <a:rPr lang="fr-FR" sz="2400" b="1" dirty="0">
                <a:solidFill>
                  <a:srgbClr val="FF9933"/>
                </a:solidFill>
                <a:latin typeface="Century Gothic" panose="020B0502020202020204" pitchFamily="34" charset="0"/>
              </a:rPr>
              <a:t>ne</a:t>
            </a:r>
            <a:r>
              <a:rPr lang="fr-FR" sz="3600" b="1" dirty="0">
                <a:solidFill>
                  <a:srgbClr val="FF6600"/>
                </a:solidFill>
                <a:latin typeface="Century Gothic" panose="020B0502020202020204" pitchFamily="34" charset="0"/>
              </a:rPr>
              <a:t> </a:t>
            </a:r>
            <a:r>
              <a:rPr lang="fr-FR" sz="2400" b="1" dirty="0">
                <a:solidFill>
                  <a:srgbClr val="5B9BD5">
                    <a:lumMod val="50000"/>
                  </a:srgbClr>
                </a:solidFill>
                <a:latin typeface="Century Gothic" panose="020B0502020202020204" pitchFamily="34" charset="0"/>
              </a:rPr>
              <a:t>parle</a:t>
            </a:r>
            <a:r>
              <a:rPr lang="fr-FR" sz="3600" b="1" dirty="0">
                <a:solidFill>
                  <a:srgbClr val="1F4E79"/>
                </a:solidFill>
                <a:latin typeface="Century Gothic" panose="020B0502020202020204" pitchFamily="34" charset="0"/>
              </a:rPr>
              <a:t> </a:t>
            </a:r>
            <a:r>
              <a:rPr lang="fr-FR" sz="2400" b="1" dirty="0">
                <a:solidFill>
                  <a:srgbClr val="FF9933"/>
                </a:solidFill>
                <a:latin typeface="Century Gothic" panose="020B0502020202020204" pitchFamily="34" charset="0"/>
              </a:rPr>
              <a:t>pas.</a:t>
            </a:r>
          </a:p>
        </p:txBody>
      </p:sp>
      <p:sp>
        <p:nvSpPr>
          <p:cNvPr id="14" name="TextBox 13">
            <a:extLst>
              <a:ext uri="{FF2B5EF4-FFF2-40B4-BE49-F238E27FC236}">
                <a16:creationId xmlns:a16="http://schemas.microsoft.com/office/drawing/2014/main" id="{46402A78-BAE0-4267-B83B-728ECC9827C4}"/>
              </a:ext>
            </a:extLst>
          </p:cNvPr>
          <p:cNvSpPr txBox="1"/>
          <p:nvPr/>
        </p:nvSpPr>
        <p:spPr>
          <a:xfrm>
            <a:off x="6207628" y="4095822"/>
            <a:ext cx="2381946"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F4C02EE-3080-4AA4-8A2C-D1B93EED5891}"/>
              </a:ext>
            </a:extLst>
          </p:cNvPr>
          <p:cNvSpPr txBox="1"/>
          <p:nvPr/>
        </p:nvSpPr>
        <p:spPr>
          <a:xfrm>
            <a:off x="6207628" y="4815307"/>
            <a:ext cx="372076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snd r:embed="rId4" name="Slide_13_1._parfois, j'apprends.wav"/>
            </a:hlinkClick>
            <a:extLst>
              <a:ext uri="{FF2B5EF4-FFF2-40B4-BE49-F238E27FC236}">
                <a16:creationId xmlns:a16="http://schemas.microsoft.com/office/drawing/2014/main" id="{258F2AB5-E81C-4C0F-93F9-DA0121BEC414}"/>
              </a:ext>
            </a:extLst>
          </p:cNvPr>
          <p:cNvSpPr/>
          <p:nvPr/>
        </p:nvSpPr>
        <p:spPr>
          <a:xfrm>
            <a:off x="499284" y="2600847"/>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pic>
        <p:nvPicPr>
          <p:cNvPr id="28" name="Picture 27" descr="A close up of a logo&#10;&#10;Description automatically generated">
            <a:extLst>
              <a:ext uri="{FF2B5EF4-FFF2-40B4-BE49-F238E27FC236}">
                <a16:creationId xmlns:a16="http://schemas.microsoft.com/office/drawing/2014/main" id="{50B60031-B87C-4D91-A963-6685C114F6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02" t="9057" r="15046" b="4043"/>
          <a:stretch/>
        </p:blipFill>
        <p:spPr>
          <a:xfrm>
            <a:off x="1076021" y="2578165"/>
            <a:ext cx="473748" cy="583655"/>
          </a:xfrm>
          <a:prstGeom prst="rect">
            <a:avLst/>
          </a:prstGeom>
          <a:ln>
            <a:noFill/>
          </a:ln>
        </p:spPr>
      </p:pic>
      <p:sp>
        <p:nvSpPr>
          <p:cNvPr id="25" name="Action Button: Custom 16">
            <a:hlinkClick r:id="" action="ppaction://noaction" highlightClick="1">
              <a:snd r:embed="rId6" name="Slide_13_2._Parfois, je ne compends pas.wav"/>
            </a:hlinkClick>
            <a:extLst>
              <a:ext uri="{FF2B5EF4-FFF2-40B4-BE49-F238E27FC236}">
                <a16:creationId xmlns:a16="http://schemas.microsoft.com/office/drawing/2014/main" id="{BBCA3D48-89D2-4D60-A6BF-572996B89BC4}"/>
              </a:ext>
            </a:extLst>
          </p:cNvPr>
          <p:cNvSpPr/>
          <p:nvPr/>
        </p:nvSpPr>
        <p:spPr>
          <a:xfrm>
            <a:off x="484177" y="3347054"/>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pic>
        <p:nvPicPr>
          <p:cNvPr id="26" name="Picture 25" descr="A close up of a logo&#10;&#10;Description automatically generated">
            <a:extLst>
              <a:ext uri="{FF2B5EF4-FFF2-40B4-BE49-F238E27FC236}">
                <a16:creationId xmlns:a16="http://schemas.microsoft.com/office/drawing/2014/main" id="{999A4202-2FE4-44B7-879E-B795F246B7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175" y="3333145"/>
            <a:ext cx="532014" cy="551749"/>
          </a:xfrm>
          <a:prstGeom prst="rect">
            <a:avLst/>
          </a:prstGeom>
          <a:solidFill>
            <a:schemeClr val="accent1">
              <a:lumMod val="50000"/>
            </a:schemeClr>
          </a:solidFill>
          <a:ln>
            <a:noFill/>
          </a:ln>
          <a:effectLst/>
        </p:spPr>
      </p:pic>
      <p:sp>
        <p:nvSpPr>
          <p:cNvPr id="23" name="Action Button: Custom 16">
            <a:hlinkClick r:id="" action="ppaction://noaction" highlightClick="1">
              <a:snd r:embed="rId8" name="Slide_13_4._Parfois, je ne sors pas.wav"/>
            </a:hlinkClick>
            <a:extLst>
              <a:ext uri="{FF2B5EF4-FFF2-40B4-BE49-F238E27FC236}">
                <a16:creationId xmlns:a16="http://schemas.microsoft.com/office/drawing/2014/main" id="{1CA77C48-AF40-4587-8ACE-A392CDE13A41}"/>
              </a:ext>
            </a:extLst>
          </p:cNvPr>
          <p:cNvSpPr/>
          <p:nvPr/>
        </p:nvSpPr>
        <p:spPr>
          <a:xfrm>
            <a:off x="482121" y="4751066"/>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pic>
        <p:nvPicPr>
          <p:cNvPr id="24" name="Picture 23">
            <a:extLst>
              <a:ext uri="{FF2B5EF4-FFF2-40B4-BE49-F238E27FC236}">
                <a16:creationId xmlns:a16="http://schemas.microsoft.com/office/drawing/2014/main" id="{DBB0C891-4BD4-49B0-8BED-A243DB3F56B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726" r="9139"/>
          <a:stretch/>
        </p:blipFill>
        <p:spPr>
          <a:xfrm>
            <a:off x="1147340" y="4751066"/>
            <a:ext cx="419411" cy="556684"/>
          </a:xfrm>
          <a:prstGeom prst="rect">
            <a:avLst/>
          </a:prstGeom>
          <a:solidFill>
            <a:schemeClr val="accent1">
              <a:lumMod val="50000"/>
            </a:schemeClr>
          </a:solidFill>
          <a:ln>
            <a:noFill/>
          </a:ln>
          <a:effectLst/>
        </p:spPr>
      </p:pic>
      <p:sp>
        <p:nvSpPr>
          <p:cNvPr id="21" name="Action Button: Custom 16">
            <a:hlinkClick r:id="" action="ppaction://noaction" highlightClick="1">
              <a:snd r:embed="rId10" name="parfois.wav"/>
            </a:hlinkClick>
            <a:extLst>
              <a:ext uri="{FF2B5EF4-FFF2-40B4-BE49-F238E27FC236}">
                <a16:creationId xmlns:a16="http://schemas.microsoft.com/office/drawing/2014/main" id="{B7BBBB33-FDA5-4831-B311-7C5036B6C504}"/>
              </a:ext>
            </a:extLst>
          </p:cNvPr>
          <p:cNvSpPr/>
          <p:nvPr/>
        </p:nvSpPr>
        <p:spPr>
          <a:xfrm>
            <a:off x="487698" y="5474492"/>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a:t>
            </a:r>
          </a:p>
        </p:txBody>
      </p:sp>
      <p:sp>
        <p:nvSpPr>
          <p:cNvPr id="22" name="Action Button: Custom 16">
            <a:hlinkClick r:id="" action="ppaction://noaction" highlightClick="1">
              <a:snd r:embed="rId11" name="Slide_13_3._Parfois, je viens.wav"/>
            </a:hlinkClick>
            <a:extLst>
              <a:ext uri="{FF2B5EF4-FFF2-40B4-BE49-F238E27FC236}">
                <a16:creationId xmlns:a16="http://schemas.microsoft.com/office/drawing/2014/main" id="{1F7C9CC0-7F5E-4DC5-8736-A3333D75A527}"/>
              </a:ext>
            </a:extLst>
          </p:cNvPr>
          <p:cNvSpPr/>
          <p:nvPr/>
        </p:nvSpPr>
        <p:spPr>
          <a:xfrm>
            <a:off x="479139" y="4047263"/>
            <a:ext cx="460800" cy="4608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29" name="TextBox 28">
            <a:extLst>
              <a:ext uri="{FF2B5EF4-FFF2-40B4-BE49-F238E27FC236}">
                <a16:creationId xmlns:a16="http://schemas.microsoft.com/office/drawing/2014/main" id="{5F84BE8D-E6F9-4B2C-8397-F0E55D6616EC}"/>
              </a:ext>
            </a:extLst>
          </p:cNvPr>
          <p:cNvSpPr txBox="1"/>
          <p:nvPr/>
        </p:nvSpPr>
        <p:spPr>
          <a:xfrm>
            <a:off x="3675759" y="2638600"/>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0" name="TextBox 29">
            <a:extLst>
              <a:ext uri="{FF2B5EF4-FFF2-40B4-BE49-F238E27FC236}">
                <a16:creationId xmlns:a16="http://schemas.microsoft.com/office/drawing/2014/main" id="{1936ECDD-55F3-4C19-A070-7CC0A1335BF2}"/>
              </a:ext>
            </a:extLst>
          </p:cNvPr>
          <p:cNvSpPr txBox="1"/>
          <p:nvPr/>
        </p:nvSpPr>
        <p:spPr>
          <a:xfrm>
            <a:off x="3656300" y="4069921"/>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1" name="TextBox 30">
            <a:extLst>
              <a:ext uri="{FF2B5EF4-FFF2-40B4-BE49-F238E27FC236}">
                <a16:creationId xmlns:a16="http://schemas.microsoft.com/office/drawing/2014/main" id="{FCF389E9-5815-4E5C-8D21-57F7F4EAD802}"/>
              </a:ext>
            </a:extLst>
          </p:cNvPr>
          <p:cNvSpPr txBox="1"/>
          <p:nvPr/>
        </p:nvSpPr>
        <p:spPr>
          <a:xfrm>
            <a:off x="3652427" y="3366682"/>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40B9595A-9D31-4D1B-AEE4-EFFE66450602}"/>
              </a:ext>
            </a:extLst>
          </p:cNvPr>
          <p:cNvSpPr txBox="1"/>
          <p:nvPr/>
        </p:nvSpPr>
        <p:spPr>
          <a:xfrm>
            <a:off x="3675759" y="4749146"/>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3" name="TextBox 32">
            <a:extLst>
              <a:ext uri="{FF2B5EF4-FFF2-40B4-BE49-F238E27FC236}">
                <a16:creationId xmlns:a16="http://schemas.microsoft.com/office/drawing/2014/main" id="{149A72AF-DF24-401C-952A-769086EE02A6}"/>
              </a:ext>
            </a:extLst>
          </p:cNvPr>
          <p:cNvSpPr txBox="1"/>
          <p:nvPr/>
        </p:nvSpPr>
        <p:spPr>
          <a:xfrm>
            <a:off x="3672419" y="5477228"/>
            <a:ext cx="6394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pic>
        <p:nvPicPr>
          <p:cNvPr id="34" name="Picture 33" descr="A picture containing room, drawing&#10;&#10;Description automatically generated">
            <a:extLst>
              <a:ext uri="{FF2B5EF4-FFF2-40B4-BE49-F238E27FC236}">
                <a16:creationId xmlns:a16="http://schemas.microsoft.com/office/drawing/2014/main" id="{42FC2455-36A9-438C-BCFD-F1BC8BE7F45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909" t="10856" b="4701"/>
          <a:stretch/>
        </p:blipFill>
        <p:spPr>
          <a:xfrm>
            <a:off x="1024570" y="5413110"/>
            <a:ext cx="668853" cy="641165"/>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F2272C89-D6D1-41C1-AB95-6871491E2A0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4309" y="4005737"/>
            <a:ext cx="619182" cy="551750"/>
          </a:xfrm>
          <a:prstGeom prst="rect">
            <a:avLst/>
          </a:prstGeom>
        </p:spPr>
      </p:pic>
      <p:sp>
        <p:nvSpPr>
          <p:cNvPr id="37" name="Arrow: Striped Right 36">
            <a:extLst>
              <a:ext uri="{FF2B5EF4-FFF2-40B4-BE49-F238E27FC236}">
                <a16:creationId xmlns:a16="http://schemas.microsoft.com/office/drawing/2014/main" id="{B37D8166-6757-4877-82E6-AD5F140BCE3B}"/>
              </a:ext>
            </a:extLst>
          </p:cNvPr>
          <p:cNvSpPr/>
          <p:nvPr/>
        </p:nvSpPr>
        <p:spPr>
          <a:xfrm rot="2995204">
            <a:off x="1124801" y="4171433"/>
            <a:ext cx="187929" cy="10470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7FFC812-9A57-402C-B6BC-331457EF94BB}"/>
              </a:ext>
            </a:extLst>
          </p:cNvPr>
          <p:cNvSpPr txBox="1"/>
          <p:nvPr/>
        </p:nvSpPr>
        <p:spPr>
          <a:xfrm>
            <a:off x="279121" y="1334806"/>
            <a:ext cx="8163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Écoute , coche (</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ou (</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écris en français.</a:t>
            </a:r>
          </a:p>
        </p:txBody>
      </p:sp>
      <p:sp>
        <p:nvSpPr>
          <p:cNvPr id="39" name="TextBox 38">
            <a:extLst>
              <a:ext uri="{FF2B5EF4-FFF2-40B4-BE49-F238E27FC236}">
                <a16:creationId xmlns:a16="http://schemas.microsoft.com/office/drawing/2014/main" id="{D74F7613-769D-456D-AAFB-E7AB7A5E3CB8}"/>
              </a:ext>
            </a:extLst>
          </p:cNvPr>
          <p:cNvSpPr txBox="1"/>
          <p:nvPr/>
        </p:nvSpPr>
        <p:spPr>
          <a:xfrm>
            <a:off x="6207628" y="3443312"/>
            <a:ext cx="394429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0" name="Rounded Rectangle 46">
            <a:extLst>
              <a:ext uri="{FF2B5EF4-FFF2-40B4-BE49-F238E27FC236}">
                <a16:creationId xmlns:a16="http://schemas.microsoft.com/office/drawing/2014/main" id="{F471A8B2-2624-42A0-9124-769D264B59E4}"/>
              </a:ext>
            </a:extLst>
          </p:cNvPr>
          <p:cNvSpPr/>
          <p:nvPr/>
        </p:nvSpPr>
        <p:spPr>
          <a:xfrm>
            <a:off x="9717741" y="249869"/>
            <a:ext cx="2192179" cy="52686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écouter / écrire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AB91FFD2-4DF4-49C6-9A01-221EB9BEED2E}"/>
              </a:ext>
            </a:extLst>
          </p:cNvPr>
          <p:cNvSpPr txBox="1"/>
          <p:nvPr/>
        </p:nvSpPr>
        <p:spPr>
          <a:xfrm>
            <a:off x="6207628" y="2578376"/>
            <a:ext cx="297664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97E33DAE-E34C-4408-A0D0-563B7DAC3A85}"/>
              </a:ext>
            </a:extLst>
          </p:cNvPr>
          <p:cNvSpPr txBox="1"/>
          <p:nvPr/>
        </p:nvSpPr>
        <p:spPr>
          <a:xfrm>
            <a:off x="6290849" y="5556665"/>
            <a:ext cx="483496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81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3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4" grpId="1" animBg="1"/>
      <p:bldP spid="15" grpId="0" animBg="1"/>
      <p:bldP spid="15" grpId="1" animBg="1"/>
      <p:bldP spid="29" grpId="0"/>
      <p:bldP spid="30" grpId="0"/>
      <p:bldP spid="31" grpId="0"/>
      <p:bldP spid="32" grpId="0"/>
      <p:bldP spid="33" grpId="0"/>
      <p:bldP spid="39" grpId="0" animBg="1"/>
      <p:bldP spid="39" grpId="1" animBg="1"/>
      <p:bldP spid="8" grpId="0" animBg="1"/>
      <p:bldP spid="8" grpId="1" animBg="1"/>
      <p:bldP spid="42" grpId="0" animBg="1"/>
      <p:bldP spid="4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C’est vrai?</a:t>
            </a:r>
            <a:endParaRPr lang="fr-FR" sz="3600" b="1" dirty="0">
              <a:solidFill>
                <a:schemeClr val="bg1"/>
              </a:solidFill>
              <a:latin typeface="Century Gothic" panose="020B0502020202020204" pitchFamily="34" charset="0"/>
            </a:endParaRPr>
          </a:p>
        </p:txBody>
      </p:sp>
      <p:sp>
        <p:nvSpPr>
          <p:cNvPr id="38" name="TextBox 37">
            <a:extLst>
              <a:ext uri="{FF2B5EF4-FFF2-40B4-BE49-F238E27FC236}">
                <a16:creationId xmlns:a16="http://schemas.microsoft.com/office/drawing/2014/main" id="{77FFC812-9A57-402C-B6BC-331457EF94BB}"/>
              </a:ext>
            </a:extLst>
          </p:cNvPr>
          <p:cNvSpPr txBox="1"/>
          <p:nvPr/>
        </p:nvSpPr>
        <p:spPr>
          <a:xfrm>
            <a:off x="205778" y="1201257"/>
            <a:ext cx="11986222" cy="430887"/>
          </a:xfrm>
          <a:prstGeom prst="rect">
            <a:avLst/>
          </a:prstGeom>
          <a:noFill/>
        </p:spPr>
        <p:txBody>
          <a:bodyPr wrap="square" rtlCol="0">
            <a:spAutoFit/>
          </a:bodyPr>
          <a:lstStyle/>
          <a:p>
            <a:pPr>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la description</a:t>
            </a:r>
            <a:r>
              <a:rPr lang="fr-FR" sz="2200" dirty="0">
                <a:solidFill>
                  <a:srgbClr val="1F4E79"/>
                </a:solidFill>
                <a:latin typeface="Century Gothic" panose="020B0502020202020204" pitchFamily="34" charset="0"/>
              </a:rPr>
              <a:t>, trouve l’image. C’est vrai / ce </a:t>
            </a:r>
            <a:r>
              <a:rPr lang="fr-FR" sz="2200" b="1" dirty="0">
                <a:solidFill>
                  <a:srgbClr val="1F4E79"/>
                </a:solidFill>
                <a:latin typeface="Century Gothic" panose="020B0502020202020204" pitchFamily="34" charset="0"/>
              </a:rPr>
              <a:t>n</a:t>
            </a:r>
            <a:r>
              <a:rPr lang="fr-FR" sz="2200" dirty="0">
                <a:solidFill>
                  <a:srgbClr val="1F4E79"/>
                </a:solidFill>
                <a:latin typeface="Century Gothic" panose="020B0502020202020204" pitchFamily="34" charset="0"/>
              </a:rPr>
              <a:t>’est </a:t>
            </a:r>
            <a:r>
              <a:rPr lang="fr-FR" sz="2200" b="1" dirty="0">
                <a:solidFill>
                  <a:srgbClr val="1F4E79"/>
                </a:solidFill>
                <a:latin typeface="Century Gothic" panose="020B0502020202020204" pitchFamily="34" charset="0"/>
              </a:rPr>
              <a:t>pas</a:t>
            </a:r>
            <a:r>
              <a:rPr lang="fr-FR" sz="2200" dirty="0">
                <a:solidFill>
                  <a:srgbClr val="1F4E79"/>
                </a:solidFill>
                <a:latin typeface="Century Gothic" panose="020B0502020202020204" pitchFamily="34" charset="0"/>
              </a:rPr>
              <a:t> vrai? Écris la phrase correcte.</a:t>
            </a:r>
          </a:p>
        </p:txBody>
      </p:sp>
      <p:grpSp>
        <p:nvGrpSpPr>
          <p:cNvPr id="23" name="Group 22">
            <a:extLst>
              <a:ext uri="{FF2B5EF4-FFF2-40B4-BE49-F238E27FC236}">
                <a16:creationId xmlns:a16="http://schemas.microsoft.com/office/drawing/2014/main" id="{5E89AA87-297C-4906-B476-C98BB6DCF7E5}"/>
              </a:ext>
            </a:extLst>
          </p:cNvPr>
          <p:cNvGrpSpPr/>
          <p:nvPr/>
        </p:nvGrpSpPr>
        <p:grpSpPr>
          <a:xfrm>
            <a:off x="332200" y="2792898"/>
            <a:ext cx="2288661" cy="464823"/>
            <a:chOff x="288784" y="2163628"/>
            <a:chExt cx="2228495" cy="471744"/>
          </a:xfrm>
        </p:grpSpPr>
        <p:sp>
          <p:nvSpPr>
            <p:cNvPr id="39" name="TextBox 38">
              <a:extLst>
                <a:ext uri="{FF2B5EF4-FFF2-40B4-BE49-F238E27FC236}">
                  <a16:creationId xmlns:a16="http://schemas.microsoft.com/office/drawing/2014/main" id="{D74F7613-769D-456D-AAFB-E7AB7A5E3CB8}"/>
                </a:ext>
              </a:extLst>
            </p:cNvPr>
            <p:cNvSpPr txBox="1"/>
            <p:nvPr/>
          </p:nvSpPr>
          <p:spPr>
            <a:xfrm>
              <a:off x="737469" y="2166833"/>
              <a:ext cx="1779810" cy="468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Il mange.</a:t>
              </a:r>
            </a:p>
          </p:txBody>
        </p:sp>
        <p:sp>
          <p:nvSpPr>
            <p:cNvPr id="41" name="Action Button: Custom 16">
              <a:hlinkClick r:id="" action="ppaction://noaction" highlightClick="1"/>
              <a:extLst>
                <a:ext uri="{FF2B5EF4-FFF2-40B4-BE49-F238E27FC236}">
                  <a16:creationId xmlns:a16="http://schemas.microsoft.com/office/drawing/2014/main" id="{E200CA6E-F483-4C69-B8EF-FF86981D509B}"/>
                </a:ext>
              </a:extLst>
            </p:cNvPr>
            <p:cNvSpPr/>
            <p:nvPr/>
          </p:nvSpPr>
          <p:spPr>
            <a:xfrm>
              <a:off x="288784" y="2163628"/>
              <a:ext cx="448686" cy="467661"/>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2 </a:t>
              </a:r>
            </a:p>
          </p:txBody>
        </p:sp>
      </p:grpSp>
      <p:grpSp>
        <p:nvGrpSpPr>
          <p:cNvPr id="26" name="Group 25">
            <a:extLst>
              <a:ext uri="{FF2B5EF4-FFF2-40B4-BE49-F238E27FC236}">
                <a16:creationId xmlns:a16="http://schemas.microsoft.com/office/drawing/2014/main" id="{0352169F-FDF6-45AB-AEAB-B5402D492F33}"/>
              </a:ext>
            </a:extLst>
          </p:cNvPr>
          <p:cNvGrpSpPr/>
          <p:nvPr/>
        </p:nvGrpSpPr>
        <p:grpSpPr>
          <a:xfrm>
            <a:off x="332201" y="3703555"/>
            <a:ext cx="2394100" cy="461666"/>
            <a:chOff x="288783" y="2596701"/>
            <a:chExt cx="2394100" cy="461666"/>
          </a:xfrm>
        </p:grpSpPr>
        <p:sp>
          <p:nvSpPr>
            <p:cNvPr id="42" name="Action Button: Custom 16">
              <a:hlinkClick r:id="" action="ppaction://noaction" highlightClick="1"/>
              <a:extLst>
                <a:ext uri="{FF2B5EF4-FFF2-40B4-BE49-F238E27FC236}">
                  <a16:creationId xmlns:a16="http://schemas.microsoft.com/office/drawing/2014/main" id="{6138B312-B265-412B-BC66-742B23ED895B}"/>
                </a:ext>
              </a:extLst>
            </p:cNvPr>
            <p:cNvSpPr/>
            <p:nvPr/>
          </p:nvSpPr>
          <p:spPr>
            <a:xfrm>
              <a:off x="288783" y="259670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3 </a:t>
              </a:r>
            </a:p>
          </p:txBody>
        </p:sp>
        <p:sp>
          <p:nvSpPr>
            <p:cNvPr id="29" name="TextBox 28">
              <a:extLst>
                <a:ext uri="{FF2B5EF4-FFF2-40B4-BE49-F238E27FC236}">
                  <a16:creationId xmlns:a16="http://schemas.microsoft.com/office/drawing/2014/main" id="{89D58DAB-E5E5-4C7B-BE0A-60A081A99CC4}"/>
                </a:ext>
              </a:extLst>
            </p:cNvPr>
            <p:cNvSpPr txBox="1"/>
            <p:nvPr/>
          </p:nvSpPr>
          <p:spPr>
            <a:xfrm>
              <a:off x="834784" y="2596701"/>
              <a:ext cx="1848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regarde.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56" name="Group 55">
            <a:extLst>
              <a:ext uri="{FF2B5EF4-FFF2-40B4-BE49-F238E27FC236}">
                <a16:creationId xmlns:a16="http://schemas.microsoft.com/office/drawing/2014/main" id="{7D8271F0-0D11-4B88-80C5-9A25F32EA294}"/>
              </a:ext>
            </a:extLst>
          </p:cNvPr>
          <p:cNvGrpSpPr/>
          <p:nvPr/>
        </p:nvGrpSpPr>
        <p:grpSpPr>
          <a:xfrm>
            <a:off x="332200" y="4611055"/>
            <a:ext cx="2078703" cy="466395"/>
            <a:chOff x="288782" y="3044057"/>
            <a:chExt cx="2078703" cy="466395"/>
          </a:xfrm>
        </p:grpSpPr>
        <p:sp>
          <p:nvSpPr>
            <p:cNvPr id="43" name="Action Button: Custom 16">
              <a:hlinkClick r:id="" action="ppaction://noaction" highlightClick="1"/>
              <a:extLst>
                <a:ext uri="{FF2B5EF4-FFF2-40B4-BE49-F238E27FC236}">
                  <a16:creationId xmlns:a16="http://schemas.microsoft.com/office/drawing/2014/main" id="{13248C95-6BBE-43B0-959F-BD83FF10E41F}"/>
                </a:ext>
              </a:extLst>
            </p:cNvPr>
            <p:cNvSpPr/>
            <p:nvPr/>
          </p:nvSpPr>
          <p:spPr>
            <a:xfrm>
              <a:off x="288782" y="304405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4 </a:t>
              </a:r>
            </a:p>
          </p:txBody>
        </p:sp>
        <p:sp>
          <p:nvSpPr>
            <p:cNvPr id="30" name="TextBox 29">
              <a:extLst>
                <a:ext uri="{FF2B5EF4-FFF2-40B4-BE49-F238E27FC236}">
                  <a16:creationId xmlns:a16="http://schemas.microsoft.com/office/drawing/2014/main" id="{19EAC2EC-B2BF-4C05-A161-E7E1C1442406}"/>
                </a:ext>
              </a:extLst>
            </p:cNvPr>
            <p:cNvSpPr txBox="1"/>
            <p:nvPr/>
          </p:nvSpPr>
          <p:spPr>
            <a:xfrm>
              <a:off x="832921" y="3048787"/>
              <a:ext cx="1534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joue.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57" name="Group 56">
            <a:extLst>
              <a:ext uri="{FF2B5EF4-FFF2-40B4-BE49-F238E27FC236}">
                <a16:creationId xmlns:a16="http://schemas.microsoft.com/office/drawing/2014/main" id="{B0C87353-D31C-4465-B01F-F2583B155B51}"/>
              </a:ext>
            </a:extLst>
          </p:cNvPr>
          <p:cNvGrpSpPr/>
          <p:nvPr/>
        </p:nvGrpSpPr>
        <p:grpSpPr>
          <a:xfrm>
            <a:off x="332200" y="5523283"/>
            <a:ext cx="2422472" cy="467999"/>
            <a:chOff x="288782" y="3510825"/>
            <a:chExt cx="2422472" cy="467999"/>
          </a:xfrm>
        </p:grpSpPr>
        <p:sp>
          <p:nvSpPr>
            <p:cNvPr id="44" name="Action Button: Custom 16">
              <a:hlinkClick r:id="" action="ppaction://noaction" highlightClick="1"/>
              <a:extLst>
                <a:ext uri="{FF2B5EF4-FFF2-40B4-BE49-F238E27FC236}">
                  <a16:creationId xmlns:a16="http://schemas.microsoft.com/office/drawing/2014/main" id="{DBFEDF90-B10E-4003-BE0C-9073EE2AAFFD}"/>
                </a:ext>
              </a:extLst>
            </p:cNvPr>
            <p:cNvSpPr/>
            <p:nvPr/>
          </p:nvSpPr>
          <p:spPr>
            <a:xfrm>
              <a:off x="288782" y="3510825"/>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5 </a:t>
              </a:r>
            </a:p>
          </p:txBody>
        </p:sp>
        <p:sp>
          <p:nvSpPr>
            <p:cNvPr id="31" name="TextBox 30">
              <a:extLst>
                <a:ext uri="{FF2B5EF4-FFF2-40B4-BE49-F238E27FC236}">
                  <a16:creationId xmlns:a16="http://schemas.microsoft.com/office/drawing/2014/main" id="{86BE62F0-EA47-44FD-B064-FDE9DEC0B91C}"/>
                </a:ext>
              </a:extLst>
            </p:cNvPr>
            <p:cNvSpPr txBox="1"/>
            <p:nvPr/>
          </p:nvSpPr>
          <p:spPr>
            <a:xfrm>
              <a:off x="863155" y="3517159"/>
              <a:ext cx="1848099" cy="461665"/>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lang="fr-FR" sz="2400" b="1" dirty="0">
                  <a:solidFill>
                    <a:srgbClr val="5B9BD5">
                      <a:lumMod val="50000"/>
                    </a:srgbClr>
                  </a:solidFill>
                  <a:latin typeface="Century Gothic" panose="020B0502020202020204" pitchFamily="34" charset="0"/>
                </a:rPr>
                <a:t>écoute</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pic>
        <p:nvPicPr>
          <p:cNvPr id="1032" name="Picture 8" descr="Watching The Watchmen Clip Art">
            <a:extLst>
              <a:ext uri="{FF2B5EF4-FFF2-40B4-BE49-F238E27FC236}">
                <a16:creationId xmlns:a16="http://schemas.microsoft.com/office/drawing/2014/main" id="{8EFAF933-D799-4B2C-8178-BFF3782E35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301" y="3635404"/>
            <a:ext cx="942975"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ician Clip Art">
            <a:extLst>
              <a:ext uri="{FF2B5EF4-FFF2-40B4-BE49-F238E27FC236}">
                <a16:creationId xmlns:a16="http://schemas.microsoft.com/office/drawing/2014/main" id="{8195D718-FF20-4655-9EE7-0EA1F944D5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499" y="1732989"/>
            <a:ext cx="525551" cy="7432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arpenter Clip Art">
            <a:extLst>
              <a:ext uri="{FF2B5EF4-FFF2-40B4-BE49-F238E27FC236}">
                <a16:creationId xmlns:a16="http://schemas.microsoft.com/office/drawing/2014/main" id="{AA5F5D65-BA47-4972-9E1E-DD4729877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9148" y="4531005"/>
            <a:ext cx="599341" cy="665413"/>
          </a:xfrm>
          <a:prstGeom prst="rect">
            <a:avLst/>
          </a:prstGeom>
          <a:solidFill>
            <a:schemeClr val="bg1"/>
          </a:solidFill>
          <a:ln w="28575">
            <a:noFill/>
          </a:ln>
        </p:spPr>
      </p:pic>
      <p:sp>
        <p:nvSpPr>
          <p:cNvPr id="72" name="Rounded Rectangle 46">
            <a:extLst>
              <a:ext uri="{FF2B5EF4-FFF2-40B4-BE49-F238E27FC236}">
                <a16:creationId xmlns:a16="http://schemas.microsoft.com/office/drawing/2014/main" id="{7ADD0528-0154-49D2-8CF3-A44F8FD7F0DB}"/>
              </a:ext>
            </a:extLst>
          </p:cNvPr>
          <p:cNvSpPr/>
          <p:nvPr/>
        </p:nvSpPr>
        <p:spPr>
          <a:xfrm>
            <a:off x="9062113" y="236265"/>
            <a:ext cx="2846856" cy="55530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fr-FR" sz="2000" b="1" dirty="0">
                <a:solidFill>
                  <a:prstClr val="white"/>
                </a:solidFill>
                <a:latin typeface="Century Gothic" panose="020B0502020202020204" pitchFamily="34" charset="0"/>
              </a:rPr>
              <a:t>lire / parler / écrire</a:t>
            </a:r>
            <a:endParaRPr lang="en-GB" sz="2000" b="1" dirty="0">
              <a:solidFill>
                <a:prstClr val="white"/>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9631611C-3688-4123-8AF2-5C451284742F}"/>
              </a:ext>
            </a:extLst>
          </p:cNvPr>
          <p:cNvGrpSpPr/>
          <p:nvPr/>
        </p:nvGrpSpPr>
        <p:grpSpPr>
          <a:xfrm>
            <a:off x="332200" y="1879774"/>
            <a:ext cx="2394101" cy="467291"/>
            <a:chOff x="264375" y="1814037"/>
            <a:chExt cx="2394101" cy="467291"/>
          </a:xfrm>
        </p:grpSpPr>
        <p:sp>
          <p:nvSpPr>
            <p:cNvPr id="8" name="TextBox 7">
              <a:extLst>
                <a:ext uri="{FF2B5EF4-FFF2-40B4-BE49-F238E27FC236}">
                  <a16:creationId xmlns:a16="http://schemas.microsoft.com/office/drawing/2014/main" id="{AB91FFD2-4DF4-49C6-9A01-221EB9BEED2E}"/>
                </a:ext>
              </a:extLst>
            </p:cNvPr>
            <p:cNvSpPr txBox="1"/>
            <p:nvPr/>
          </p:nvSpPr>
          <p:spPr>
            <a:xfrm>
              <a:off x="810377" y="1814037"/>
              <a:ext cx="1848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chante.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53C2727-3C71-4C33-B20A-B9E27BC516A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r>
                <a:rPr lang="en-GB" dirty="0"/>
                <a:t>1</a:t>
              </a:r>
            </a:p>
          </p:txBody>
        </p:sp>
      </p:grpSp>
      <p:grpSp>
        <p:nvGrpSpPr>
          <p:cNvPr id="73" name="Group 72">
            <a:extLst>
              <a:ext uri="{FF2B5EF4-FFF2-40B4-BE49-F238E27FC236}">
                <a16:creationId xmlns:a16="http://schemas.microsoft.com/office/drawing/2014/main" id="{5CEB3437-47AC-4878-A173-39DFD21520EE}"/>
              </a:ext>
            </a:extLst>
          </p:cNvPr>
          <p:cNvGrpSpPr/>
          <p:nvPr/>
        </p:nvGrpSpPr>
        <p:grpSpPr>
          <a:xfrm>
            <a:off x="6059719" y="2792073"/>
            <a:ext cx="2221490" cy="468124"/>
            <a:chOff x="288784" y="2156195"/>
            <a:chExt cx="2163090" cy="475094"/>
          </a:xfrm>
        </p:grpSpPr>
        <p:sp>
          <p:nvSpPr>
            <p:cNvPr id="74" name="TextBox 73">
              <a:extLst>
                <a:ext uri="{FF2B5EF4-FFF2-40B4-BE49-F238E27FC236}">
                  <a16:creationId xmlns:a16="http://schemas.microsoft.com/office/drawing/2014/main" id="{0E3CFEBA-5155-4EDA-8DB4-E9AB423E48C5}"/>
                </a:ext>
              </a:extLst>
            </p:cNvPr>
            <p:cNvSpPr txBox="1"/>
            <p:nvPr/>
          </p:nvSpPr>
          <p:spPr>
            <a:xfrm>
              <a:off x="840138" y="2156195"/>
              <a:ext cx="1611736" cy="468539"/>
            </a:xfrm>
            <a:prstGeom prst="rect">
              <a:avLst/>
            </a:prstGeom>
            <a:noFill/>
          </p:spPr>
          <p:txBody>
            <a:bodyPr wrap="square" rtlCol="0">
              <a:spAutoFit/>
            </a:bodyPr>
            <a:lstStyle/>
            <a:p>
              <a:pPr lvl="0">
                <a:defRPr/>
              </a:pPr>
              <a:r>
                <a:rPr lang="fr-FR" sz="2400" b="1" dirty="0">
                  <a:solidFill>
                    <a:srgbClr val="5B9BD5">
                      <a:lumMod val="50000"/>
                    </a:srgbClr>
                  </a:solidFill>
                  <a:latin typeface="Century Gothic" panose="020B0502020202020204" pitchFamily="34" charset="0"/>
                </a:rPr>
                <a:t>Il parle.</a:t>
              </a:r>
            </a:p>
          </p:txBody>
        </p:sp>
        <p:sp>
          <p:nvSpPr>
            <p:cNvPr id="75" name="Action Button: Custom 16">
              <a:hlinkClick r:id="" action="ppaction://noaction" highlightClick="1"/>
              <a:extLst>
                <a:ext uri="{FF2B5EF4-FFF2-40B4-BE49-F238E27FC236}">
                  <a16:creationId xmlns:a16="http://schemas.microsoft.com/office/drawing/2014/main" id="{A14667BD-62FA-4BF6-9BF8-6ABDFB57A027}"/>
                </a:ext>
              </a:extLst>
            </p:cNvPr>
            <p:cNvSpPr/>
            <p:nvPr/>
          </p:nvSpPr>
          <p:spPr>
            <a:xfrm>
              <a:off x="288784" y="2163628"/>
              <a:ext cx="448686" cy="467661"/>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7 </a:t>
              </a:r>
            </a:p>
          </p:txBody>
        </p:sp>
      </p:grpSp>
      <p:grpSp>
        <p:nvGrpSpPr>
          <p:cNvPr id="76" name="Group 75">
            <a:extLst>
              <a:ext uri="{FF2B5EF4-FFF2-40B4-BE49-F238E27FC236}">
                <a16:creationId xmlns:a16="http://schemas.microsoft.com/office/drawing/2014/main" id="{99FCEA23-C005-44DC-B0E2-741E3B8A8B4E}"/>
              </a:ext>
            </a:extLst>
          </p:cNvPr>
          <p:cNvGrpSpPr/>
          <p:nvPr/>
        </p:nvGrpSpPr>
        <p:grpSpPr>
          <a:xfrm>
            <a:off x="6059719" y="3705205"/>
            <a:ext cx="2394100" cy="461666"/>
            <a:chOff x="288783" y="2596701"/>
            <a:chExt cx="2394100" cy="461666"/>
          </a:xfrm>
        </p:grpSpPr>
        <p:sp>
          <p:nvSpPr>
            <p:cNvPr id="77" name="Action Button: Custom 16">
              <a:hlinkClick r:id="" action="ppaction://noaction" highlightClick="1"/>
              <a:extLst>
                <a:ext uri="{FF2B5EF4-FFF2-40B4-BE49-F238E27FC236}">
                  <a16:creationId xmlns:a16="http://schemas.microsoft.com/office/drawing/2014/main" id="{464C26A1-6F67-4B2C-8ACD-68E03D520FF5}"/>
                </a:ext>
              </a:extLst>
            </p:cNvPr>
            <p:cNvSpPr/>
            <p:nvPr/>
          </p:nvSpPr>
          <p:spPr>
            <a:xfrm>
              <a:off x="288783" y="259670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8 </a:t>
              </a:r>
            </a:p>
          </p:txBody>
        </p:sp>
        <p:sp>
          <p:nvSpPr>
            <p:cNvPr id="78" name="TextBox 77">
              <a:extLst>
                <a:ext uri="{FF2B5EF4-FFF2-40B4-BE49-F238E27FC236}">
                  <a16:creationId xmlns:a16="http://schemas.microsoft.com/office/drawing/2014/main" id="{3BDA08C4-13CA-4736-B49E-191FD97C28CE}"/>
                </a:ext>
              </a:extLst>
            </p:cNvPr>
            <p:cNvSpPr txBox="1"/>
            <p:nvPr/>
          </p:nvSpPr>
          <p:spPr>
            <a:xfrm>
              <a:off x="834784" y="2596701"/>
              <a:ext cx="1848099"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Elle écrit.</a:t>
              </a:r>
            </a:p>
          </p:txBody>
        </p:sp>
      </p:grpSp>
      <p:grpSp>
        <p:nvGrpSpPr>
          <p:cNvPr id="79" name="Group 78">
            <a:extLst>
              <a:ext uri="{FF2B5EF4-FFF2-40B4-BE49-F238E27FC236}">
                <a16:creationId xmlns:a16="http://schemas.microsoft.com/office/drawing/2014/main" id="{E55D0811-0325-4B2E-A212-7DF62DA9952D}"/>
              </a:ext>
            </a:extLst>
          </p:cNvPr>
          <p:cNvGrpSpPr/>
          <p:nvPr/>
        </p:nvGrpSpPr>
        <p:grpSpPr>
          <a:xfrm>
            <a:off x="6059719" y="4611879"/>
            <a:ext cx="2695662" cy="482664"/>
            <a:chOff x="288782" y="3044057"/>
            <a:chExt cx="2695662" cy="482664"/>
          </a:xfrm>
        </p:grpSpPr>
        <p:sp>
          <p:nvSpPr>
            <p:cNvPr id="80" name="Action Button: Custom 16">
              <a:hlinkClick r:id="" action="ppaction://noaction" highlightClick="1"/>
              <a:extLst>
                <a:ext uri="{FF2B5EF4-FFF2-40B4-BE49-F238E27FC236}">
                  <a16:creationId xmlns:a16="http://schemas.microsoft.com/office/drawing/2014/main" id="{0FBF5FF0-ABAA-4657-9FF8-15730274FCEC}"/>
                </a:ext>
              </a:extLst>
            </p:cNvPr>
            <p:cNvSpPr/>
            <p:nvPr/>
          </p:nvSpPr>
          <p:spPr>
            <a:xfrm>
              <a:off x="288782" y="304405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algn="ctr"/>
              <a:r>
                <a:rPr lang="en-GB" sz="2400" b="1" dirty="0">
                  <a:solidFill>
                    <a:schemeClr val="accent1">
                      <a:lumMod val="50000"/>
                    </a:schemeClr>
                  </a:solidFill>
                </a:rPr>
                <a:t>9 </a:t>
              </a:r>
            </a:p>
          </p:txBody>
        </p:sp>
        <p:sp>
          <p:nvSpPr>
            <p:cNvPr id="81" name="TextBox 80">
              <a:extLst>
                <a:ext uri="{FF2B5EF4-FFF2-40B4-BE49-F238E27FC236}">
                  <a16:creationId xmlns:a16="http://schemas.microsoft.com/office/drawing/2014/main" id="{C69E5212-CB47-49AF-9398-D5E741866930}"/>
                </a:ext>
              </a:extLst>
            </p:cNvPr>
            <p:cNvSpPr txBox="1"/>
            <p:nvPr/>
          </p:nvSpPr>
          <p:spPr>
            <a:xfrm>
              <a:off x="748723" y="3065056"/>
              <a:ext cx="2235721"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 Il travaille.</a:t>
              </a:r>
            </a:p>
          </p:txBody>
        </p:sp>
      </p:grpSp>
      <p:grpSp>
        <p:nvGrpSpPr>
          <p:cNvPr id="82" name="Group 81">
            <a:extLst>
              <a:ext uri="{FF2B5EF4-FFF2-40B4-BE49-F238E27FC236}">
                <a16:creationId xmlns:a16="http://schemas.microsoft.com/office/drawing/2014/main" id="{3958325E-5EEB-4368-96F9-7FED040CE966}"/>
              </a:ext>
            </a:extLst>
          </p:cNvPr>
          <p:cNvGrpSpPr/>
          <p:nvPr/>
        </p:nvGrpSpPr>
        <p:grpSpPr>
          <a:xfrm>
            <a:off x="6078689" y="5523283"/>
            <a:ext cx="2633830" cy="469018"/>
            <a:chOff x="288782" y="3510825"/>
            <a:chExt cx="2332825" cy="469018"/>
          </a:xfrm>
        </p:grpSpPr>
        <p:sp>
          <p:nvSpPr>
            <p:cNvPr id="83" name="Action Button: Custom 16">
              <a:hlinkClick r:id="" action="ppaction://noaction" highlightClick="1"/>
              <a:extLst>
                <a:ext uri="{FF2B5EF4-FFF2-40B4-BE49-F238E27FC236}">
                  <a16:creationId xmlns:a16="http://schemas.microsoft.com/office/drawing/2014/main" id="{25C1D4BB-08DE-494C-A597-7BC13B9246A2}"/>
                </a:ext>
              </a:extLst>
            </p:cNvPr>
            <p:cNvSpPr/>
            <p:nvPr/>
          </p:nvSpPr>
          <p:spPr>
            <a:xfrm>
              <a:off x="288782" y="3510825"/>
              <a:ext cx="408138" cy="461665"/>
            </a:xfrm>
            <a:prstGeom prst="actionButtonBlank">
              <a:avLst/>
            </a:prstGeom>
            <a:solidFill>
              <a:schemeClr val="bg1"/>
            </a:solidFill>
            <a:ln w="28575">
              <a:solidFill>
                <a:schemeClr val="accent1">
                  <a:lumMod val="50000"/>
                </a:schemeClr>
              </a:solidFill>
            </a:ln>
          </p:spPr>
          <p:txBody>
            <a:bodyPr wrap="square" lIns="0" rIns="0" rtlCol="0" anchor="ctr">
              <a:spAutoFit/>
            </a:bodyPr>
            <a:lstStyle/>
            <a:p>
              <a:pPr algn="ctr"/>
              <a:r>
                <a:rPr lang="en-GB" sz="2400" b="1" dirty="0">
                  <a:solidFill>
                    <a:schemeClr val="accent1">
                      <a:lumMod val="50000"/>
                    </a:schemeClr>
                  </a:solidFill>
                </a:rPr>
                <a:t>10 </a:t>
              </a:r>
            </a:p>
          </p:txBody>
        </p:sp>
        <p:sp>
          <p:nvSpPr>
            <p:cNvPr id="84" name="TextBox 83">
              <a:extLst>
                <a:ext uri="{FF2B5EF4-FFF2-40B4-BE49-F238E27FC236}">
                  <a16:creationId xmlns:a16="http://schemas.microsoft.com/office/drawing/2014/main" id="{C9380322-729B-45CE-B15B-3F804366506E}"/>
                </a:ext>
              </a:extLst>
            </p:cNvPr>
            <p:cNvSpPr txBox="1"/>
            <p:nvPr/>
          </p:nvSpPr>
          <p:spPr>
            <a:xfrm>
              <a:off x="773508" y="3518178"/>
              <a:ext cx="1848099"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Il comprend.</a:t>
              </a:r>
            </a:p>
          </p:txBody>
        </p:sp>
      </p:grpSp>
      <p:grpSp>
        <p:nvGrpSpPr>
          <p:cNvPr id="85" name="Group 84">
            <a:extLst>
              <a:ext uri="{FF2B5EF4-FFF2-40B4-BE49-F238E27FC236}">
                <a16:creationId xmlns:a16="http://schemas.microsoft.com/office/drawing/2014/main" id="{FBD4D25A-E9BA-40FE-AD32-B82C3DFA31E8}"/>
              </a:ext>
            </a:extLst>
          </p:cNvPr>
          <p:cNvGrpSpPr/>
          <p:nvPr/>
        </p:nvGrpSpPr>
        <p:grpSpPr>
          <a:xfrm>
            <a:off x="6059718" y="1879774"/>
            <a:ext cx="2750866" cy="467291"/>
            <a:chOff x="264375" y="1814037"/>
            <a:chExt cx="2305754" cy="467291"/>
          </a:xfrm>
        </p:grpSpPr>
        <p:sp>
          <p:nvSpPr>
            <p:cNvPr id="86" name="TextBox 85">
              <a:extLst>
                <a:ext uri="{FF2B5EF4-FFF2-40B4-BE49-F238E27FC236}">
                  <a16:creationId xmlns:a16="http://schemas.microsoft.com/office/drawing/2014/main" id="{D1C70E34-ECD5-4635-BDD2-D7AB382EA342}"/>
                </a:ext>
              </a:extLst>
            </p:cNvPr>
            <p:cNvSpPr txBox="1"/>
            <p:nvPr/>
          </p:nvSpPr>
          <p:spPr>
            <a:xfrm>
              <a:off x="722030" y="1814037"/>
              <a:ext cx="1848099" cy="461665"/>
            </a:xfrm>
            <a:prstGeom prst="rect">
              <a:avLst/>
            </a:prstGeom>
            <a:noFill/>
          </p:spPr>
          <p:txBody>
            <a:bodyPr wrap="square" rtlCol="0">
              <a:spAutoFit/>
            </a:bodyPr>
            <a:lstStyle/>
            <a:p>
              <a:pPr lvl="0">
                <a:defRPr/>
              </a:pPr>
              <a:r>
                <a:rPr lang="fr-FR" sz="2400" b="1" dirty="0">
                  <a:solidFill>
                    <a:srgbClr val="1F4E79"/>
                  </a:solidFill>
                  <a:latin typeface="Century Gothic" panose="020B0502020202020204" pitchFamily="34" charset="0"/>
                </a:rPr>
                <a:t>Elle marche.</a:t>
              </a:r>
            </a:p>
          </p:txBody>
        </p:sp>
        <p:sp>
          <p:nvSpPr>
            <p:cNvPr id="87" name="TextBox 86">
              <a:extLst>
                <a:ext uri="{FF2B5EF4-FFF2-40B4-BE49-F238E27FC236}">
                  <a16:creationId xmlns:a16="http://schemas.microsoft.com/office/drawing/2014/main" id="{DF90CE80-F809-4C64-BE79-0DB84347B0A7}"/>
                </a:ext>
              </a:extLst>
            </p:cNvPr>
            <p:cNvSpPr txBox="1"/>
            <p:nvPr/>
          </p:nvSpPr>
          <p:spPr>
            <a:xfrm>
              <a:off x="264375" y="1819663"/>
              <a:ext cx="386239"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r>
                <a:rPr lang="en-GB" dirty="0"/>
                <a:t>6</a:t>
              </a:r>
            </a:p>
          </p:txBody>
        </p:sp>
      </p:grpSp>
      <p:pic>
        <p:nvPicPr>
          <p:cNvPr id="22" name="Picture 2" descr="Paper Pencil Clip Art">
            <a:extLst>
              <a:ext uri="{FF2B5EF4-FFF2-40B4-BE49-F238E27FC236}">
                <a16:creationId xmlns:a16="http://schemas.microsoft.com/office/drawing/2014/main" id="{1BC4B2C5-5998-499E-A967-96408D586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981378">
            <a:off x="8942561" y="3627977"/>
            <a:ext cx="517571" cy="57507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A picture containing room, drawing&#10;&#10;Description automatically generated">
            <a:extLst>
              <a:ext uri="{FF2B5EF4-FFF2-40B4-BE49-F238E27FC236}">
                <a16:creationId xmlns:a16="http://schemas.microsoft.com/office/drawing/2014/main" id="{16623366-F4B1-41D9-A5DC-D3AA14AAC6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909" t="10856" b="4701"/>
          <a:stretch/>
        </p:blipFill>
        <p:spPr>
          <a:xfrm>
            <a:off x="2833149" y="4531005"/>
            <a:ext cx="700403" cy="671409"/>
          </a:xfrm>
          <a:prstGeom prst="rect">
            <a:avLst/>
          </a:prstGeom>
        </p:spPr>
      </p:pic>
      <p:pic>
        <p:nvPicPr>
          <p:cNvPr id="24" name="Picture 4" descr="Question Smiley Clip Art">
            <a:extLst>
              <a:ext uri="{FF2B5EF4-FFF2-40B4-BE49-F238E27FC236}">
                <a16:creationId xmlns:a16="http://schemas.microsoft.com/office/drawing/2014/main" id="{12BA4338-3D89-4618-A78A-2944AC4BDA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1016" y="5428552"/>
            <a:ext cx="718568" cy="697011"/>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C041773D-302E-4443-BD9B-613396B47A03}"/>
              </a:ext>
            </a:extLst>
          </p:cNvPr>
          <p:cNvSpPr txBox="1"/>
          <p:nvPr/>
        </p:nvSpPr>
        <p:spPr>
          <a:xfrm>
            <a:off x="3893993" y="1892330"/>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96" name="TextBox 95">
            <a:extLst>
              <a:ext uri="{FF2B5EF4-FFF2-40B4-BE49-F238E27FC236}">
                <a16:creationId xmlns:a16="http://schemas.microsoft.com/office/drawing/2014/main" id="{B23519F3-7C48-473B-84A9-23D2F2018313}"/>
              </a:ext>
            </a:extLst>
          </p:cNvPr>
          <p:cNvSpPr txBox="1"/>
          <p:nvPr/>
        </p:nvSpPr>
        <p:spPr>
          <a:xfrm>
            <a:off x="3893992" y="2658052"/>
            <a:ext cx="1728573"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a:t>
            </a:r>
          </a:p>
        </p:txBody>
      </p:sp>
      <p:sp>
        <p:nvSpPr>
          <p:cNvPr id="97" name="TextBox 96">
            <a:extLst>
              <a:ext uri="{FF2B5EF4-FFF2-40B4-BE49-F238E27FC236}">
                <a16:creationId xmlns:a16="http://schemas.microsoft.com/office/drawing/2014/main" id="{697F748B-1442-4880-92E5-66B4832A2EA7}"/>
              </a:ext>
            </a:extLst>
          </p:cNvPr>
          <p:cNvSpPr txBox="1"/>
          <p:nvPr/>
        </p:nvSpPr>
        <p:spPr>
          <a:xfrm>
            <a:off x="3893993" y="3718943"/>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98" name="TextBox 97">
            <a:extLst>
              <a:ext uri="{FF2B5EF4-FFF2-40B4-BE49-F238E27FC236}">
                <a16:creationId xmlns:a16="http://schemas.microsoft.com/office/drawing/2014/main" id="{5A622F84-8948-491F-8C83-20168AE5C38E}"/>
              </a:ext>
            </a:extLst>
          </p:cNvPr>
          <p:cNvSpPr txBox="1"/>
          <p:nvPr/>
        </p:nvSpPr>
        <p:spPr>
          <a:xfrm>
            <a:off x="3893993" y="4497113"/>
            <a:ext cx="1728572"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a:t>
            </a:r>
          </a:p>
        </p:txBody>
      </p:sp>
      <p:sp>
        <p:nvSpPr>
          <p:cNvPr id="99" name="TextBox 98">
            <a:extLst>
              <a:ext uri="{FF2B5EF4-FFF2-40B4-BE49-F238E27FC236}">
                <a16:creationId xmlns:a16="http://schemas.microsoft.com/office/drawing/2014/main" id="{0E29DDCD-8D44-4DDC-8723-057F11999678}"/>
              </a:ext>
            </a:extLst>
          </p:cNvPr>
          <p:cNvSpPr txBox="1"/>
          <p:nvPr/>
        </p:nvSpPr>
        <p:spPr>
          <a:xfrm>
            <a:off x="3893993" y="5538670"/>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100" name="TextBox 99">
            <a:extLst>
              <a:ext uri="{FF2B5EF4-FFF2-40B4-BE49-F238E27FC236}">
                <a16:creationId xmlns:a16="http://schemas.microsoft.com/office/drawing/2014/main" id="{06A02818-5391-4BF7-A6A1-AC3788792804}"/>
              </a:ext>
            </a:extLst>
          </p:cNvPr>
          <p:cNvSpPr txBox="1"/>
          <p:nvPr/>
        </p:nvSpPr>
        <p:spPr>
          <a:xfrm>
            <a:off x="9975864" y="1657110"/>
            <a:ext cx="1728572"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a:t>
            </a:r>
          </a:p>
        </p:txBody>
      </p:sp>
      <p:sp>
        <p:nvSpPr>
          <p:cNvPr id="101" name="TextBox 100">
            <a:extLst>
              <a:ext uri="{FF2B5EF4-FFF2-40B4-BE49-F238E27FC236}">
                <a16:creationId xmlns:a16="http://schemas.microsoft.com/office/drawing/2014/main" id="{43F0597B-33A4-4231-8BA4-D4547BC86257}"/>
              </a:ext>
            </a:extLst>
          </p:cNvPr>
          <p:cNvSpPr txBox="1"/>
          <p:nvPr/>
        </p:nvSpPr>
        <p:spPr>
          <a:xfrm>
            <a:off x="9975863" y="2658051"/>
            <a:ext cx="1728573"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err="1">
                <a:ln>
                  <a:noFill/>
                </a:ln>
                <a:solidFill>
                  <a:srgbClr val="FF6600"/>
                </a:solidFill>
                <a:effectLst/>
                <a:uLnTx/>
                <a:uFillTx/>
                <a:latin typeface="Century Gothic" panose="020B0502020202020204" pitchFamily="34" charset="0"/>
              </a:rPr>
              <a:t>pa</a:t>
            </a:r>
            <a:r>
              <a:rPr lang="fr-FR" sz="2200" b="1" dirty="0">
                <a:solidFill>
                  <a:srgbClr val="FF6600"/>
                </a:solidFill>
                <a:latin typeface="Century Gothic" panose="020B0502020202020204" pitchFamily="34" charset="0"/>
              </a:rPr>
              <a:t>s</a:t>
            </a:r>
            <a:r>
              <a:rPr lang="fr-FR" sz="2200" dirty="0">
                <a:solidFill>
                  <a:srgbClr val="1F4E79"/>
                </a:solidFill>
                <a:latin typeface="Century Gothic" panose="020B0502020202020204" pitchFamily="34" charset="0"/>
              </a:rPr>
              <a:t>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vrai !</a:t>
            </a:r>
          </a:p>
        </p:txBody>
      </p:sp>
      <p:sp>
        <p:nvSpPr>
          <p:cNvPr id="102" name="TextBox 101">
            <a:extLst>
              <a:ext uri="{FF2B5EF4-FFF2-40B4-BE49-F238E27FC236}">
                <a16:creationId xmlns:a16="http://schemas.microsoft.com/office/drawing/2014/main" id="{0806F5D6-066C-469F-87D6-59E212993FB8}"/>
              </a:ext>
            </a:extLst>
          </p:cNvPr>
          <p:cNvSpPr txBox="1"/>
          <p:nvPr/>
        </p:nvSpPr>
        <p:spPr>
          <a:xfrm>
            <a:off x="9975864" y="3718942"/>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103" name="TextBox 102">
            <a:extLst>
              <a:ext uri="{FF2B5EF4-FFF2-40B4-BE49-F238E27FC236}">
                <a16:creationId xmlns:a16="http://schemas.microsoft.com/office/drawing/2014/main" id="{FE943B94-41A3-4053-B7AC-02DE42C1E998}"/>
              </a:ext>
            </a:extLst>
          </p:cNvPr>
          <p:cNvSpPr txBox="1"/>
          <p:nvPr/>
        </p:nvSpPr>
        <p:spPr>
          <a:xfrm>
            <a:off x="9962286" y="5356122"/>
            <a:ext cx="1728571"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est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vrai.</a:t>
            </a:r>
          </a:p>
        </p:txBody>
      </p:sp>
      <p:sp>
        <p:nvSpPr>
          <p:cNvPr id="104" name="TextBox 103">
            <a:extLst>
              <a:ext uri="{FF2B5EF4-FFF2-40B4-BE49-F238E27FC236}">
                <a16:creationId xmlns:a16="http://schemas.microsoft.com/office/drawing/2014/main" id="{D0EB2BF5-6A8D-46B1-9122-1CF5241F0D3B}"/>
              </a:ext>
            </a:extLst>
          </p:cNvPr>
          <p:cNvSpPr txBox="1"/>
          <p:nvPr/>
        </p:nvSpPr>
        <p:spPr>
          <a:xfrm>
            <a:off x="9962285" y="4654376"/>
            <a:ext cx="1728573" cy="430887"/>
          </a:xfrm>
          <a:prstGeom prst="rect">
            <a:avLst/>
          </a:prstGeom>
          <a:solidFill>
            <a:schemeClr val="bg1"/>
          </a:solidFill>
          <a:ln>
            <a:solidFill>
              <a:srgbClr val="FF66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C’est vrai !</a:t>
            </a:r>
          </a:p>
        </p:txBody>
      </p:sp>
      <p:sp>
        <p:nvSpPr>
          <p:cNvPr id="27" name="TextBox 26">
            <a:extLst>
              <a:ext uri="{FF2B5EF4-FFF2-40B4-BE49-F238E27FC236}">
                <a16:creationId xmlns:a16="http://schemas.microsoft.com/office/drawing/2014/main" id="{3C50BA14-7460-45B3-9D39-DB512F95B7C0}"/>
              </a:ext>
            </a:extLst>
          </p:cNvPr>
          <p:cNvSpPr txBox="1"/>
          <p:nvPr/>
        </p:nvSpPr>
        <p:spPr>
          <a:xfrm>
            <a:off x="8810585" y="1177279"/>
            <a:ext cx="3222726" cy="46815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110" name="TextBox 109">
            <a:extLst>
              <a:ext uri="{FF2B5EF4-FFF2-40B4-BE49-F238E27FC236}">
                <a16:creationId xmlns:a16="http://schemas.microsoft.com/office/drawing/2014/main" id="{19E56C21-BD3E-40D5-8074-574B0CD4EB20}"/>
              </a:ext>
            </a:extLst>
          </p:cNvPr>
          <p:cNvSpPr txBox="1"/>
          <p:nvPr/>
        </p:nvSpPr>
        <p:spPr>
          <a:xfrm>
            <a:off x="3893991" y="2658051"/>
            <a:ext cx="1728573" cy="769441"/>
          </a:xfrm>
          <a:prstGeom prst="rect">
            <a:avLst/>
          </a:prstGeom>
          <a:solidFill>
            <a:schemeClr val="bg1"/>
          </a:solidFill>
          <a:ln>
            <a:solidFill>
              <a:srgbClr val="FF6600"/>
            </a:solidFill>
          </a:ln>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2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mange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11" name="TextBox 110">
            <a:extLst>
              <a:ext uri="{FF2B5EF4-FFF2-40B4-BE49-F238E27FC236}">
                <a16:creationId xmlns:a16="http://schemas.microsoft.com/office/drawing/2014/main" id="{389A97C1-71ED-46AB-B809-6BC54BC72F8D}"/>
              </a:ext>
            </a:extLst>
          </p:cNvPr>
          <p:cNvSpPr txBox="1"/>
          <p:nvPr/>
        </p:nvSpPr>
        <p:spPr>
          <a:xfrm>
            <a:off x="3893992" y="4497112"/>
            <a:ext cx="1728572"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2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joue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13" name="TextBox 112">
            <a:extLst>
              <a:ext uri="{FF2B5EF4-FFF2-40B4-BE49-F238E27FC236}">
                <a16:creationId xmlns:a16="http://schemas.microsoft.com/office/drawing/2014/main" id="{1FF7D903-938A-48E2-A88E-604D4C48F281}"/>
              </a:ext>
            </a:extLst>
          </p:cNvPr>
          <p:cNvSpPr txBox="1"/>
          <p:nvPr/>
        </p:nvSpPr>
        <p:spPr>
          <a:xfrm>
            <a:off x="9975864" y="1657109"/>
            <a:ext cx="1728572" cy="769441"/>
          </a:xfrm>
          <a:prstGeom prst="rect">
            <a:avLst/>
          </a:prstGeom>
          <a:solidFill>
            <a:schemeClr val="bg1"/>
          </a:solidFill>
          <a:ln>
            <a:solidFill>
              <a:srgbClr val="FF6600"/>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Elle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ne</a:t>
            </a:r>
            <a:r>
              <a:rPr kumimoji="0" lang="fr-FR" sz="220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marche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pas</a:t>
            </a:r>
            <a:r>
              <a:rPr kumimoji="0" lang="fr-FR" sz="220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a:t>
            </a:r>
            <a:endParaRPr kumimoji="0" lang="fr-FR" sz="22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3EC25CE7-D246-4A34-991E-E466C738190B}"/>
              </a:ext>
            </a:extLst>
          </p:cNvPr>
          <p:cNvSpPr txBox="1"/>
          <p:nvPr/>
        </p:nvSpPr>
        <p:spPr>
          <a:xfrm>
            <a:off x="9975863" y="2658051"/>
            <a:ext cx="1728573" cy="769441"/>
          </a:xfrm>
          <a:prstGeom prst="rect">
            <a:avLst/>
          </a:prstGeom>
          <a:solidFill>
            <a:schemeClr val="bg1"/>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fr-FR" sz="22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parle</a:t>
            </a:r>
            <a:r>
              <a:rPr kumimoji="0" lang="fr-FR"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fr-FR" sz="2200" b="1" i="0" u="none" strike="noStrike" kern="1200" cap="none" spc="0" normalizeH="0" noProof="0" dirty="0" err="1">
                <a:ln>
                  <a:noFill/>
                </a:ln>
                <a:solidFill>
                  <a:srgbClr val="FF6600"/>
                </a:solidFill>
                <a:effectLst/>
                <a:uLnTx/>
                <a:uFillTx/>
                <a:latin typeface="Century Gothic" panose="020B0502020202020204" pitchFamily="34" charset="0"/>
              </a:rPr>
              <a:t>pa</a:t>
            </a:r>
            <a:r>
              <a:rPr lang="fr-FR" sz="2200" b="1" dirty="0">
                <a:solidFill>
                  <a:srgbClr val="FF6600"/>
                </a:solidFill>
                <a:latin typeface="Century Gothic" panose="020B0502020202020204" pitchFamily="34" charset="0"/>
              </a:rPr>
              <a:t>s</a:t>
            </a:r>
            <a:r>
              <a:rPr lang="fr-FR" sz="2200" dirty="0">
                <a:solidFill>
                  <a:srgbClr val="1F4E79"/>
                </a:solidFill>
                <a:latin typeface="Century Gothic" panose="020B0502020202020204" pitchFamily="34" charset="0"/>
              </a:rPr>
              <a:t>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15" name="TextBox 114">
            <a:extLst>
              <a:ext uri="{FF2B5EF4-FFF2-40B4-BE49-F238E27FC236}">
                <a16:creationId xmlns:a16="http://schemas.microsoft.com/office/drawing/2014/main" id="{FE732279-ECCE-4EE1-9FC8-8FE3577898D9}"/>
              </a:ext>
            </a:extLst>
          </p:cNvPr>
          <p:cNvSpPr txBox="1"/>
          <p:nvPr/>
        </p:nvSpPr>
        <p:spPr>
          <a:xfrm>
            <a:off x="9962285" y="5356122"/>
            <a:ext cx="1728571" cy="1107996"/>
          </a:xfrm>
          <a:prstGeom prst="rect">
            <a:avLst/>
          </a:prstGeom>
          <a:solidFill>
            <a:schemeClr val="bg1"/>
          </a:solidFill>
          <a:ln>
            <a:solidFill>
              <a:srgbClr val="FF6600"/>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Il </a:t>
            </a:r>
            <a:r>
              <a:rPr kumimoji="0" lang="fr-FR" sz="22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n</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e</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comprend </a:t>
            </a:r>
            <a:r>
              <a:rPr kumimoji="0" lang="fr-FR"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pic>
        <p:nvPicPr>
          <p:cNvPr id="32" name="Picture 8" descr="Carrot, Carrots, Comic Characters">
            <a:extLst>
              <a:ext uri="{FF2B5EF4-FFF2-40B4-BE49-F238E27FC236}">
                <a16:creationId xmlns:a16="http://schemas.microsoft.com/office/drawing/2014/main" id="{9C97E55E-6293-4AE6-8EB5-37B57F057C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96601" y="2589069"/>
            <a:ext cx="816649" cy="8899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07135236-A6A6-444F-9EF0-3BE45F6E2D12}"/>
              </a:ext>
            </a:extLst>
          </p:cNvPr>
          <p:cNvPicPr>
            <a:picLocks noChangeAspect="1"/>
          </p:cNvPicPr>
          <p:nvPr/>
        </p:nvPicPr>
        <p:blipFill>
          <a:blip r:embed="rId11"/>
          <a:stretch>
            <a:fillRect/>
          </a:stretch>
        </p:blipFill>
        <p:spPr>
          <a:xfrm>
            <a:off x="2881009" y="2725744"/>
            <a:ext cx="623529" cy="749379"/>
          </a:xfrm>
          <a:prstGeom prst="rect">
            <a:avLst/>
          </a:prstGeom>
        </p:spPr>
      </p:pic>
      <p:grpSp>
        <p:nvGrpSpPr>
          <p:cNvPr id="54" name="Group 53">
            <a:extLst>
              <a:ext uri="{FF2B5EF4-FFF2-40B4-BE49-F238E27FC236}">
                <a16:creationId xmlns:a16="http://schemas.microsoft.com/office/drawing/2014/main" id="{BADF6607-3194-4FF4-80D8-B4B7F80B7B53}"/>
              </a:ext>
            </a:extLst>
          </p:cNvPr>
          <p:cNvGrpSpPr/>
          <p:nvPr/>
        </p:nvGrpSpPr>
        <p:grpSpPr>
          <a:xfrm>
            <a:off x="2667734" y="5360313"/>
            <a:ext cx="1069428" cy="643162"/>
            <a:chOff x="-3463627" y="5437304"/>
            <a:chExt cx="2409715" cy="1348022"/>
          </a:xfrm>
        </p:grpSpPr>
        <p:pic>
          <p:nvPicPr>
            <p:cNvPr id="37" name="Picture 10" descr="Ear, Auricle, Listen, Listen To, Listeners, Therapist">
              <a:extLst>
                <a:ext uri="{FF2B5EF4-FFF2-40B4-BE49-F238E27FC236}">
                  <a16:creationId xmlns:a16="http://schemas.microsoft.com/office/drawing/2014/main" id="{3AB7165C-BA6B-407A-8BCE-1BE2C1DFD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63627" y="5437304"/>
              <a:ext cx="2037954" cy="1348022"/>
            </a:xfrm>
            <a:prstGeom prst="rect">
              <a:avLst/>
            </a:prstGeom>
            <a:noFill/>
            <a:extLst>
              <a:ext uri="{909E8E84-426E-40DD-AFC4-6F175D3DCCD1}">
                <a14:hiddenFill xmlns:a14="http://schemas.microsoft.com/office/drawing/2010/main">
                  <a:solidFill>
                    <a:srgbClr val="FFFFFF"/>
                  </a:solidFill>
                </a14:hiddenFill>
              </a:ext>
            </a:extLst>
          </p:spPr>
        </p:pic>
        <p:sp>
          <p:nvSpPr>
            <p:cNvPr id="40" name="Arrow: Left 39">
              <a:extLst>
                <a:ext uri="{FF2B5EF4-FFF2-40B4-BE49-F238E27FC236}">
                  <a16:creationId xmlns:a16="http://schemas.microsoft.com/office/drawing/2014/main" id="{EFF422C6-5C0A-4D8D-862D-AA23A02B451F}"/>
                </a:ext>
              </a:extLst>
            </p:cNvPr>
            <p:cNvSpPr/>
            <p:nvPr/>
          </p:nvSpPr>
          <p:spPr>
            <a:xfrm rot="19655288">
              <a:off x="-1546501" y="6196274"/>
              <a:ext cx="492589" cy="19015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65" name="Picture 14" descr="Game, Console, Icon, Video, Play, Gaming">
            <a:extLst>
              <a:ext uri="{FF2B5EF4-FFF2-40B4-BE49-F238E27FC236}">
                <a16:creationId xmlns:a16="http://schemas.microsoft.com/office/drawing/2014/main" id="{A2F62BEB-A770-4052-8539-49BFD18D12A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12013" y="1570341"/>
            <a:ext cx="942975" cy="942975"/>
          </a:xfrm>
          <a:prstGeom prst="rect">
            <a:avLst/>
          </a:prstGeom>
          <a:noFill/>
          <a:extLst>
            <a:ext uri="{909E8E84-426E-40DD-AFC4-6F175D3DCCD1}">
              <a14:hiddenFill xmlns:a14="http://schemas.microsoft.com/office/drawing/2010/main">
                <a:solidFill>
                  <a:srgbClr val="FFFFFF"/>
                </a:solidFill>
              </a14:hiddenFill>
            </a:ext>
          </a:extLst>
        </p:spPr>
      </p:pic>
      <p:sp>
        <p:nvSpPr>
          <p:cNvPr id="66" name="Speech Bubble: Rectangle with Corners Rounded 65">
            <a:extLst>
              <a:ext uri="{FF2B5EF4-FFF2-40B4-BE49-F238E27FC236}">
                <a16:creationId xmlns:a16="http://schemas.microsoft.com/office/drawing/2014/main" id="{CF7B1BC7-B1C2-4BC9-AF6B-719960ABA587}"/>
              </a:ext>
            </a:extLst>
          </p:cNvPr>
          <p:cNvSpPr/>
          <p:nvPr/>
        </p:nvSpPr>
        <p:spPr>
          <a:xfrm>
            <a:off x="8281209" y="3004824"/>
            <a:ext cx="3696542" cy="2089439"/>
          </a:xfrm>
          <a:prstGeom prst="wedgeRoundRectCallout">
            <a:avLst>
              <a:gd name="adj1" fmla="val 20290"/>
              <a:gd name="adj2" fmla="val 65086"/>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would you say ‘I don’t understand?’</a:t>
            </a:r>
          </a:p>
          <a:p>
            <a:pPr algn="ctr"/>
            <a:endParaRPr lang="en-GB" sz="2400" dirty="0"/>
          </a:p>
          <a:p>
            <a:pPr algn="ctr"/>
            <a:r>
              <a:rPr lang="en-GB" sz="2400" dirty="0"/>
              <a:t>Je </a:t>
            </a:r>
            <a:r>
              <a:rPr lang="en-GB" sz="2400" b="1" dirty="0"/>
              <a:t>ne</a:t>
            </a:r>
            <a:r>
              <a:rPr lang="en-GB" sz="2400" dirty="0"/>
              <a:t> </a:t>
            </a:r>
            <a:r>
              <a:rPr lang="en-GB" sz="2400" dirty="0" err="1"/>
              <a:t>comprend</a:t>
            </a:r>
            <a:r>
              <a:rPr lang="en-GB" sz="2400" b="1" dirty="0" err="1"/>
              <a:t>s</a:t>
            </a:r>
            <a:r>
              <a:rPr lang="en-GB" sz="2400" b="1" dirty="0"/>
              <a:t> pas</a:t>
            </a:r>
          </a:p>
        </p:txBody>
      </p:sp>
      <p:sp>
        <p:nvSpPr>
          <p:cNvPr id="67" name="TextBox 66">
            <a:extLst>
              <a:ext uri="{FF2B5EF4-FFF2-40B4-BE49-F238E27FC236}">
                <a16:creationId xmlns:a16="http://schemas.microsoft.com/office/drawing/2014/main" id="{C48D9E09-7FA9-4A47-96AF-08131AA79060}"/>
              </a:ext>
            </a:extLst>
          </p:cNvPr>
          <p:cNvSpPr txBox="1"/>
          <p:nvPr/>
        </p:nvSpPr>
        <p:spPr>
          <a:xfrm>
            <a:off x="8522726" y="4431450"/>
            <a:ext cx="3337074" cy="400110"/>
          </a:xfrm>
          <a:prstGeom prst="rect">
            <a:avLst/>
          </a:prstGeom>
          <a:solidFill>
            <a:schemeClr val="accent1">
              <a:lumMod val="50000"/>
            </a:schemeClr>
          </a:solidFill>
        </p:spPr>
        <p:txBody>
          <a:bodyPr wrap="square" rtlCol="0">
            <a:spAutoFit/>
          </a:bodyPr>
          <a:lstStyle/>
          <a:p>
            <a:endParaRPr lang="en-GB" sz="2000" dirty="0">
              <a:solidFill>
                <a:schemeClr val="accent5">
                  <a:lumMod val="50000"/>
                </a:schemeClr>
              </a:solidFill>
            </a:endParaRPr>
          </a:p>
        </p:txBody>
      </p:sp>
    </p:spTree>
    <p:extLst>
      <p:ext uri="{BB962C8B-B14F-4D97-AF65-F5344CB8AC3E}">
        <p14:creationId xmlns:p14="http://schemas.microsoft.com/office/powerpoint/2010/main" val="20639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27" grpId="0" animBg="1"/>
      <p:bldP spid="110" grpId="0" animBg="1"/>
      <p:bldP spid="111" grpId="0" animBg="1"/>
      <p:bldP spid="113" grpId="0" animBg="1"/>
      <p:bldP spid="114" grpId="0" animBg="1"/>
      <p:bldP spid="115" grpId="0" animBg="1"/>
      <p:bldP spid="66" grpId="0" animBg="1"/>
      <p:bldP spid="67" grpId="0" animBg="1"/>
      <p:bldP spid="6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8489098" cy="1570491"/>
          </a:xfrm>
        </p:spPr>
        <p:txBody>
          <a:bodyPr>
            <a:normAutofit/>
          </a:bodyPr>
          <a:lstStyle/>
          <a:p>
            <a:pPr lvl="0" algn="l">
              <a:lnSpc>
                <a:spcPct val="100000"/>
              </a:lnSpc>
              <a:spcBef>
                <a:spcPts val="0"/>
              </a:spcBef>
            </a:pPr>
            <a:r>
              <a:rPr lang="en-GB" sz="2800" dirty="0">
                <a:solidFill>
                  <a:prstClr val="white"/>
                </a:solidFill>
                <a:latin typeface="Century Gothic" panose="020B0502020202020204" pitchFamily="34" charset="0"/>
              </a:rPr>
              <a:t>Negation in more complexes</a:t>
            </a:r>
          </a:p>
          <a:p>
            <a:pPr lvl="0" algn="l">
              <a:lnSpc>
                <a:spcPct val="100000"/>
              </a:lnSpc>
              <a:spcBef>
                <a:spcPts val="0"/>
              </a:spcBef>
            </a:pPr>
            <a:r>
              <a:rPr lang="en-GB" sz="2800" dirty="0">
                <a:solidFill>
                  <a:prstClr val="white"/>
                </a:solidFill>
                <a:latin typeface="Century Gothic" panose="020B0502020202020204" pitchFamily="34" charset="0"/>
              </a:rPr>
              <a:t>ne – ne’</a:t>
            </a:r>
          </a:p>
          <a:p>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000" b="1" dirty="0">
                <a:solidFill>
                  <a:prstClr val="white"/>
                </a:solidFill>
                <a:latin typeface="Century Gothic" panose="020B0502020202020204" pitchFamily="34" charset="0"/>
              </a:rPr>
              <a:t>Y7 French</a:t>
            </a:r>
          </a:p>
          <a:p>
            <a:pPr lvl="0">
              <a:defRPr/>
            </a:pPr>
            <a:r>
              <a:rPr lang="en-GB" sz="2000" dirty="0">
                <a:solidFill>
                  <a:prstClr val="white"/>
                </a:solidFill>
                <a:latin typeface="Century Gothic" panose="020B0502020202020204" pitchFamily="34" charset="0"/>
              </a:rPr>
              <a:t>Term 3.1 - Week 4 - Lesson 55</a:t>
            </a: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Adeline Charlton / Natalie Finlayson / Kirsten Somerville</a:t>
            </a: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05/05/20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16474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DFED091-3182-49CD-8F30-B48E76C6C3DE}"/>
              </a:ext>
            </a:extLst>
          </p:cNvPr>
          <p:cNvSpPr txBox="1"/>
          <p:nvPr/>
        </p:nvSpPr>
        <p:spPr>
          <a:xfrm>
            <a:off x="259297" y="5623174"/>
            <a:ext cx="6457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vais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au collège samedi.</a:t>
            </a:r>
          </a:p>
        </p:txBody>
      </p:sp>
      <p:pic>
        <p:nvPicPr>
          <p:cNvPr id="12" name="Picture 11" descr="A picture containing room&#10;&#10;Description automatically generated">
            <a:extLst>
              <a:ext uri="{FF2B5EF4-FFF2-40B4-BE49-F238E27FC236}">
                <a16:creationId xmlns:a16="http://schemas.microsoft.com/office/drawing/2014/main" id="{484E4A2D-1D57-49A0-A886-810BFEA58EFC}"/>
              </a:ext>
            </a:extLst>
          </p:cNvPr>
          <p:cNvPicPr>
            <a:picLocks noChangeAspect="1"/>
          </p:cNvPicPr>
          <p:nvPr/>
        </p:nvPicPr>
        <p:blipFill rotWithShape="1">
          <a:blip r:embed="rId3">
            <a:extLst>
              <a:ext uri="{28A0092B-C50C-407E-A947-70E740481C1C}">
                <a14:useLocalDpi xmlns:a14="http://schemas.microsoft.com/office/drawing/2010/main" val="0"/>
              </a:ext>
            </a:extLst>
          </a:blip>
          <a:srcRect l="59596" t="28764" b="20551"/>
          <a:stretch/>
        </p:blipFill>
        <p:spPr>
          <a:xfrm>
            <a:off x="188942" y="2046306"/>
            <a:ext cx="951307" cy="119340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9800878" cy="707849"/>
          </a:xfrm>
        </p:spPr>
        <p:txBody>
          <a:bodyPr>
            <a:noAutofit/>
          </a:bodyPr>
          <a:lstStyle/>
          <a:p>
            <a:r>
              <a:rPr lang="fr-FR" sz="3400" b="1" dirty="0">
                <a:solidFill>
                  <a:schemeClr val="bg1"/>
                </a:solidFill>
              </a:rPr>
              <a:t>Négation</a:t>
            </a:r>
            <a:endParaRPr lang="en-GB" sz="3400" b="1" dirty="0">
              <a:solidFill>
                <a:srgbClr val="FF9933"/>
              </a:solidFill>
            </a:endParaRPr>
          </a:p>
        </p:txBody>
      </p:sp>
      <p:sp>
        <p:nvSpPr>
          <p:cNvPr id="25" name="TextBox 24">
            <a:extLst>
              <a:ext uri="{FF2B5EF4-FFF2-40B4-BE49-F238E27FC236}">
                <a16:creationId xmlns:a16="http://schemas.microsoft.com/office/drawing/2014/main" id="{63E39DC9-73F8-4302-9747-B4D679DF2488}"/>
              </a:ext>
            </a:extLst>
          </p:cNvPr>
          <p:cNvSpPr txBox="1"/>
          <p:nvPr/>
        </p:nvSpPr>
        <p:spPr>
          <a:xfrm>
            <a:off x="175358" y="1295941"/>
            <a:ext cx="11768796" cy="430887"/>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To </a:t>
            </a:r>
            <a:r>
              <a:rPr lang="en-GB" sz="2200" dirty="0">
                <a:solidFill>
                  <a:srgbClr val="1F4E79"/>
                </a:solidFill>
                <a:latin typeface="Century Gothic" panose="020B0502020202020204" pitchFamily="34" charset="0"/>
              </a:rPr>
              <a:t>say that we </a:t>
            </a:r>
            <a:r>
              <a:rPr lang="en-GB" sz="2200" b="1" dirty="0">
                <a:solidFill>
                  <a:srgbClr val="1F4E79"/>
                </a:solidFill>
                <a:latin typeface="Century Gothic" panose="020B0502020202020204" pitchFamily="34" charset="0"/>
              </a:rPr>
              <a:t>do not </a:t>
            </a:r>
            <a:r>
              <a:rPr lang="en-GB" sz="2200" dirty="0">
                <a:solidFill>
                  <a:srgbClr val="1F4E79"/>
                </a:solidFill>
                <a:latin typeface="Century Gothic" panose="020B0502020202020204" pitchFamily="34" charset="0"/>
              </a:rPr>
              <a:t>do something, we 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dd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rPr>
              <a:t>ne…pas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before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  and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after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  the verb.</a:t>
            </a:r>
          </a:p>
        </p:txBody>
      </p:sp>
      <p:sp>
        <p:nvSpPr>
          <p:cNvPr id="26" name="TextBox 25">
            <a:extLst>
              <a:ext uri="{FF2B5EF4-FFF2-40B4-BE49-F238E27FC236}">
                <a16:creationId xmlns:a16="http://schemas.microsoft.com/office/drawing/2014/main" id="{A45E8137-6E4B-47C0-85EF-7FB730818AE0}"/>
              </a:ext>
            </a:extLst>
          </p:cNvPr>
          <p:cNvSpPr txBox="1"/>
          <p:nvPr/>
        </p:nvSpPr>
        <p:spPr>
          <a:xfrm>
            <a:off x="7450316" y="1295941"/>
            <a:ext cx="1202969"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before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5" name="Speech Bubble: Rectangle with Corners Rounded 54">
            <a:extLst>
              <a:ext uri="{FF2B5EF4-FFF2-40B4-BE49-F238E27FC236}">
                <a16:creationId xmlns:a16="http://schemas.microsoft.com/office/drawing/2014/main" id="{D2FEED76-9670-42D5-B2C0-334FFEAFBC55}"/>
              </a:ext>
            </a:extLst>
          </p:cNvPr>
          <p:cNvSpPr/>
          <p:nvPr/>
        </p:nvSpPr>
        <p:spPr>
          <a:xfrm>
            <a:off x="6998858" y="2075200"/>
            <a:ext cx="5059933" cy="1259573"/>
          </a:xfrm>
          <a:prstGeom prst="wedgeRoundRectCallout">
            <a:avLst>
              <a:gd name="adj1" fmla="val -53316"/>
              <a:gd name="adj2" fmla="val -23029"/>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rPr>
              <a:t>In front of a vowel </a:t>
            </a:r>
            <a:r>
              <a:rPr lang="en-GB" sz="2600" b="1" dirty="0">
                <a:solidFill>
                  <a:schemeClr val="bg1"/>
                </a:solidFill>
                <a:latin typeface="Century Gothic" panose="020F0302020204030204"/>
              </a:rPr>
              <a:t>ne</a:t>
            </a:r>
            <a:r>
              <a:rPr lang="en-GB" sz="2600" dirty="0">
                <a:solidFill>
                  <a:schemeClr val="bg1"/>
                </a:solidFill>
                <a:latin typeface="Century Gothic" panose="020F0302020204030204"/>
              </a:rPr>
              <a:t> </a:t>
            </a:r>
            <a:r>
              <a:rPr lang="en-GB" sz="2600" dirty="0">
                <a:solidFill>
                  <a:schemeClr val="bg1"/>
                </a:solidFill>
                <a:latin typeface="Century Gothic" panose="020F0302020204030204"/>
                <a:sym typeface="Wingdings" panose="05000000000000000000" pitchFamily="2" charset="2"/>
              </a:rPr>
              <a:t> </a:t>
            </a:r>
            <a:r>
              <a:rPr lang="en-GB" sz="2600" b="1" dirty="0">
                <a:solidFill>
                  <a:schemeClr val="bg1"/>
                </a:solidFill>
                <a:latin typeface="Century Gothic" panose="020F0302020204030204"/>
                <a:sym typeface="Wingdings" panose="05000000000000000000" pitchFamily="2" charset="2"/>
              </a:rPr>
              <a:t>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sym typeface="Wingdings" panose="05000000000000000000" pitchFamily="2" charset="2"/>
              </a:rPr>
              <a:t>For example: </a:t>
            </a:r>
            <a:r>
              <a:rPr kumimoji="0" lang="en-GB" sz="2600" i="0" u="none" strike="noStrike" kern="1200" cap="none" spc="0" normalizeH="0" baseline="0" noProof="0" dirty="0">
                <a:ln>
                  <a:noFill/>
                </a:ln>
                <a:solidFill>
                  <a:schemeClr val="bg1"/>
                </a:solidFill>
                <a:effectLst/>
                <a:uLnTx/>
                <a:uFillTx/>
                <a:latin typeface="Century Gothic" panose="020F0302020204030204"/>
                <a:sym typeface="Wingdings" panose="05000000000000000000" pitchFamily="2" charset="2"/>
              </a:rPr>
              <a:t>Je </a:t>
            </a:r>
            <a:r>
              <a:rPr kumimoji="0" lang="en-GB" sz="2600" b="1" i="0" u="none" strike="noStrike" kern="1200" cap="none" spc="0" normalizeH="0" baseline="0" noProof="0" dirty="0" err="1">
                <a:ln>
                  <a:noFill/>
                </a:ln>
                <a:solidFill>
                  <a:srgbClr val="FF6600"/>
                </a:solidFill>
                <a:effectLst/>
                <a:uLnTx/>
                <a:uFillTx/>
                <a:latin typeface="Century Gothic" panose="020F0302020204030204"/>
                <a:sym typeface="Wingdings" panose="05000000000000000000" pitchFamily="2" charset="2"/>
              </a:rPr>
              <a:t>n’</a:t>
            </a:r>
            <a:r>
              <a:rPr kumimoji="0" lang="en-GB" sz="2600" b="1" i="0" u="none" strike="noStrike" kern="1200" cap="none" spc="0" normalizeH="0" baseline="0" noProof="0" dirty="0" err="1">
                <a:ln>
                  <a:noFill/>
                </a:ln>
                <a:solidFill>
                  <a:schemeClr val="bg1"/>
                </a:solidFill>
                <a:effectLst/>
                <a:uLnTx/>
                <a:uFillTx/>
                <a:latin typeface="Century Gothic" panose="020F0302020204030204"/>
                <a:sym typeface="Wingdings" panose="05000000000000000000" pitchFamily="2" charset="2"/>
              </a:rPr>
              <a:t>a</a:t>
            </a:r>
            <a:r>
              <a:rPr kumimoji="0" lang="en-GB" sz="2600" i="0" u="none" strike="noStrike" kern="1200" cap="none" spc="0" normalizeH="0" baseline="0" noProof="0" dirty="0" err="1">
                <a:ln>
                  <a:noFill/>
                </a:ln>
                <a:solidFill>
                  <a:schemeClr val="bg1"/>
                </a:solidFill>
                <a:effectLst/>
                <a:uLnTx/>
                <a:uFillTx/>
                <a:latin typeface="Century Gothic" panose="020F0302020204030204"/>
                <a:sym typeface="Wingdings" panose="05000000000000000000" pitchFamily="2" charset="2"/>
              </a:rPr>
              <a:t>ime</a:t>
            </a:r>
            <a:r>
              <a:rPr kumimoji="0" lang="en-GB" sz="2600" i="0" u="none" strike="noStrike" kern="1200" cap="none" spc="0" normalizeH="0" noProof="0" dirty="0">
                <a:ln>
                  <a:noFill/>
                </a:ln>
                <a:solidFill>
                  <a:schemeClr val="bg1"/>
                </a:solidFill>
                <a:effectLst/>
                <a:uLnTx/>
                <a:uFillTx/>
                <a:latin typeface="Century Gothic" panose="020F0302020204030204"/>
                <a:sym typeface="Wingdings" panose="05000000000000000000" pitchFamily="2" charset="2"/>
              </a:rPr>
              <a:t> pas</a:t>
            </a:r>
            <a:endParaRPr kumimoji="0" lang="en-GB" sz="2600" i="0" u="none" strike="noStrike" kern="1200" cap="none" spc="0" normalizeH="0" baseline="0" noProof="0" dirty="0">
              <a:ln>
                <a:noFill/>
              </a:ln>
              <a:solidFill>
                <a:schemeClr val="bg1"/>
              </a:solidFill>
              <a:effectLst/>
              <a:uLnTx/>
              <a:uFillTx/>
              <a:latin typeface="Century Gothic" panose="020F0302020204030204"/>
            </a:endParaRPr>
          </a:p>
        </p:txBody>
      </p:sp>
      <p:sp>
        <p:nvSpPr>
          <p:cNvPr id="56" name="Speech Bubble: Rectangle with Corners Rounded 55">
            <a:extLst>
              <a:ext uri="{FF2B5EF4-FFF2-40B4-BE49-F238E27FC236}">
                <a16:creationId xmlns:a16="http://schemas.microsoft.com/office/drawing/2014/main" id="{810EF073-A56D-4AFF-9872-7947BF3D951D}"/>
              </a:ext>
            </a:extLst>
          </p:cNvPr>
          <p:cNvSpPr/>
          <p:nvPr/>
        </p:nvSpPr>
        <p:spPr>
          <a:xfrm>
            <a:off x="7284039" y="3977698"/>
            <a:ext cx="4660115" cy="1699931"/>
          </a:xfrm>
          <a:prstGeom prst="wedgeRoundRectCallout">
            <a:avLst>
              <a:gd name="adj1" fmla="val 22934"/>
              <a:gd name="adj2" fmla="val -58604"/>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rPr>
              <a:t>Similar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bg1"/>
                </a:solidFill>
                <a:latin typeface="Century Gothic" panose="020F0302020204030204"/>
              </a:rPr>
              <a:t>je </a:t>
            </a:r>
            <a:r>
              <a:rPr lang="en-GB" sz="2600" b="1" dirty="0">
                <a:solidFill>
                  <a:schemeClr val="bg1"/>
                </a:solidFill>
                <a:latin typeface="Century Gothic" panose="020F0302020204030204"/>
                <a:sym typeface="Wingdings" panose="05000000000000000000" pitchFamily="2" charset="2"/>
              </a:rPr>
              <a:t> j’</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j’</a:t>
            </a:r>
            <a:r>
              <a:rPr lang="en-GB" sz="2600" b="1" dirty="0" err="1">
                <a:solidFill>
                  <a:schemeClr val="bg1"/>
                </a:solidFill>
                <a:latin typeface="Century Gothic" panose="020F0302020204030204"/>
                <a:sym typeface="Wingdings" panose="05000000000000000000" pitchFamily="2" charset="2"/>
              </a:rPr>
              <a:t>a</a:t>
            </a:r>
            <a:r>
              <a:rPr lang="en-GB" sz="2600" dirty="0" err="1">
                <a:solidFill>
                  <a:schemeClr val="bg1"/>
                </a:solidFill>
                <a:latin typeface="Century Gothic" panose="020F0302020204030204"/>
                <a:sym typeface="Wingdings" panose="05000000000000000000" pitchFamily="2" charset="2"/>
              </a:rPr>
              <a:t>ime</a:t>
            </a:r>
            <a:endParaRPr lang="en-GB" sz="2600" dirty="0">
              <a:solidFill>
                <a:schemeClr val="bg1"/>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bg1"/>
                </a:solidFill>
                <a:latin typeface="Century Gothic" panose="020F0302020204030204"/>
                <a:sym typeface="Wingdings" panose="05000000000000000000" pitchFamily="2" charset="2"/>
              </a:rPr>
              <a:t>le  l’</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l’</a:t>
            </a:r>
            <a:r>
              <a:rPr lang="en-GB" sz="2600" b="1" dirty="0" err="1">
                <a:solidFill>
                  <a:schemeClr val="bg1"/>
                </a:solidFill>
                <a:latin typeface="Century Gothic" panose="020F0302020204030204"/>
                <a:sym typeface="Wingdings" panose="05000000000000000000" pitchFamily="2" charset="2"/>
              </a:rPr>
              <a:t>a</a:t>
            </a:r>
            <a:r>
              <a:rPr lang="en-GB" sz="2600" dirty="0" err="1">
                <a:solidFill>
                  <a:schemeClr val="bg1"/>
                </a:solidFill>
                <a:latin typeface="Century Gothic" panose="020F0302020204030204"/>
                <a:sym typeface="Wingdings" panose="05000000000000000000" pitchFamily="2" charset="2"/>
              </a:rPr>
              <a:t>mi</a:t>
            </a:r>
            <a:endParaRPr lang="en-GB" sz="2600" dirty="0">
              <a:solidFill>
                <a:schemeClr val="bg1"/>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err="1">
                <a:solidFill>
                  <a:schemeClr val="bg1"/>
                </a:solidFill>
                <a:latin typeface="Century Gothic" panose="020F0302020204030204"/>
              </a:rPr>
              <a:t>ce</a:t>
            </a:r>
            <a:r>
              <a:rPr lang="en-GB" sz="2600" b="1" dirty="0">
                <a:solidFill>
                  <a:schemeClr val="bg1"/>
                </a:solidFill>
                <a:latin typeface="Century Gothic" panose="020F0302020204030204"/>
              </a:rPr>
              <a:t> </a:t>
            </a:r>
            <a:r>
              <a:rPr lang="en-GB" sz="2600" b="1" dirty="0">
                <a:solidFill>
                  <a:schemeClr val="bg1"/>
                </a:solidFill>
                <a:latin typeface="Century Gothic" panose="020F0302020204030204"/>
                <a:sym typeface="Wingdings" panose="05000000000000000000" pitchFamily="2" charset="2"/>
              </a:rPr>
              <a:t> c’</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c’</a:t>
            </a:r>
            <a:r>
              <a:rPr lang="en-GB" sz="2600" b="1" dirty="0" err="1">
                <a:solidFill>
                  <a:schemeClr val="bg1"/>
                </a:solidFill>
                <a:latin typeface="Century Gothic" panose="020F0302020204030204"/>
                <a:sym typeface="Wingdings" panose="05000000000000000000" pitchFamily="2" charset="2"/>
              </a:rPr>
              <a:t>e</a:t>
            </a:r>
            <a:r>
              <a:rPr lang="en-GB" sz="2600" dirty="0" err="1">
                <a:solidFill>
                  <a:schemeClr val="bg1"/>
                </a:solidFill>
                <a:latin typeface="Century Gothic" panose="020F0302020204030204"/>
                <a:sym typeface="Wingdings" panose="05000000000000000000" pitchFamily="2" charset="2"/>
              </a:rPr>
              <a:t>st</a:t>
            </a:r>
            <a:endParaRPr kumimoji="0" lang="en-GB" sz="2600" i="0" u="none" strike="noStrike" kern="1200" cap="none" spc="0" normalizeH="0" baseline="0" noProof="0" dirty="0">
              <a:ln>
                <a:noFill/>
              </a:ln>
              <a:solidFill>
                <a:schemeClr val="bg1"/>
              </a:solidFill>
              <a:effectLst/>
              <a:uLnTx/>
              <a:uFillTx/>
              <a:latin typeface="Century Gothic" panose="020F0302020204030204"/>
            </a:endParaRPr>
          </a:p>
        </p:txBody>
      </p:sp>
      <p:sp>
        <p:nvSpPr>
          <p:cNvPr id="63" name="Rounded Rectangle 46">
            <a:extLst>
              <a:ext uri="{FF2B5EF4-FFF2-40B4-BE49-F238E27FC236}">
                <a16:creationId xmlns:a16="http://schemas.microsoft.com/office/drawing/2014/main" id="{E6FA2196-2C3E-4AA4-B8DE-19ADB67F8E8E}"/>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grammaire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42395C03-A1BF-427E-BAEA-0F26CE2FEC47}"/>
              </a:ext>
            </a:extLst>
          </p:cNvPr>
          <p:cNvSpPr txBox="1"/>
          <p:nvPr/>
        </p:nvSpPr>
        <p:spPr>
          <a:xfrm>
            <a:off x="9191945" y="1292408"/>
            <a:ext cx="82835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after</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D1399F02-B7C4-4780-BE9A-A0008E999BF0}"/>
              </a:ext>
            </a:extLst>
          </p:cNvPr>
          <p:cNvSpPr txBox="1"/>
          <p:nvPr/>
        </p:nvSpPr>
        <p:spPr>
          <a:xfrm>
            <a:off x="247845" y="3518126"/>
            <a:ext cx="6468698" cy="1785104"/>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If the sentence is longer and contains more words after the verb, keep the same structure: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Spot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rPr>
              <a:t> the verb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200" baseline="0" dirty="0">
                <a:solidFill>
                  <a:srgbClr val="1F4E79"/>
                </a:solidFill>
                <a:latin typeface="Century Gothic" panose="020B0502020202020204" pitchFamily="34" charset="0"/>
              </a:rPr>
              <a:t>Place </a:t>
            </a:r>
            <a:r>
              <a:rPr lang="en-GB" sz="2200" b="1" dirty="0">
                <a:solidFill>
                  <a:srgbClr val="1F4E79"/>
                </a:solidFill>
                <a:latin typeface="Century Gothic" panose="020B0502020202020204" pitchFamily="34" charset="0"/>
              </a:rPr>
              <a:t>ne</a:t>
            </a:r>
            <a:r>
              <a:rPr lang="en-GB" sz="2200" dirty="0">
                <a:solidFill>
                  <a:srgbClr val="1F4E79"/>
                </a:solidFill>
                <a:latin typeface="Century Gothic" panose="020B0502020202020204" pitchFamily="34" charset="0"/>
              </a:rPr>
              <a:t>…</a:t>
            </a:r>
            <a:r>
              <a:rPr lang="en-GB" sz="2200" b="1" dirty="0">
                <a:solidFill>
                  <a:srgbClr val="1F4E79"/>
                </a:solidFill>
                <a:latin typeface="Century Gothic" panose="020B0502020202020204" pitchFamily="34" charset="0"/>
              </a:rPr>
              <a:t>pas</a:t>
            </a:r>
            <a:r>
              <a:rPr lang="en-GB" sz="2200" dirty="0">
                <a:solidFill>
                  <a:srgbClr val="1F4E79"/>
                </a:solidFill>
                <a:latin typeface="Century Gothic" panose="020B0502020202020204" pitchFamily="34" charset="0"/>
              </a:rPr>
              <a:t>  </a:t>
            </a:r>
            <a:r>
              <a:rPr lang="en-GB" sz="2200" b="1" dirty="0">
                <a:solidFill>
                  <a:srgbClr val="FF6600"/>
                </a:solidFill>
                <a:latin typeface="Century Gothic" panose="020B0502020202020204" pitchFamily="34" charset="0"/>
              </a:rPr>
              <a:t>before</a:t>
            </a:r>
            <a:r>
              <a:rPr lang="en-GB" sz="2200" dirty="0">
                <a:solidFill>
                  <a:srgbClr val="1F4E79"/>
                </a:solidFill>
                <a:latin typeface="Century Gothic" panose="020B0502020202020204" pitchFamily="34" charset="0"/>
              </a:rPr>
              <a:t> and </a:t>
            </a:r>
            <a:r>
              <a:rPr lang="en-GB" sz="2200" b="1" dirty="0">
                <a:solidFill>
                  <a:srgbClr val="FF6600"/>
                </a:solidFill>
                <a:latin typeface="Century Gothic" panose="020B0502020202020204" pitchFamily="34" charset="0"/>
              </a:rPr>
              <a:t>after</a:t>
            </a:r>
            <a:r>
              <a:rPr lang="en-GB" sz="2200" dirty="0">
                <a:solidFill>
                  <a:srgbClr val="1F4E79"/>
                </a:solidFill>
                <a:latin typeface="Century Gothic" panose="020B0502020202020204" pitchFamily="34" charset="0"/>
              </a:rPr>
              <a:t> the verb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200" dirty="0">
                <a:solidFill>
                  <a:srgbClr val="1F4E79"/>
                </a:solidFill>
                <a:latin typeface="Century Gothic" panose="020B0502020202020204" pitchFamily="34" charset="0"/>
              </a:rPr>
              <a:t>Continue the sentence</a:t>
            </a:r>
          </a:p>
        </p:txBody>
      </p:sp>
      <p:sp>
        <p:nvSpPr>
          <p:cNvPr id="99" name="TextBox 98">
            <a:extLst>
              <a:ext uri="{FF2B5EF4-FFF2-40B4-BE49-F238E27FC236}">
                <a16:creationId xmlns:a16="http://schemas.microsoft.com/office/drawing/2014/main" id="{A7005CF1-A876-4FA1-A953-C1A45D754BB3}"/>
              </a:ext>
            </a:extLst>
          </p:cNvPr>
          <p:cNvSpPr txBox="1"/>
          <p:nvPr/>
        </p:nvSpPr>
        <p:spPr>
          <a:xfrm>
            <a:off x="1058328" y="2357681"/>
            <a:ext cx="3258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parle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endParaRPr kumimoji="0" lang="fr-FR"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nvGrpSpPr>
          <p:cNvPr id="100" name="Group 99">
            <a:extLst>
              <a:ext uri="{FF2B5EF4-FFF2-40B4-BE49-F238E27FC236}">
                <a16:creationId xmlns:a16="http://schemas.microsoft.com/office/drawing/2014/main" id="{89CED3DE-5803-4F26-BADA-2E52A43C7925}"/>
              </a:ext>
            </a:extLst>
          </p:cNvPr>
          <p:cNvGrpSpPr/>
          <p:nvPr/>
        </p:nvGrpSpPr>
        <p:grpSpPr>
          <a:xfrm>
            <a:off x="1746237" y="2403070"/>
            <a:ext cx="472908" cy="523220"/>
            <a:chOff x="9353480" y="3358354"/>
            <a:chExt cx="472908" cy="523220"/>
          </a:xfrm>
        </p:grpSpPr>
        <p:sp>
          <p:nvSpPr>
            <p:cNvPr id="101" name="TextBox 100">
              <a:extLst>
                <a:ext uri="{FF2B5EF4-FFF2-40B4-BE49-F238E27FC236}">
                  <a16:creationId xmlns:a16="http://schemas.microsoft.com/office/drawing/2014/main" id="{4A4EF00F-B8E4-4CE8-8422-BC7CCEC8E512}"/>
                </a:ext>
              </a:extLst>
            </p:cNvPr>
            <p:cNvSpPr txBox="1"/>
            <p:nvPr/>
          </p:nvSpPr>
          <p:spPr>
            <a:xfrm>
              <a:off x="9353480" y="3358354"/>
              <a:ext cx="472908"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102" name="Picture 101">
              <a:extLst>
                <a:ext uri="{FF2B5EF4-FFF2-40B4-BE49-F238E27FC236}">
                  <a16:creationId xmlns:a16="http://schemas.microsoft.com/office/drawing/2014/main" id="{86A613BE-2936-4AAB-BC76-8D0D219CFC48}"/>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9431815" y="3459603"/>
              <a:ext cx="357991" cy="352832"/>
            </a:xfrm>
            <a:prstGeom prst="rect">
              <a:avLst/>
            </a:prstGeom>
          </p:spPr>
        </p:pic>
      </p:grpSp>
      <p:grpSp>
        <p:nvGrpSpPr>
          <p:cNvPr id="103" name="Group 102">
            <a:extLst>
              <a:ext uri="{FF2B5EF4-FFF2-40B4-BE49-F238E27FC236}">
                <a16:creationId xmlns:a16="http://schemas.microsoft.com/office/drawing/2014/main" id="{9F65CE9E-99F6-483F-806D-899DE9C2D8B5}"/>
              </a:ext>
            </a:extLst>
          </p:cNvPr>
          <p:cNvGrpSpPr/>
          <p:nvPr/>
        </p:nvGrpSpPr>
        <p:grpSpPr>
          <a:xfrm>
            <a:off x="3375276" y="2402478"/>
            <a:ext cx="734136" cy="523220"/>
            <a:chOff x="10020300" y="4170217"/>
            <a:chExt cx="734136" cy="523220"/>
          </a:xfrm>
        </p:grpSpPr>
        <p:sp>
          <p:nvSpPr>
            <p:cNvPr id="104" name="TextBox 103">
              <a:extLst>
                <a:ext uri="{FF2B5EF4-FFF2-40B4-BE49-F238E27FC236}">
                  <a16:creationId xmlns:a16="http://schemas.microsoft.com/office/drawing/2014/main" id="{5380D3FE-02A9-40BF-8841-4D75F8931095}"/>
                </a:ext>
              </a:extLst>
            </p:cNvPr>
            <p:cNvSpPr txBox="1"/>
            <p:nvPr/>
          </p:nvSpPr>
          <p:spPr>
            <a:xfrm>
              <a:off x="10020300" y="4170217"/>
              <a:ext cx="734136"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105" name="Picture 104">
              <a:extLst>
                <a:ext uri="{FF2B5EF4-FFF2-40B4-BE49-F238E27FC236}">
                  <a16:creationId xmlns:a16="http://schemas.microsoft.com/office/drawing/2014/main" id="{B53867A9-CDE9-480F-8733-A8A207FB2380}"/>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10208372" y="4259438"/>
              <a:ext cx="357991" cy="369507"/>
            </a:xfrm>
            <a:prstGeom prst="rect">
              <a:avLst/>
            </a:prstGeom>
          </p:spPr>
        </p:pic>
      </p:grpSp>
      <p:sp>
        <p:nvSpPr>
          <p:cNvPr id="115" name="TextBox 114">
            <a:extLst>
              <a:ext uri="{FF2B5EF4-FFF2-40B4-BE49-F238E27FC236}">
                <a16:creationId xmlns:a16="http://schemas.microsoft.com/office/drawing/2014/main" id="{B4237868-3C17-46A6-97DB-93D126DA3549}"/>
              </a:ext>
            </a:extLst>
          </p:cNvPr>
          <p:cNvSpPr txBox="1"/>
          <p:nvPr/>
        </p:nvSpPr>
        <p:spPr>
          <a:xfrm>
            <a:off x="2359236" y="5623174"/>
            <a:ext cx="858744" cy="523220"/>
          </a:xfrm>
          <a:prstGeom prst="rect">
            <a:avLst/>
          </a:prstGeom>
          <a:solidFill>
            <a:schemeClr val="bg1"/>
          </a:solid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solidFill>
                <a:effectLst/>
                <a:uLnTx/>
                <a:uFillTx/>
                <a:latin typeface="Century Gothic" panose="020B0502020202020204" pitchFamily="34" charset="0"/>
              </a:defRPr>
            </a:lvl1pPr>
          </a:lstStyle>
          <a:p>
            <a:r>
              <a:rPr lang="fr-FR" dirty="0"/>
              <a:t>pas</a:t>
            </a:r>
          </a:p>
        </p:txBody>
      </p:sp>
      <p:sp>
        <p:nvSpPr>
          <p:cNvPr id="116" name="TextBox 115">
            <a:extLst>
              <a:ext uri="{FF2B5EF4-FFF2-40B4-BE49-F238E27FC236}">
                <a16:creationId xmlns:a16="http://schemas.microsoft.com/office/drawing/2014/main" id="{FF4029C2-3C06-4BEE-9E80-BFB41013D2D7}"/>
              </a:ext>
            </a:extLst>
          </p:cNvPr>
          <p:cNvSpPr txBox="1"/>
          <p:nvPr/>
        </p:nvSpPr>
        <p:spPr>
          <a:xfrm>
            <a:off x="782975" y="5623174"/>
            <a:ext cx="749467" cy="52322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ne</a:t>
            </a:r>
          </a:p>
        </p:txBody>
      </p:sp>
      <p:grpSp>
        <p:nvGrpSpPr>
          <p:cNvPr id="5" name="Group 4">
            <a:extLst>
              <a:ext uri="{FF2B5EF4-FFF2-40B4-BE49-F238E27FC236}">
                <a16:creationId xmlns:a16="http://schemas.microsoft.com/office/drawing/2014/main" id="{076991AA-0209-4517-8520-83BE5D43921C}"/>
              </a:ext>
            </a:extLst>
          </p:cNvPr>
          <p:cNvGrpSpPr/>
          <p:nvPr/>
        </p:nvGrpSpPr>
        <p:grpSpPr>
          <a:xfrm>
            <a:off x="921254" y="5638205"/>
            <a:ext cx="472908" cy="523220"/>
            <a:chOff x="9353480" y="3358354"/>
            <a:chExt cx="472908" cy="523220"/>
          </a:xfrm>
        </p:grpSpPr>
        <p:sp>
          <p:nvSpPr>
            <p:cNvPr id="94" name="TextBox 93">
              <a:extLst>
                <a:ext uri="{FF2B5EF4-FFF2-40B4-BE49-F238E27FC236}">
                  <a16:creationId xmlns:a16="http://schemas.microsoft.com/office/drawing/2014/main" id="{9DD7E778-F831-46C1-AB62-3A495AD91805}"/>
                </a:ext>
              </a:extLst>
            </p:cNvPr>
            <p:cNvSpPr txBox="1"/>
            <p:nvPr/>
          </p:nvSpPr>
          <p:spPr>
            <a:xfrm>
              <a:off x="9353480" y="3358354"/>
              <a:ext cx="472908"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95" name="Picture 94">
              <a:extLst>
                <a:ext uri="{FF2B5EF4-FFF2-40B4-BE49-F238E27FC236}">
                  <a16:creationId xmlns:a16="http://schemas.microsoft.com/office/drawing/2014/main" id="{1A34E11F-1ECB-4619-A2C3-C34F11D4452C}"/>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9431815" y="3459603"/>
              <a:ext cx="357991" cy="352832"/>
            </a:xfrm>
            <a:prstGeom prst="rect">
              <a:avLst/>
            </a:prstGeom>
          </p:spPr>
        </p:pic>
      </p:grpSp>
      <p:grpSp>
        <p:nvGrpSpPr>
          <p:cNvPr id="6" name="Group 5">
            <a:extLst>
              <a:ext uri="{FF2B5EF4-FFF2-40B4-BE49-F238E27FC236}">
                <a16:creationId xmlns:a16="http://schemas.microsoft.com/office/drawing/2014/main" id="{6E994542-B7F6-40CC-970A-6DE8615E5303}"/>
              </a:ext>
            </a:extLst>
          </p:cNvPr>
          <p:cNvGrpSpPr/>
          <p:nvPr/>
        </p:nvGrpSpPr>
        <p:grpSpPr>
          <a:xfrm>
            <a:off x="2452223" y="5638205"/>
            <a:ext cx="734136" cy="523220"/>
            <a:chOff x="10020300" y="4170217"/>
            <a:chExt cx="734136" cy="523220"/>
          </a:xfrm>
        </p:grpSpPr>
        <p:sp>
          <p:nvSpPr>
            <p:cNvPr id="97" name="TextBox 96">
              <a:extLst>
                <a:ext uri="{FF2B5EF4-FFF2-40B4-BE49-F238E27FC236}">
                  <a16:creationId xmlns:a16="http://schemas.microsoft.com/office/drawing/2014/main" id="{4B84AECB-5440-47D9-81B2-8D5FC970E24A}"/>
                </a:ext>
              </a:extLst>
            </p:cNvPr>
            <p:cNvSpPr txBox="1"/>
            <p:nvPr/>
          </p:nvSpPr>
          <p:spPr>
            <a:xfrm>
              <a:off x="10020300" y="4170217"/>
              <a:ext cx="734136"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98" name="Picture 97">
              <a:extLst>
                <a:ext uri="{FF2B5EF4-FFF2-40B4-BE49-F238E27FC236}">
                  <a16:creationId xmlns:a16="http://schemas.microsoft.com/office/drawing/2014/main" id="{6C34B4CF-F6B3-4464-BA59-1E29313E91BD}"/>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10208372" y="4259438"/>
              <a:ext cx="357991" cy="369507"/>
            </a:xfrm>
            <a:prstGeom prst="rect">
              <a:avLst/>
            </a:prstGeom>
          </p:spPr>
        </p:pic>
      </p:grpSp>
      <p:sp>
        <p:nvSpPr>
          <p:cNvPr id="28" name="Speech Bubble: Rectangle with Corners Rounded 27">
            <a:extLst>
              <a:ext uri="{FF2B5EF4-FFF2-40B4-BE49-F238E27FC236}">
                <a16:creationId xmlns:a16="http://schemas.microsoft.com/office/drawing/2014/main" id="{1FBF283A-8C8D-4D61-977E-2E3D4A74140C}"/>
              </a:ext>
            </a:extLst>
          </p:cNvPr>
          <p:cNvSpPr/>
          <p:nvPr/>
        </p:nvSpPr>
        <p:spPr>
          <a:xfrm>
            <a:off x="1486586" y="3618330"/>
            <a:ext cx="4312703" cy="1699931"/>
          </a:xfrm>
          <a:prstGeom prst="wedgeRoundRectCallout">
            <a:avLst>
              <a:gd name="adj1" fmla="val -19551"/>
              <a:gd name="adj2" fmla="val 6610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200" dirty="0" err="1">
                <a:solidFill>
                  <a:schemeClr val="bg1"/>
                </a:solidFill>
              </a:rPr>
              <a:t>What</a:t>
            </a:r>
            <a:r>
              <a:rPr lang="fr-FR" sz="2200" dirty="0">
                <a:solidFill>
                  <a:schemeClr val="bg1"/>
                </a:solidFill>
              </a:rPr>
              <a:t> </a:t>
            </a:r>
            <a:r>
              <a:rPr lang="fr-FR" sz="2200" dirty="0" err="1">
                <a:solidFill>
                  <a:schemeClr val="bg1"/>
                </a:solidFill>
              </a:rPr>
              <a:t>happens</a:t>
            </a:r>
            <a:r>
              <a:rPr lang="fr-FR" sz="2200" dirty="0">
                <a:solidFill>
                  <a:schemeClr val="bg1"/>
                </a:solidFill>
              </a:rPr>
              <a:t> if </a:t>
            </a:r>
            <a:r>
              <a:rPr lang="fr-FR" sz="2200" i="1" dirty="0">
                <a:solidFill>
                  <a:schemeClr val="bg1"/>
                </a:solidFill>
              </a:rPr>
              <a:t>pas</a:t>
            </a:r>
            <a:r>
              <a:rPr lang="fr-FR" sz="2200" dirty="0">
                <a:solidFill>
                  <a:schemeClr val="bg1"/>
                </a:solidFill>
              </a:rPr>
              <a:t> </a:t>
            </a:r>
            <a:r>
              <a:rPr lang="fr-FR" sz="2200" dirty="0" err="1">
                <a:solidFill>
                  <a:schemeClr val="bg1"/>
                </a:solidFill>
              </a:rPr>
              <a:t>comes</a:t>
            </a:r>
            <a:r>
              <a:rPr lang="fr-FR" sz="2200" dirty="0">
                <a:solidFill>
                  <a:schemeClr val="bg1"/>
                </a:solidFill>
              </a:rPr>
              <a:t> </a:t>
            </a:r>
            <a:r>
              <a:rPr lang="fr-FR" sz="2200" dirty="0" err="1">
                <a:solidFill>
                  <a:schemeClr val="bg1"/>
                </a:solidFill>
              </a:rPr>
              <a:t>before</a:t>
            </a:r>
            <a:r>
              <a:rPr lang="fr-FR" sz="2200" dirty="0">
                <a:solidFill>
                  <a:schemeClr val="bg1"/>
                </a:solidFill>
              </a:rPr>
              <a:t> a </a:t>
            </a:r>
            <a:r>
              <a:rPr lang="fr-FR" sz="2200" dirty="0" err="1">
                <a:solidFill>
                  <a:schemeClr val="bg1"/>
                </a:solidFill>
              </a:rPr>
              <a:t>vowel</a:t>
            </a:r>
            <a:r>
              <a:rPr lang="fr-FR" sz="2200" dirty="0">
                <a:solidFill>
                  <a:schemeClr val="bg1"/>
                </a:solidFill>
              </a:rPr>
              <a:t>?</a:t>
            </a:r>
          </a:p>
          <a:p>
            <a:pPr lvl="0" algn="ctr">
              <a:defRPr/>
            </a:pPr>
            <a:r>
              <a:rPr lang="fr-FR" sz="2200" dirty="0">
                <a:solidFill>
                  <a:schemeClr val="bg1"/>
                </a:solidFill>
              </a:rPr>
              <a:t>Je ne vais pa</a:t>
            </a:r>
            <a:r>
              <a:rPr lang="fr-FR" sz="2200" b="1" dirty="0">
                <a:solidFill>
                  <a:schemeClr val="bg1"/>
                </a:solidFill>
              </a:rPr>
              <a:t>s</a:t>
            </a:r>
            <a:r>
              <a:rPr lang="fr-FR" sz="2200" dirty="0">
                <a:solidFill>
                  <a:schemeClr val="bg1"/>
                </a:solidFill>
              </a:rPr>
              <a:t> </a:t>
            </a:r>
            <a:r>
              <a:rPr lang="fr-FR" sz="2200" b="1" dirty="0">
                <a:solidFill>
                  <a:schemeClr val="bg1"/>
                </a:solidFill>
              </a:rPr>
              <a:t>a</a:t>
            </a:r>
            <a:r>
              <a:rPr lang="fr-FR" sz="2200" dirty="0">
                <a:solidFill>
                  <a:schemeClr val="bg1"/>
                </a:solidFill>
              </a:rPr>
              <a:t>u collège.</a:t>
            </a:r>
          </a:p>
        </p:txBody>
      </p:sp>
      <p:sp>
        <p:nvSpPr>
          <p:cNvPr id="30" name="Arc 29">
            <a:extLst>
              <a:ext uri="{FF2B5EF4-FFF2-40B4-BE49-F238E27FC236}">
                <a16:creationId xmlns:a16="http://schemas.microsoft.com/office/drawing/2014/main" id="{6A78C1B8-A841-45F5-B1D7-AED58AB8E017}"/>
              </a:ext>
            </a:extLst>
          </p:cNvPr>
          <p:cNvSpPr/>
          <p:nvPr/>
        </p:nvSpPr>
        <p:spPr>
          <a:xfrm rot="8257527">
            <a:off x="3652461" y="4624000"/>
            <a:ext cx="368623" cy="407328"/>
          </a:xfrm>
          <a:prstGeom prst="arc">
            <a:avLst>
              <a:gd name="adj1" fmla="val 15896731"/>
              <a:gd name="adj2" fmla="val 21417006"/>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38316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5" grpId="0" animBg="1"/>
      <p:bldP spid="26" grpId="0"/>
      <p:bldP spid="55" grpId="0" animBg="1"/>
      <p:bldP spid="56" grpId="0" animBg="1"/>
      <p:bldP spid="91" grpId="0"/>
      <p:bldP spid="92" grpId="0" animBg="1"/>
      <p:bldP spid="99" grpId="0"/>
      <p:bldP spid="115" grpId="0" animBg="1"/>
      <p:bldP spid="116" grpId="0" animBg="1"/>
      <p:bldP spid="28"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1104404" y="1747159"/>
            <a:ext cx="10640291" cy="1107996"/>
          </a:xfrm>
          <a:prstGeom prst="rect">
            <a:avLst/>
          </a:prstGeom>
          <a:noFill/>
        </p:spPr>
        <p:txBody>
          <a:bodyPr wrap="square" rtlCol="0">
            <a:spAutoFit/>
          </a:bodyPr>
          <a:lstStyle/>
          <a:p>
            <a:pPr lvl="0">
              <a:buClr>
                <a:srgbClr val="000000"/>
              </a:buClr>
              <a:defRPr/>
            </a:pPr>
            <a:r>
              <a:rPr lang="fr-FR" sz="6600" b="1" dirty="0">
                <a:solidFill>
                  <a:srgbClr val="5B9BD5">
                    <a:lumMod val="50000"/>
                  </a:srgbClr>
                </a:solidFill>
                <a:latin typeface="Century Gothic" panose="020B0502020202020204" pitchFamily="34" charset="0"/>
              </a:rPr>
              <a:t>Tu ne vas pa</a:t>
            </a:r>
            <a:r>
              <a:rPr lang="fr-FR" sz="6600" b="1" dirty="0">
                <a:solidFill>
                  <a:srgbClr val="FF6600"/>
                </a:solidFill>
                <a:latin typeface="Century Gothic" panose="020B0502020202020204" pitchFamily="34" charset="0"/>
              </a:rPr>
              <a:t>s à </a:t>
            </a:r>
            <a:r>
              <a:rPr lang="fr-FR" sz="6600" b="1" dirty="0">
                <a:solidFill>
                  <a:srgbClr val="5B9BD5">
                    <a:lumMod val="50000"/>
                  </a:srgbClr>
                </a:solidFill>
                <a:latin typeface="Century Gothic" panose="020B0502020202020204" pitchFamily="34" charset="0"/>
              </a:rPr>
              <a:t>l'école.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4" name="tu ne vas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427423" y="3281884"/>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You don’t</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go / aren’t going to </a:t>
            </a:r>
            <a:r>
              <a:rPr kumimoji="0" lang="en-GB" sz="3600" b="1" i="0" u="none" strike="noStrike" kern="0" cap="none" spc="0" normalizeH="0" noProof="0" dirty="0" err="1">
                <a:ln>
                  <a:noFill/>
                </a:ln>
                <a:solidFill>
                  <a:srgbClr val="5B9BD5">
                    <a:lumMod val="50000"/>
                  </a:srgbClr>
                </a:solidFill>
                <a:effectLst/>
                <a:uLnTx/>
                <a:uFillTx/>
                <a:latin typeface="Century Gothic" panose="020B0502020202020204" pitchFamily="34" charset="0"/>
                <a:ea typeface="+mn-ea"/>
                <a:cs typeface="Arial"/>
                <a:sym typeface="Arial"/>
              </a:rPr>
              <a:t>schoo</a:t>
            </a:r>
            <a:r>
              <a:rPr lang="en-GB" sz="3600" b="1" kern="0" dirty="0">
                <a:solidFill>
                  <a:srgbClr val="5B9BD5">
                    <a:lumMod val="50000"/>
                  </a:srgbClr>
                </a:solidFill>
                <a:latin typeface="Century Gothic" panose="020B0502020202020204" pitchFamily="34" charset="0"/>
                <a:cs typeface="Arial"/>
                <a:sym typeface="Arial"/>
              </a:rPr>
              <a:t>l</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3" name="Arc 12">
            <a:extLst>
              <a:ext uri="{FF2B5EF4-FFF2-40B4-BE49-F238E27FC236}">
                <a16:creationId xmlns:a16="http://schemas.microsoft.com/office/drawing/2014/main" id="{BBEDF7A1-D7E2-4EF4-84E0-07724C0EF18B}"/>
              </a:ext>
            </a:extLst>
          </p:cNvPr>
          <p:cNvSpPr/>
          <p:nvPr/>
        </p:nvSpPr>
        <p:spPr>
          <a:xfrm rot="7751927">
            <a:off x="6274990" y="1899500"/>
            <a:ext cx="931851" cy="110273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1" name="Group 10">
            <a:extLst>
              <a:ext uri="{FF2B5EF4-FFF2-40B4-BE49-F238E27FC236}">
                <a16:creationId xmlns:a16="http://schemas.microsoft.com/office/drawing/2014/main" id="{0A87B214-87DA-4CC7-9B67-30DD671D08A5}"/>
              </a:ext>
            </a:extLst>
          </p:cNvPr>
          <p:cNvGrpSpPr/>
          <p:nvPr/>
        </p:nvGrpSpPr>
        <p:grpSpPr>
          <a:xfrm>
            <a:off x="9915896" y="4206531"/>
            <a:ext cx="1967290" cy="1967290"/>
            <a:chOff x="9915896" y="4206531"/>
            <a:chExt cx="1967290" cy="196729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p:blipFill>
          <p:spPr>
            <a:xfrm>
              <a:off x="9915896" y="4206531"/>
              <a:ext cx="1967290" cy="1967290"/>
            </a:xfrm>
            <a:prstGeom prst="rect">
              <a:avLst/>
            </a:prstGeom>
          </p:spPr>
        </p:pic>
        <p:sp>
          <p:nvSpPr>
            <p:cNvPr id="9" name="Multiplication Sign 8">
              <a:extLst>
                <a:ext uri="{FF2B5EF4-FFF2-40B4-BE49-F238E27FC236}">
                  <a16:creationId xmlns:a16="http://schemas.microsoft.com/office/drawing/2014/main" id="{B1C887B2-767C-4DDF-85DC-6D752011AAD1}"/>
                </a:ext>
              </a:extLst>
            </p:cNvPr>
            <p:cNvSpPr/>
            <p:nvPr/>
          </p:nvSpPr>
          <p:spPr>
            <a:xfrm>
              <a:off x="10438410" y="4717162"/>
              <a:ext cx="1306285" cy="1124857"/>
            </a:xfrm>
            <a:prstGeom prst="mathMultiply">
              <a:avLst/>
            </a:prstGeom>
            <a:solidFill>
              <a:srgbClr val="FF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5895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200" b="1" i="0" u="none" strike="noStrike" kern="0" cap="none" spc="0" normalizeH="0" baseline="0" noProof="0" dirty="0">
                <a:ln>
                  <a:noFill/>
                </a:ln>
                <a:solidFill>
                  <a:srgbClr val="FFFFFF"/>
                </a:solidFill>
                <a:effectLst/>
                <a:uLnTx/>
                <a:uFillTx/>
                <a:latin typeface="Century Gothic"/>
                <a:sym typeface="Century Gothic"/>
              </a:rPr>
              <a:t>La liaison avec ‘ne…pas’</a:t>
            </a: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561860" y="1747159"/>
            <a:ext cx="11182835" cy="1107996"/>
          </a:xfrm>
          <a:prstGeom prst="rect">
            <a:avLst/>
          </a:prstGeom>
          <a:noFill/>
        </p:spPr>
        <p:txBody>
          <a:bodyPr wrap="square" rtlCol="0">
            <a:spAutoFit/>
          </a:bodyPr>
          <a:lstStyle/>
          <a:p>
            <a:pPr lvl="0">
              <a:buClr>
                <a:srgbClr val="000000"/>
              </a:buClr>
              <a:defRPr/>
            </a:pPr>
            <a:r>
              <a:rPr lang="fr-FR" sz="6600" b="1" dirty="0">
                <a:solidFill>
                  <a:srgbClr val="5B9BD5">
                    <a:lumMod val="50000"/>
                  </a:srgbClr>
                </a:solidFill>
                <a:latin typeface="Century Gothic" panose="020B0502020202020204" pitchFamily="34" charset="0"/>
              </a:rPr>
              <a:t>Je n'habite pa</a:t>
            </a:r>
            <a:r>
              <a:rPr lang="fr-FR" sz="6600" b="1" dirty="0">
                <a:solidFill>
                  <a:srgbClr val="FF6600"/>
                </a:solidFill>
                <a:latin typeface="Century Gothic" panose="020B0502020202020204" pitchFamily="34" charset="0"/>
              </a:rPr>
              <a:t>s</a:t>
            </a:r>
            <a:r>
              <a:rPr lang="fr-FR" sz="6600" b="1" dirty="0">
                <a:solidFill>
                  <a:srgbClr val="5B9BD5">
                    <a:lumMod val="50000"/>
                  </a:srgbClr>
                </a:solidFill>
                <a:latin typeface="Century Gothic" panose="020B0502020202020204" pitchFamily="34" charset="0"/>
              </a:rPr>
              <a:t> </a:t>
            </a:r>
            <a:r>
              <a:rPr lang="fr-FR" sz="6600" b="1" dirty="0">
                <a:solidFill>
                  <a:srgbClr val="FF6600"/>
                </a:solidFill>
                <a:latin typeface="Century Gothic" panose="020B0502020202020204" pitchFamily="34" charset="0"/>
              </a:rPr>
              <a:t>e</a:t>
            </a:r>
            <a:r>
              <a:rPr lang="fr-FR" sz="6600" b="1" dirty="0">
                <a:solidFill>
                  <a:srgbClr val="5B9BD5">
                    <a:lumMod val="50000"/>
                  </a:srgbClr>
                </a:solidFill>
                <a:latin typeface="Century Gothic" panose="020B0502020202020204" pitchFamily="34" charset="0"/>
              </a:rPr>
              <a:t>n Écosse..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Action Button: Forward or Next 6">
            <a:hlinkClick r:id="" action="ppaction://noaction" highlightClick="1">
              <a:snd r:embed="rId4" name="je n'habite pa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427423" y="3281884"/>
            <a:ext cx="109022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You don’t live / aren’t living in Scotland.</a:t>
            </a:r>
          </a:p>
        </p:txBody>
      </p:sp>
      <p:sp>
        <p:nvSpPr>
          <p:cNvPr id="13" name="Arc 12">
            <a:extLst>
              <a:ext uri="{FF2B5EF4-FFF2-40B4-BE49-F238E27FC236}">
                <a16:creationId xmlns:a16="http://schemas.microsoft.com/office/drawing/2014/main" id="{BBEDF7A1-D7E2-4EF4-84E0-07724C0EF18B}"/>
              </a:ext>
            </a:extLst>
          </p:cNvPr>
          <p:cNvSpPr/>
          <p:nvPr/>
        </p:nvSpPr>
        <p:spPr>
          <a:xfrm rot="7913054">
            <a:off x="6495328" y="1910567"/>
            <a:ext cx="931851" cy="1102730"/>
          </a:xfrm>
          <a:prstGeom prst="arc">
            <a:avLst/>
          </a:prstGeom>
          <a:ln w="57150">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FD436DA-B8F4-46F4-96E7-9A41AB905B5E}"/>
              </a:ext>
            </a:extLst>
          </p:cNvPr>
          <p:cNvGrpSpPr/>
          <p:nvPr/>
        </p:nvGrpSpPr>
        <p:grpSpPr>
          <a:xfrm>
            <a:off x="9827046" y="3429001"/>
            <a:ext cx="1996465" cy="2784078"/>
            <a:chOff x="10037273" y="3753462"/>
            <a:chExt cx="1872648" cy="2608029"/>
          </a:xfrm>
        </p:grpSpPr>
        <p:pic>
          <p:nvPicPr>
            <p:cNvPr id="5122" name="Picture 2" descr="Map Of Scotland Clip Art">
              <a:extLst>
                <a:ext uri="{FF2B5EF4-FFF2-40B4-BE49-F238E27FC236}">
                  <a16:creationId xmlns:a16="http://schemas.microsoft.com/office/drawing/2014/main" id="{133CDB60-950E-4C9B-8E40-6EAD13692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7273" y="3753462"/>
              <a:ext cx="1707422" cy="23311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me 2 Clip Art">
              <a:extLst>
                <a:ext uri="{FF2B5EF4-FFF2-40B4-BE49-F238E27FC236}">
                  <a16:creationId xmlns:a16="http://schemas.microsoft.com/office/drawing/2014/main" id="{5CF623FE-CD56-4DBA-95C9-0D129640F8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1866" y="5150606"/>
              <a:ext cx="573811" cy="601998"/>
            </a:xfrm>
            <a:prstGeom prst="rect">
              <a:avLst/>
            </a:prstGeom>
            <a:noFill/>
            <a:extLst>
              <a:ext uri="{909E8E84-426E-40DD-AFC4-6F175D3DCCD1}">
                <a14:hiddenFill xmlns:a14="http://schemas.microsoft.com/office/drawing/2010/main">
                  <a:solidFill>
                    <a:srgbClr val="FFFFFF"/>
                  </a:solidFill>
                </a14:hiddenFill>
              </a:ext>
            </a:extLst>
          </p:spPr>
        </p:pic>
        <p:sp>
          <p:nvSpPr>
            <p:cNvPr id="9" name="Multiplication Sign 8">
              <a:extLst>
                <a:ext uri="{FF2B5EF4-FFF2-40B4-BE49-F238E27FC236}">
                  <a16:creationId xmlns:a16="http://schemas.microsoft.com/office/drawing/2014/main" id="{B1C887B2-767C-4DDF-85DC-6D752011AAD1}"/>
                </a:ext>
              </a:extLst>
            </p:cNvPr>
            <p:cNvSpPr/>
            <p:nvPr/>
          </p:nvSpPr>
          <p:spPr>
            <a:xfrm>
              <a:off x="10978944" y="5475712"/>
              <a:ext cx="930977" cy="885779"/>
            </a:xfrm>
            <a:prstGeom prst="mathMultiply">
              <a:avLst/>
            </a:prstGeom>
            <a:solidFill>
              <a:srgbClr val="FF66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8095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8BD94B91-2EDA-4C40-9EB8-2A7E92634BF3}" vid="{162E7203-B908-4E3C-A26A-7D79DF28941F}"/>
    </a:ext>
  </a:extLst>
</a:theme>
</file>

<file path=ppt/theme/theme4.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 id="{A584392A-2C27-EF4E-BE7A-23E569A15FEE}" vid="{0F4D3EAD-005C-D745-BD1E-0E7FB5CD2B5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10450</TotalTime>
  <Words>3970</Words>
  <Application>Microsoft Macintosh PowerPoint</Application>
  <PresentationFormat>Widescreen</PresentationFormat>
  <Paragraphs>716</Paragraphs>
  <Slides>22</Slides>
  <Notes>22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22</vt:i4>
      </vt:variant>
    </vt:vector>
  </HeadingPairs>
  <TitlesOfParts>
    <vt:vector size="35" baseType="lpstr">
      <vt:lpstr>Arial</vt:lpstr>
      <vt:lpstr>Bradley Hand ITC</vt:lpstr>
      <vt:lpstr>Calibri</vt:lpstr>
      <vt:lpstr>Calibri Light</vt:lpstr>
      <vt:lpstr>Century Gothic</vt:lpstr>
      <vt:lpstr>Tw Cen MT</vt:lpstr>
      <vt:lpstr>Wingdings</vt:lpstr>
      <vt:lpstr>1_Office Theme</vt:lpstr>
      <vt:lpstr>2_Office Theme</vt:lpstr>
      <vt:lpstr>4_Office Theme</vt:lpstr>
      <vt:lpstr>NCELP Theme</vt:lpstr>
      <vt:lpstr>7_Office Theme</vt:lpstr>
      <vt:lpstr>Office Theme</vt:lpstr>
      <vt:lpstr>Grammar </vt:lpstr>
      <vt:lpstr>Grammaire: ne…pas </vt:lpstr>
      <vt:lpstr>ne? pas? --?</vt:lpstr>
      <vt:lpstr>Parfois …</vt:lpstr>
      <vt:lpstr>C’est vrai?</vt:lpstr>
      <vt:lpstr>Grammar </vt:lpstr>
      <vt:lpstr>Négation</vt:lpstr>
      <vt:lpstr>Vocabulaire</vt:lpstr>
      <vt:lpstr>Vocabulaire</vt:lpstr>
      <vt:lpstr>Vocabulaire</vt:lpstr>
      <vt:lpstr>Vocabulaire</vt:lpstr>
      <vt:lpstr>Vocabulaire</vt:lpstr>
      <vt:lpstr>Vocabulaire</vt:lpstr>
      <vt:lpstr>Que ne font-ils pas?</vt:lpstr>
      <vt:lpstr>Ne … pas ou _ ? </vt:lpstr>
      <vt:lpstr>Ne … pas ou _ ? </vt:lpstr>
      <vt:lpstr>Ne … pas ou _ ? Réponses </vt:lpstr>
      <vt:lpstr>Elle est comment? Il est comment?</vt:lpstr>
      <vt:lpstr>Elle est comment? Il est comment?</vt:lpstr>
      <vt:lpstr>Elle est comment? Il est comment?</vt:lpstr>
      <vt:lpstr>Elle est comment? Il est comment?</vt:lpstr>
      <vt:lpstr>Interview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Aidan Charlton</dc:creator>
  <cp:lastModifiedBy>Helen Thomas</cp:lastModifiedBy>
  <cp:revision>490</cp:revision>
  <dcterms:created xsi:type="dcterms:W3CDTF">2020-02-19T10:18:41Z</dcterms:created>
  <dcterms:modified xsi:type="dcterms:W3CDTF">2020-05-11T07:06:27Z</dcterms:modified>
</cp:coreProperties>
</file>