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37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320F09-447A-46D4-A025-A73BCAEED5E9}" type="datetimeFigureOut">
              <a:rPr lang="en-GB" smtClean="0"/>
              <a:t>31/05/2020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D9216D-D554-446C-B443-6B01FE5FCF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2553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i="0" dirty="0">
                <a:latin typeface="+mn-lt"/>
                <a:ea typeface="Calibri"/>
                <a:cs typeface="Calibri"/>
                <a:sym typeface="Calibri"/>
              </a:rPr>
              <a:t>TO BE DONE </a:t>
            </a:r>
            <a:r>
              <a:rPr lang="en-GB" sz="1200" b="1" i="0" dirty="0">
                <a:latin typeface="+mn-lt"/>
                <a:ea typeface="Calibri"/>
                <a:cs typeface="Calibri"/>
                <a:sym typeface="Wingdings" pitchFamily="2" charset="2"/>
              </a:rPr>
              <a:t> I don’t have the worksheet and the audio link.</a:t>
            </a:r>
            <a:endParaRPr lang="en-GB" sz="1200" b="1" i="0" dirty="0"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212F4-EB5A-464B-92EC-DACFCB1CC2CD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315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prstClr val="white"/>
                </a:solidFill>
              </a:rPr>
              <a:t>Rachel Hawkes</a:t>
            </a:r>
          </a:p>
        </p:txBody>
      </p:sp>
    </p:spTree>
    <p:extLst>
      <p:ext uri="{BB962C8B-B14F-4D97-AF65-F5344CB8AC3E}">
        <p14:creationId xmlns:p14="http://schemas.microsoft.com/office/powerpoint/2010/main" val="3725250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503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9711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8876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447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9634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145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647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479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4668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99764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prstClr val="white"/>
                </a:solidFill>
              </a:rPr>
              <a:t>Rachel Hawkes</a:t>
            </a:r>
          </a:p>
        </p:txBody>
      </p:sp>
    </p:spTree>
    <p:extLst>
      <p:ext uri="{BB962C8B-B14F-4D97-AF65-F5344CB8AC3E}">
        <p14:creationId xmlns:p14="http://schemas.microsoft.com/office/powerpoint/2010/main" val="3141440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265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quizlet.com/gb/460600401/year-7-german-term-22-week-1-flash-cards/about:blank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quizlet.com/gb/499229249/year-7-german-term-32-week-3-flash-cards/" TargetMode="External"/><Relationship Id="rId12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esources.ncelp.org/concern/resources/2227mq013?locale=en" TargetMode="External"/><Relationship Id="rId11" Type="http://schemas.openxmlformats.org/officeDocument/2006/relationships/image" Target="../media/image5.png"/><Relationship Id="rId5" Type="http://schemas.openxmlformats.org/officeDocument/2006/relationships/hyperlink" Target="https://eur01.safelinks.protection.outlook.com/?url=http%3A%2F%2Fwww.ncelp.org%2Faudio%2FGY7T3-2W3&amp;data=02%7C01%7C%7Cce3735705e6745e905e308d803e36507%7C7eeaedd6bf3740158fe919fbc2c02d55%7C0%7C0%7C637263623702882070&amp;sdata=kk1SXholJHx2zVrwGlXkA%2Bq90tYh%2B%2FA%2FhXafZUJcFOg%3D&amp;reserved=0" TargetMode="External"/><Relationship Id="rId10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hyperlink" Target="https://quizlet.com/gb/499226027/year-7-german-term-31-week-3-flash-card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background rectangle">
            <a:extLst>
              <a:ext uri="{FF2B5EF4-FFF2-40B4-BE49-F238E27FC236}">
                <a16:creationId xmlns:a16="http://schemas.microsoft.com/office/drawing/2014/main" xmlns="" id="{6542F5EF-5D1E-4A1A-9FFF-51CF58E182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8265"/>
            <a:ext cx="6807200" cy="869950"/>
          </a:xfrm>
          <a:prstGeom prst="rect">
            <a:avLst/>
          </a:prstGeom>
        </p:spPr>
      </p:pic>
      <p:sp>
        <p:nvSpPr>
          <p:cNvPr id="15" name="Title 3">
            <a:extLst>
              <a:ext uri="{FF2B5EF4-FFF2-40B4-BE49-F238E27FC236}">
                <a16:creationId xmlns:a16="http://schemas.microsoft.com/office/drawing/2014/main" xmlns="" id="{D7054004-D91F-44A0-BC5F-8D0E83497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597" y="201397"/>
            <a:ext cx="5706319" cy="707849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Hausaufgaben</a:t>
            </a:r>
            <a:endParaRPr lang="en-GB" sz="3600" b="1" dirty="0">
              <a:solidFill>
                <a:schemeClr val="bg1"/>
              </a:solidFill>
            </a:endParaRPr>
          </a:p>
        </p:txBody>
      </p:sp>
      <p:pic>
        <p:nvPicPr>
          <p:cNvPr id="1026" name="Picture 8" descr="Smiley face with headphone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1342" y="105601"/>
            <a:ext cx="1401221" cy="1401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-186636" y="1204646"/>
            <a:ext cx="9750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2865755" algn="ctr"/>
                <a:tab pos="5731510" algn="r"/>
              </a:tabLst>
            </a:pPr>
            <a:r>
              <a:rPr lang="en-GB" sz="2800" b="1" dirty="0">
                <a:solidFill>
                  <a:srgbClr val="115076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Vocabulary Learning Homework</a:t>
            </a:r>
            <a:r>
              <a:rPr lang="en-GB" sz="2800" b="1" dirty="0">
                <a:solidFill>
                  <a:srgbClr val="11507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GB" sz="2800" b="1" dirty="0">
                <a:solidFill>
                  <a:srgbClr val="115076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Term </a:t>
            </a:r>
            <a:r>
              <a:rPr lang="en-GB" sz="2800" b="1" dirty="0" smtClean="0">
                <a:solidFill>
                  <a:srgbClr val="115076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3.2, </a:t>
            </a:r>
            <a:r>
              <a:rPr lang="en-GB" sz="2800" b="1" dirty="0">
                <a:solidFill>
                  <a:srgbClr val="115076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Week </a:t>
            </a:r>
            <a:r>
              <a:rPr lang="en-GB" sz="2800" b="1" dirty="0" smtClean="0">
                <a:solidFill>
                  <a:srgbClr val="115076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3)</a:t>
            </a:r>
            <a:endParaRPr lang="en-GB" sz="2800" dirty="0">
              <a:solidFill>
                <a:srgbClr val="115076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5149" y="1971779"/>
            <a:ext cx="108857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115076"/>
                </a:solidFill>
              </a:rPr>
              <a:t>Audio file: </a:t>
            </a:r>
            <a:r>
              <a:rPr lang="en-GB" sz="2400" dirty="0" smtClean="0">
                <a:solidFill>
                  <a:srgbClr val="115076"/>
                </a:solidFill>
              </a:rPr>
              <a:t>[</a:t>
            </a:r>
            <a:r>
              <a:rPr lang="en-GB" sz="2400" dirty="0">
                <a:hlinkClick r:id="rId5" tooltip="Original URL: http://www.ncelp.org/audio/GY7T3-2W3. Click or tap if you trust this link."/>
              </a:rPr>
              <a:t>http://www.ncelp.org/audio/GY7T3-2W3</a:t>
            </a:r>
            <a:r>
              <a:rPr lang="en-GB" sz="2400" dirty="0" smtClean="0">
                <a:solidFill>
                  <a:srgbClr val="115076"/>
                </a:solidFill>
              </a:rPr>
              <a:t>] </a:t>
            </a:r>
            <a:endParaRPr lang="en-GB" sz="2400" dirty="0">
              <a:solidFill>
                <a:srgbClr val="11507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5149" y="2869678"/>
            <a:ext cx="30753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115076"/>
                </a:solidFill>
              </a:rPr>
              <a:t>Audio file QR code: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5149" y="3836160"/>
            <a:ext cx="110668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>
                <a:solidFill>
                  <a:srgbClr val="115076"/>
                </a:solidFill>
                <a:hlinkClick r:id="rId6"/>
              </a:rPr>
              <a:t>Student </a:t>
            </a:r>
            <a:r>
              <a:rPr lang="en-GB" sz="2400" smtClean="0">
                <a:solidFill>
                  <a:srgbClr val="115076"/>
                </a:solidFill>
                <a:hlinkClick r:id="rId6"/>
              </a:rPr>
              <a:t>worksheet</a:t>
            </a:r>
            <a:endParaRPr lang="en-GB" sz="2400" dirty="0">
              <a:solidFill>
                <a:srgbClr val="115076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99D3DB3D-063A-44FB-9C93-A65627A6E32C}"/>
              </a:ext>
            </a:extLst>
          </p:cNvPr>
          <p:cNvSpPr txBox="1"/>
          <p:nvPr/>
        </p:nvSpPr>
        <p:spPr>
          <a:xfrm>
            <a:off x="175149" y="4555407"/>
            <a:ext cx="103384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115076"/>
                </a:solidFill>
                <a:hlinkClick r:id="rId7"/>
              </a:rPr>
              <a:t>Quizlet link</a:t>
            </a:r>
            <a:r>
              <a:rPr lang="en-GB" sz="2400" dirty="0">
                <a:solidFill>
                  <a:prstClr val="black"/>
                </a:solidFill>
              </a:rPr>
              <a:t/>
            </a:r>
            <a:br>
              <a:rPr lang="en-GB" sz="2400" dirty="0">
                <a:solidFill>
                  <a:prstClr val="black"/>
                </a:solidFill>
              </a:rPr>
            </a:br>
            <a:endParaRPr lang="en-GB" sz="2400" dirty="0">
              <a:solidFill>
                <a:srgbClr val="115076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5149" y="5373936"/>
            <a:ext cx="11066804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000" b="1" dirty="0">
                <a:solidFill>
                  <a:srgbClr val="5B9BD5">
                    <a:lumMod val="50000"/>
                  </a:srgbClr>
                </a:solidFill>
              </a:rPr>
              <a:t>In addition, revisit:	</a:t>
            </a:r>
            <a:r>
              <a:rPr lang="en-GB" sz="2000" dirty="0">
                <a:solidFill>
                  <a:srgbClr val="5B9BD5">
                    <a:lumMod val="50000"/>
                  </a:srgbClr>
                </a:solidFill>
                <a:hlinkClick r:id="rId8"/>
              </a:rPr>
              <a:t>Term </a:t>
            </a:r>
            <a:r>
              <a:rPr lang="en-GB" sz="2000" dirty="0" smtClean="0">
                <a:solidFill>
                  <a:srgbClr val="5B9BD5">
                    <a:lumMod val="50000"/>
                  </a:srgbClr>
                </a:solidFill>
                <a:hlinkClick r:id="rId8"/>
              </a:rPr>
              <a:t>2.2 </a:t>
            </a:r>
            <a:r>
              <a:rPr lang="en-GB" sz="2000" dirty="0">
                <a:solidFill>
                  <a:srgbClr val="5B9BD5">
                    <a:lumMod val="50000"/>
                  </a:srgbClr>
                </a:solidFill>
                <a:hlinkClick r:id="rId8"/>
              </a:rPr>
              <a:t>Week 1</a:t>
            </a:r>
            <a:endParaRPr lang="en-GB" sz="2000" dirty="0">
              <a:solidFill>
                <a:srgbClr val="5B9BD5">
                  <a:lumMod val="50000"/>
                </a:srgbClr>
              </a:solidFill>
            </a:endParaRPr>
          </a:p>
          <a:p>
            <a:pPr>
              <a:defRPr/>
            </a:pPr>
            <a:r>
              <a:rPr lang="en-GB" sz="2000" dirty="0">
                <a:solidFill>
                  <a:srgbClr val="5B9BD5">
                    <a:lumMod val="50000"/>
                  </a:srgbClr>
                </a:solidFill>
              </a:rPr>
              <a:t>			</a:t>
            </a:r>
            <a:r>
              <a:rPr lang="en-GB" sz="2000" dirty="0">
                <a:solidFill>
                  <a:srgbClr val="5B9BD5">
                    <a:lumMod val="50000"/>
                  </a:srgbClr>
                </a:solidFill>
                <a:hlinkClick r:id="rId9"/>
              </a:rPr>
              <a:t>Term </a:t>
            </a:r>
            <a:r>
              <a:rPr lang="en-GB" sz="2000" dirty="0" smtClean="0">
                <a:solidFill>
                  <a:srgbClr val="5B9BD5">
                    <a:lumMod val="50000"/>
                  </a:srgbClr>
                </a:solidFill>
                <a:hlinkClick r:id="rId9"/>
              </a:rPr>
              <a:t>3.1 </a:t>
            </a:r>
            <a:r>
              <a:rPr lang="en-GB" sz="2000" dirty="0">
                <a:solidFill>
                  <a:srgbClr val="5B9BD5">
                    <a:lumMod val="50000"/>
                  </a:srgbClr>
                </a:solidFill>
                <a:hlinkClick r:id="rId9"/>
              </a:rPr>
              <a:t>Week </a:t>
            </a:r>
            <a:r>
              <a:rPr lang="en-GB" sz="2000" dirty="0" smtClean="0">
                <a:solidFill>
                  <a:srgbClr val="5B9BD5">
                    <a:lumMod val="50000"/>
                  </a:srgbClr>
                </a:solidFill>
                <a:hlinkClick r:id="rId9"/>
              </a:rPr>
              <a:t>3</a:t>
            </a:r>
            <a:r>
              <a:rPr lang="en-GB" sz="2000" dirty="0">
                <a:solidFill>
                  <a:srgbClr val="5B9BD5">
                    <a:lumMod val="50000"/>
                  </a:srgbClr>
                </a:solidFill>
              </a:rPr>
              <a:t/>
            </a:r>
            <a:br>
              <a:rPr lang="en-GB" sz="2000" dirty="0">
                <a:solidFill>
                  <a:srgbClr val="5B9BD5">
                    <a:lumMod val="50000"/>
                  </a:srgbClr>
                </a:solidFill>
              </a:rPr>
            </a:br>
            <a:endParaRPr lang="en-GB" dirty="0">
              <a:solidFill>
                <a:prstClr val="black"/>
              </a:solidFill>
            </a:endParaRPr>
          </a:p>
        </p:txBody>
      </p:sp>
      <p:pic>
        <p:nvPicPr>
          <p:cNvPr id="8" name="Picture 7" descr="the letter Q">
            <a:extLst>
              <a:ext uri="{FF2B5EF4-FFF2-40B4-BE49-F238E27FC236}">
                <a16:creationId xmlns:a16="http://schemas.microsoft.com/office/drawing/2014/main" xmlns="" id="{4F604CAE-A433-4E80-B877-FC4297A94B9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641925" y="4800601"/>
            <a:ext cx="1300638" cy="130063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2460" y="4964770"/>
            <a:ext cx="1331093" cy="1331093"/>
          </a:xfrm>
          <a:prstGeom prst="rect">
            <a:avLst/>
          </a:prstGeom>
        </p:spPr>
      </p:pic>
      <p:pic>
        <p:nvPicPr>
          <p:cNvPr id="16" name="Picture 15" descr="\\userfs\nca509\w2k\Downloads\frame (49).png"/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7457" y="2546395"/>
            <a:ext cx="1033610" cy="9985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4776349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000" dirty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3" id="{ED67C606-AF9C-7242-AF89-7E0EA20FADA6}" vid="{57BDA786-453C-1140-BFAB-14CE2D2BCFC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48</Words>
  <Application>Microsoft Office PowerPoint</Application>
  <PresentationFormat>Widescreen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Gothic</vt:lpstr>
      <vt:lpstr>Times New Roman</vt:lpstr>
      <vt:lpstr>Wingdings</vt:lpstr>
      <vt:lpstr>1_Office Theme</vt:lpstr>
      <vt:lpstr>Hausaufgaben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Hausaufgaben</dc:title>
  <dc:creator>Rachel Hawkes</dc:creator>
  <cp:lastModifiedBy>Rachel Hawkes</cp:lastModifiedBy>
  <cp:revision>2</cp:revision>
  <dcterms:created xsi:type="dcterms:W3CDTF">2020-05-31T14:20:36Z</dcterms:created>
  <dcterms:modified xsi:type="dcterms:W3CDTF">2020-05-31T14:36:52Z</dcterms:modified>
</cp:coreProperties>
</file>