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260" r:id="rId4"/>
    <p:sldId id="261" r:id="rId5"/>
    <p:sldId id="262" r:id="rId6"/>
    <p:sldId id="263" r:id="rId7"/>
    <p:sldId id="264" r:id="rId8"/>
    <p:sldId id="26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000" autoAdjust="0"/>
  </p:normalViewPr>
  <p:slideViewPr>
    <p:cSldViewPr snapToGrid="0">
      <p:cViewPr varScale="1">
        <p:scale>
          <a:sx n="55" d="100"/>
          <a:sy n="55"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17737-6E55-496E-9409-F6C848094B41}" type="datetimeFigureOut">
              <a:rPr lang="en-GB" smtClean="0"/>
              <a:t>27/10/2019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E8C22-1A5F-46CC-A6CF-C8E3A8694179}" type="slidenum">
              <a:rPr lang="en-GB" smtClean="0"/>
              <a:t>‹#›</a:t>
            </a:fld>
            <a:endParaRPr lang="en-GB"/>
          </a:p>
        </p:txBody>
      </p:sp>
    </p:spTree>
    <p:extLst>
      <p:ext uri="{BB962C8B-B14F-4D97-AF65-F5344CB8AC3E}">
        <p14:creationId xmlns:p14="http://schemas.microsoft.com/office/powerpoint/2010/main" val="379290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68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‘que’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2</a:t>
            </a:fld>
            <a:endParaRPr lang="en-GB" dirty="0"/>
          </a:p>
        </p:txBody>
      </p:sp>
    </p:spTree>
    <p:extLst>
      <p:ext uri="{BB962C8B-B14F-4D97-AF65-F5344CB8AC3E}">
        <p14:creationId xmlns:p14="http://schemas.microsoft.com/office/powerpoint/2010/main" val="267792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a:t>
            </a:fld>
            <a:endParaRPr lang="en-GB" dirty="0"/>
          </a:p>
        </p:txBody>
      </p:sp>
    </p:spTree>
    <p:extLst>
      <p:ext uri="{BB962C8B-B14F-4D97-AF65-F5344CB8AC3E}">
        <p14:creationId xmlns:p14="http://schemas.microsoft.com/office/powerpoint/2010/main" val="420788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a:t>
            </a:fld>
            <a:endParaRPr lang="en-GB" dirty="0"/>
          </a:p>
        </p:txBody>
      </p:sp>
    </p:spTree>
    <p:extLst>
      <p:ext uri="{BB962C8B-B14F-4D97-AF65-F5344CB8AC3E}">
        <p14:creationId xmlns:p14="http://schemas.microsoft.com/office/powerpoint/2010/main" val="226636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 is practised</a:t>
            </a:r>
            <a:r>
              <a:rPr lang="en-GB" baseline="0" dirty="0"/>
              <a:t> with two previously learnt SSCs here: ‘CA’ and ‘CO’. All of these SSCs share the /k/ phoneme. </a:t>
            </a:r>
          </a:p>
          <a:p>
            <a:endParaRPr lang="en-GB" dirty="0"/>
          </a:p>
          <a:p>
            <a:r>
              <a:rPr lang="en-GB" dirty="0"/>
              <a:t>Click on the orange number next to each picture to hear the corresponding</a:t>
            </a:r>
            <a:r>
              <a:rPr lang="en-GB" baseline="0" dirty="0"/>
              <a:t> word.</a:t>
            </a:r>
            <a:endParaRPr lang="en-GB" dirty="0"/>
          </a:p>
          <a:p>
            <a:r>
              <a:rPr lang="en-GB" dirty="0"/>
              <a:t>Learners then write</a:t>
            </a:r>
            <a:r>
              <a:rPr lang="en-GB" baseline="0" dirty="0"/>
              <a:t> down the missing graphemes in the word</a:t>
            </a:r>
          </a:p>
          <a:p>
            <a:r>
              <a:rPr lang="en-GB" baseline="0" dirty="0"/>
              <a:t>Items 1-5 on this slide. 6-10 on next slide.</a:t>
            </a:r>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11453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33185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 is practised</a:t>
            </a:r>
            <a:r>
              <a:rPr lang="en-GB" baseline="0" dirty="0"/>
              <a:t> with two previously learnt SSCs here: ‘CA’ and ‘CO’. All of these SSCs share the /k/ phoneme.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Variation</a:t>
            </a:r>
            <a:r>
              <a:rPr lang="en-GB" dirty="0"/>
              <a:t>: </a:t>
            </a:r>
            <a:r>
              <a:rPr lang="en-GB" baseline="0" dirty="0"/>
              <a:t>students have to write the whole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Click on the orange number next to each picture to hear the corresponding</a:t>
            </a:r>
            <a:r>
              <a:rPr lang="en-GB" baseline="0" dirty="0"/>
              <a:t> word.</a:t>
            </a:r>
            <a:endParaRPr lang="en-GB" dirty="0"/>
          </a:p>
          <a:p>
            <a:r>
              <a:rPr lang="en-GB" dirty="0"/>
              <a:t>Learners then write</a:t>
            </a:r>
            <a:r>
              <a:rPr lang="en-GB" baseline="0" dirty="0"/>
              <a:t> down the missing </a:t>
            </a:r>
            <a:r>
              <a:rPr lang="en-GB" baseline="0" dirty="0" smtClean="0"/>
              <a:t>word.</a:t>
            </a:r>
            <a:endParaRPr lang="en-GB" baseline="0" dirty="0"/>
          </a:p>
          <a:p>
            <a:r>
              <a:rPr lang="en-GB" baseline="0" dirty="0"/>
              <a:t>Items 1-5 on this slide; 6-10 on next slide.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67870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418703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Which pictures go together (based on the obscured SSC)? There are three groups of three: QUE (</a:t>
            </a:r>
            <a:r>
              <a:rPr lang="en-GB" baseline="0" dirty="0" err="1"/>
              <a:t>pequeño</a:t>
            </a:r>
            <a:r>
              <a:rPr lang="en-GB" baseline="0" dirty="0"/>
              <a:t>, </a:t>
            </a:r>
            <a:r>
              <a:rPr lang="en-GB" baseline="0" dirty="0" err="1"/>
              <a:t>querer</a:t>
            </a:r>
            <a:r>
              <a:rPr lang="en-GB" baseline="0" dirty="0"/>
              <a:t>, </a:t>
            </a:r>
            <a:r>
              <a:rPr lang="en-GB" baseline="0" dirty="0" err="1"/>
              <a:t>parque</a:t>
            </a:r>
            <a:r>
              <a:rPr lang="en-GB" baseline="0" dirty="0"/>
              <a:t>), CO (comer, </a:t>
            </a:r>
            <a:r>
              <a:rPr lang="en-GB" baseline="0" dirty="0" err="1"/>
              <a:t>coche</a:t>
            </a:r>
            <a:r>
              <a:rPr lang="en-GB" baseline="0" dirty="0"/>
              <a:t>, con), and CU (</a:t>
            </a:r>
            <a:r>
              <a:rPr lang="en-GB" baseline="0" dirty="0" err="1"/>
              <a:t>escuchar</a:t>
            </a:r>
            <a:r>
              <a:rPr lang="en-GB" baseline="0" dirty="0"/>
              <a:t>, </a:t>
            </a:r>
            <a:r>
              <a:rPr lang="en-GB" baseline="0" dirty="0" err="1"/>
              <a:t>documento</a:t>
            </a:r>
            <a:r>
              <a:rPr lang="en-GB" baseline="0" dirty="0"/>
              <a:t>, </a:t>
            </a:r>
            <a:r>
              <a:rPr lang="en-GB" baseline="0" dirty="0" err="1"/>
              <a:t>cultura</a:t>
            </a:r>
            <a:r>
              <a:rPr lang="en-GB" baseline="0" dirty="0"/>
              <a:t>). </a:t>
            </a:r>
          </a:p>
          <a:p>
            <a:endParaRPr lang="en-GB" baseline="0" dirty="0"/>
          </a:p>
          <a:p>
            <a:r>
              <a:rPr lang="en-GB" baseline="0" dirty="0"/>
              <a:t>Ask students to write down which ones they think go </a:t>
            </a:r>
            <a:r>
              <a:rPr lang="en-GB" baseline="0" dirty="0" smtClean="0"/>
              <a:t>together. </a:t>
            </a:r>
          </a:p>
          <a:p>
            <a:r>
              <a:rPr lang="en-GB" sz="1200" strike="noStrike" kern="1200" dirty="0" smtClean="0">
                <a:solidFill>
                  <a:schemeClr val="tx1"/>
                </a:solidFill>
                <a:effectLst/>
                <a:latin typeface="+mn-lt"/>
                <a:ea typeface="+mn-ea"/>
                <a:cs typeface="+mn-cs"/>
              </a:rPr>
              <a:t>Clicking on the pictures will play the word if the students need an extra prompt. </a:t>
            </a:r>
            <a:r>
              <a:rPr lang="en-GB" sz="1200" strike="sngStrike" kern="1200" dirty="0" smtClean="0">
                <a:solidFill>
                  <a:schemeClr val="tx1"/>
                </a:solidFill>
                <a:effectLst/>
                <a:latin typeface="+mn-lt"/>
                <a:ea typeface="+mn-ea"/>
                <a:cs typeface="+mn-cs"/>
              </a:rPr>
              <a:t/>
            </a:r>
            <a:br>
              <a:rPr lang="en-GB" sz="1200" strike="sngStrike" kern="1200" dirty="0" smtClean="0">
                <a:solidFill>
                  <a:schemeClr val="tx1"/>
                </a:solidFill>
                <a:effectLst/>
                <a:latin typeface="+mn-lt"/>
                <a:ea typeface="+mn-ea"/>
                <a:cs typeface="+mn-cs"/>
              </a:rPr>
            </a:br>
            <a:r>
              <a:rPr lang="en-GB" baseline="0" dirty="0" smtClean="0"/>
              <a:t>Clicking </a:t>
            </a:r>
            <a:r>
              <a:rPr lang="en-GB" baseline="0" dirty="0"/>
              <a:t>on the paw prints will remove them.</a:t>
            </a:r>
            <a:endParaRPr lang="en-GB" dirty="0"/>
          </a:p>
        </p:txBody>
      </p:sp>
      <p:sp>
        <p:nvSpPr>
          <p:cNvPr id="4" name="Slide Number Placeholder 3"/>
          <p:cNvSpPr>
            <a:spLocks noGrp="1"/>
          </p:cNvSpPr>
          <p:nvPr>
            <p:ph type="sldNum" sz="quarter" idx="10"/>
          </p:nvPr>
        </p:nvSpPr>
        <p:spPr/>
        <p:txBody>
          <a:bodyPr/>
          <a:lstStyle/>
          <a:p>
            <a:fld id="{062B22C6-D59F-4BBB-9713-7E5EF30271F3}" type="slidenum">
              <a:rPr lang="en-GB" smtClean="0"/>
              <a:t>9</a:t>
            </a:fld>
            <a:endParaRPr lang="en-GB"/>
          </a:p>
        </p:txBody>
      </p:sp>
    </p:spTree>
    <p:extLst>
      <p:ext uri="{BB962C8B-B14F-4D97-AF65-F5344CB8AC3E}">
        <p14:creationId xmlns:p14="http://schemas.microsoft.com/office/powerpoint/2010/main" val="32937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319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469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2493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251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26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792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82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292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6112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370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8877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38442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11.wav"/><Relationship Id="rId11" Type="http://schemas.openxmlformats.org/officeDocument/2006/relationships/image" Target="../media/image6.png"/><Relationship Id="rId5" Type="http://schemas.openxmlformats.org/officeDocument/2006/relationships/audio" Target="../media/audio10.wav"/><Relationship Id="rId10" Type="http://schemas.openxmlformats.org/officeDocument/2006/relationships/image" Target="../media/image5.png"/><Relationship Id="rId4" Type="http://schemas.openxmlformats.org/officeDocument/2006/relationships/audio" Target="../media/audio9.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audio" Target="../media/audio13.wav"/><Relationship Id="rId7" Type="http://schemas.openxmlformats.org/officeDocument/2006/relationships/image" Target="../media/image8.gif"/><Relationship Id="rId12" Type="http://schemas.openxmlformats.org/officeDocument/2006/relationships/audio" Target="../media/audio17.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16.wav"/><Relationship Id="rId11" Type="http://schemas.openxmlformats.org/officeDocument/2006/relationships/image" Target="../media/image14.png"/><Relationship Id="rId5" Type="http://schemas.openxmlformats.org/officeDocument/2006/relationships/audio" Target="../media/audio15.wav"/><Relationship Id="rId10" Type="http://schemas.openxmlformats.org/officeDocument/2006/relationships/image" Target="../media/image13.png"/><Relationship Id="rId4" Type="http://schemas.openxmlformats.org/officeDocument/2006/relationships/audio" Target="../media/audio14.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audio" Target="../media/audio12.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audio" Target="../media/audio11.wav"/><Relationship Id="rId5" Type="http://schemas.openxmlformats.org/officeDocument/2006/relationships/image" Target="../media/image5.png"/><Relationship Id="rId10" Type="http://schemas.openxmlformats.org/officeDocument/2006/relationships/audio" Target="../media/audio10.wav"/><Relationship Id="rId4" Type="http://schemas.openxmlformats.org/officeDocument/2006/relationships/image" Target="../media/image9.png"/><Relationship Id="rId9" Type="http://schemas.openxmlformats.org/officeDocument/2006/relationships/audio" Target="../media/audio9.wav"/></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audio" Target="../media/audio17.wav"/><Relationship Id="rId3" Type="http://schemas.openxmlformats.org/officeDocument/2006/relationships/image" Target="../media/image8.gif"/><Relationship Id="rId7" Type="http://schemas.openxmlformats.org/officeDocument/2006/relationships/image" Target="../media/image14.png"/><Relationship Id="rId12" Type="http://schemas.openxmlformats.org/officeDocument/2006/relationships/audio" Target="../media/audio16.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audio" Target="../media/audio15.wav"/><Relationship Id="rId5" Type="http://schemas.openxmlformats.org/officeDocument/2006/relationships/image" Target="../media/image12.png"/><Relationship Id="rId10" Type="http://schemas.openxmlformats.org/officeDocument/2006/relationships/audio" Target="../media/audio14.wav"/><Relationship Id="rId4" Type="http://schemas.openxmlformats.org/officeDocument/2006/relationships/image" Target="../media/image11.png"/><Relationship Id="rId9" Type="http://schemas.openxmlformats.org/officeDocument/2006/relationships/audio" Target="../media/audio13.wav"/></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18.wav"/><Relationship Id="rId18" Type="http://schemas.openxmlformats.org/officeDocument/2006/relationships/audio" Target="../media/audio19.wav"/><Relationship Id="rId3" Type="http://schemas.openxmlformats.org/officeDocument/2006/relationships/image" Target="../media/image16.png"/><Relationship Id="rId21" Type="http://schemas.openxmlformats.org/officeDocument/2006/relationships/image" Target="../media/image19.png"/><Relationship Id="rId7" Type="http://schemas.openxmlformats.org/officeDocument/2006/relationships/audio" Target="../media/audio12.wav"/><Relationship Id="rId12" Type="http://schemas.openxmlformats.org/officeDocument/2006/relationships/image" Target="../media/image15.jpeg"/><Relationship Id="rId17" Type="http://schemas.openxmlformats.org/officeDocument/2006/relationships/image" Target="../media/image7.png"/><Relationship Id="rId2" Type="http://schemas.openxmlformats.org/officeDocument/2006/relationships/notesSlide" Target="../notesSlides/notesSlide9.xml"/><Relationship Id="rId16" Type="http://schemas.openxmlformats.org/officeDocument/2006/relationships/audio" Target="../media/audio8.wav"/><Relationship Id="rId20" Type="http://schemas.openxmlformats.org/officeDocument/2006/relationships/audio" Target="../media/audio20.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audio" Target="../media/audio16.wav"/><Relationship Id="rId5" Type="http://schemas.openxmlformats.org/officeDocument/2006/relationships/audio" Target="../media/audio11.wav"/><Relationship Id="rId15" Type="http://schemas.openxmlformats.org/officeDocument/2006/relationships/audio" Target="../media/audio15.wav"/><Relationship Id="rId10" Type="http://schemas.openxmlformats.org/officeDocument/2006/relationships/image" Target="../media/image9.png"/><Relationship Id="rId19" Type="http://schemas.openxmlformats.org/officeDocument/2006/relationships/image" Target="../media/image18.png"/><Relationship Id="rId4" Type="http://schemas.microsoft.com/office/2007/relationships/hdphoto" Target="../media/hdphoto1.wdp"/><Relationship Id="rId9" Type="http://schemas.openxmlformats.org/officeDocument/2006/relationships/audio" Target="../media/audio9.wav"/><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Rectangle 11">
            <a:extLst>
              <a:ext uri="{FF2B5EF4-FFF2-40B4-BE49-F238E27FC236}">
                <a16:creationId xmlns:a16="http://schemas.microsoft.com/office/drawing/2014/main" id="{CC87BED3-1F94-4685-B918-7B7ACC5E053C}"/>
              </a:ext>
            </a:extLst>
          </p:cNvPr>
          <p:cNvSpPr/>
          <p:nvPr/>
        </p:nvSpPr>
        <p:spPr>
          <a:xfrm>
            <a:off x="52293" y="5928268"/>
            <a:ext cx="518924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Y7 Spanish, Term 1.2, Week 2, Lesson 17</a:t>
            </a:r>
          </a:p>
        </p:txBody>
      </p:sp>
      <p:sp>
        <p:nvSpPr>
          <p:cNvPr id="16" name="TextBox 15"/>
          <p:cNvSpPr txBox="1"/>
          <p:nvPr/>
        </p:nvSpPr>
        <p:spPr>
          <a:xfrm>
            <a:off x="106387" y="3099159"/>
            <a:ext cx="60368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Phonics</a:t>
            </a:r>
            <a:endPar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TextBox 17"/>
          <p:cNvSpPr txBox="1"/>
          <p:nvPr/>
        </p:nvSpPr>
        <p:spPr>
          <a:xfrm>
            <a:off x="52293" y="6328379"/>
            <a:ext cx="3595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t>
            </a: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Avery &amp; Rachel Hawkes </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52293" y="2514383"/>
            <a:ext cx="889326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Talking about more than one thing</a:t>
            </a:r>
          </a:p>
        </p:txBody>
      </p:sp>
    </p:spTree>
    <p:extLst>
      <p:ext uri="{BB962C8B-B14F-4D97-AF65-F5344CB8AC3E}">
        <p14:creationId xmlns:p14="http://schemas.microsoft.com/office/powerpoint/2010/main" val="126997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9120" y="1861090"/>
            <a:ext cx="3502661" cy="2844265"/>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372738" y="2648356"/>
            <a:ext cx="3591565"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por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7" name="TextBox 6"/>
          <p:cNvSpPr txBox="1"/>
          <p:nvPr/>
        </p:nvSpPr>
        <p:spPr>
          <a:xfrm>
            <a:off x="8688102" y="3388765"/>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rer</a:t>
            </a:r>
          </a:p>
        </p:txBody>
      </p:sp>
      <p:sp>
        <p:nvSpPr>
          <p:cNvPr id="8" name="TextBox 7"/>
          <p:cNvSpPr txBox="1"/>
          <p:nvPr/>
        </p:nvSpPr>
        <p:spPr>
          <a:xfrm>
            <a:off x="8122354" y="189384"/>
            <a:ext cx="3911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pe</a:t>
            </a: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ño</a:t>
            </a:r>
          </a:p>
        </p:txBody>
      </p:sp>
      <p:sp>
        <p:nvSpPr>
          <p:cNvPr id="9" name="TextBox 8"/>
          <p:cNvSpPr txBox="1"/>
          <p:nvPr/>
        </p:nvSpPr>
        <p:spPr>
          <a:xfrm>
            <a:off x="869327" y="178402"/>
            <a:ext cx="292947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par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10" name="TextBox 9"/>
          <p:cNvSpPr txBox="1"/>
          <p:nvPr/>
        </p:nvSpPr>
        <p:spPr>
          <a:xfrm>
            <a:off x="4325745" y="4820217"/>
            <a:ext cx="354051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dar</a:t>
            </a:r>
          </a:p>
        </p:txBody>
      </p:sp>
      <p:sp>
        <p:nvSpPr>
          <p:cNvPr id="11" name="TextBox 10"/>
          <p:cNvSpPr txBox="1"/>
          <p:nvPr/>
        </p:nvSpPr>
        <p:spPr>
          <a:xfrm>
            <a:off x="541285" y="3390394"/>
            <a:ext cx="2929470" cy="1015663"/>
          </a:xfrm>
          <a:prstGeom prst="rect">
            <a:avLst/>
          </a:prstGeom>
          <a:noFill/>
        </p:spPr>
        <p:txBody>
          <a:bodyPr wrap="square" rtlCol="0">
            <a:spAutoFit/>
          </a:bodyPr>
          <a:lstStyle/>
          <a:p>
            <a:pPr algn="ctr"/>
            <a:r>
              <a:rPr lang="es-CO" sz="6000" b="1" dirty="0">
                <a:solidFill>
                  <a:srgbClr val="E87D1E"/>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qué</a:t>
            </a:r>
            <a:r>
              <a:rPr lang="es-CO" sz="6000" b="1" dirty="0">
                <a:solidFill>
                  <a:srgbClr val="E87D1E"/>
                </a:solidFill>
                <a:latin typeface="Century Gothic" panose="020B0502020202020204" pitchFamily="34" charset="0"/>
                <a:cs typeface="Calibri" panose="020F0502020204030204" pitchFamily="34" charset="0"/>
              </a:rPr>
              <a:t>?</a:t>
            </a:r>
          </a:p>
        </p:txBody>
      </p:sp>
      <p:grpSp>
        <p:nvGrpSpPr>
          <p:cNvPr id="3" name="Group 2"/>
          <p:cNvGrpSpPr/>
          <p:nvPr/>
        </p:nvGrpSpPr>
        <p:grpSpPr>
          <a:xfrm>
            <a:off x="8793764" y="1404884"/>
            <a:ext cx="2338227" cy="1487010"/>
            <a:chOff x="7943199" y="3138918"/>
            <a:chExt cx="2481308" cy="1578003"/>
          </a:xfrm>
        </p:grpSpPr>
        <p:pic>
          <p:nvPicPr>
            <p:cNvPr id="14338" name="Picture 2" descr="http://www.clker.com/cliparts/d/7/1/f/1194985444514621050formichina_architetto_fr_01.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43199" y="4402667"/>
              <a:ext cx="400424" cy="285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lker.com/cliparts/7/3/2/b/1194985487751649846contour_elephant.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43623" y="3138918"/>
              <a:ext cx="2080884" cy="15780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8148662" y="3548679"/>
              <a:ext cx="0" cy="758479"/>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4344" name="Picture 8" descr="http://www.clker.com/cliparts/9/d/9/6/11970945262094865352karamelo_landscape.svg.me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7193" y="1207507"/>
            <a:ext cx="2420721" cy="14685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061658" y="4332107"/>
            <a:ext cx="2263758"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[to want]</a:t>
            </a:r>
          </a:p>
        </p:txBody>
      </p:sp>
      <p:sp>
        <p:nvSpPr>
          <p:cNvPr id="20" name="TextBox 19"/>
          <p:cNvSpPr txBox="1"/>
          <p:nvPr/>
        </p:nvSpPr>
        <p:spPr>
          <a:xfrm>
            <a:off x="4084464" y="5690011"/>
            <a:ext cx="4107470"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cs typeface="Calibri" panose="020F0502020204030204" pitchFamily="34" charset="0"/>
              </a:rPr>
              <a:t>[to remain; stay; suit]</a:t>
            </a:r>
          </a:p>
        </p:txBody>
      </p:sp>
      <p:sp>
        <p:nvSpPr>
          <p:cNvPr id="22" name="TextBox 21"/>
          <p:cNvSpPr txBox="1"/>
          <p:nvPr/>
        </p:nvSpPr>
        <p:spPr>
          <a:xfrm>
            <a:off x="4601488" y="32484"/>
            <a:ext cx="3187364" cy="1631216"/>
          </a:xfrm>
          <a:prstGeom prst="rect">
            <a:avLst/>
          </a:prstGeom>
          <a:noFill/>
        </p:spPr>
        <p:txBody>
          <a:bodyPr wrap="square" rtlCol="0">
            <a:spAutoFit/>
          </a:bodyPr>
          <a:lstStyle/>
          <a:p>
            <a:pPr algn="ctr"/>
            <a:r>
              <a:rPr lang="en-GB" sz="10000" b="1" dirty="0">
                <a:solidFill>
                  <a:srgbClr val="115076"/>
                </a:solidFill>
                <a:latin typeface="Century Gothic" panose="020B0502020202020204" pitchFamily="34" charset="0"/>
                <a:cs typeface="Calibri" panose="020F0502020204030204" pitchFamily="34" charset="0"/>
              </a:rPr>
              <a:t>que</a:t>
            </a:r>
          </a:p>
        </p:txBody>
      </p:sp>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4155" y="4404428"/>
            <a:ext cx="1694906" cy="1750462"/>
          </a:xfrm>
          <a:prstGeom prst="rect">
            <a:avLst/>
          </a:prstGeom>
        </p:spPr>
      </p:pic>
      <p:sp>
        <p:nvSpPr>
          <p:cNvPr id="23" name="TextBox 22"/>
          <p:cNvSpPr txBox="1"/>
          <p:nvPr/>
        </p:nvSpPr>
        <p:spPr>
          <a:xfrm>
            <a:off x="4931873" y="3529529"/>
            <a:ext cx="2526594"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[because]</a:t>
            </a:r>
          </a:p>
        </p:txBody>
      </p:sp>
    </p:spTree>
    <p:extLst>
      <p:ext uri="{BB962C8B-B14F-4D97-AF65-F5344CB8AC3E}">
        <p14:creationId xmlns:p14="http://schemas.microsoft.com/office/powerpoint/2010/main" val="302686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qu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porqu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parqu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fade">
                                      <p:cBhvr>
                                        <p:cTn id="28" dur="500"/>
                                        <p:tgtEl>
                                          <p:spTgt spid="14344"/>
                                        </p:tgtEl>
                                      </p:cBhvr>
                                    </p:animEffect>
                                  </p:childTnLst>
                                  <p:subTnLst>
                                    <p:audio>
                                      <p:cMediaNode>
                                        <p:cTn display="0" masterRel="sameClick">
                                          <p:stCondLst>
                                            <p:cond evt="begin" delay="0">
                                              <p:tn val="26"/>
                                            </p:cond>
                                          </p:stCondLst>
                                          <p:endCondLst>
                                            <p:cond evt="onStopAudio" delay="0">
                                              <p:tgtEl>
                                                <p:sldTgt/>
                                              </p:tgtEl>
                                            </p:cond>
                                          </p:endCondLst>
                                        </p:cTn>
                                        <p:tgtEl>
                                          <p:sndTgt r:embed="rId5" name="parqu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pequeno.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6" name="pequeno.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7" name="que_questio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7" name="que_question.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8" name="queda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subTnLst>
                                    <p:audio>
                                      <p:cMediaNode>
                                        <p:cTn display="0" masterRel="sameClick">
                                          <p:stCondLst>
                                            <p:cond evt="begin" delay="0">
                                              <p:tn val="56"/>
                                            </p:cond>
                                          </p:stCondLst>
                                          <p:endCondLst>
                                            <p:cond evt="onStopAudio" delay="0">
                                              <p:tgtEl>
                                                <p:sldTgt/>
                                              </p:tgtEl>
                                            </p:cond>
                                          </p:endCondLst>
                                        </p:cTn>
                                        <p:tgtEl>
                                          <p:sndTgt r:embed="rId8" name="queda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9" name="quer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subTnLst>
                                    <p:audio>
                                      <p:cMediaNode>
                                        <p:cTn display="0" masterRel="sameClick">
                                          <p:stCondLst>
                                            <p:cond evt="begin" delay="0">
                                              <p:tn val="66"/>
                                            </p:cond>
                                          </p:stCondLst>
                                          <p:endCondLst>
                                            <p:cond evt="onStopAudio" delay="0">
                                              <p:tgtEl>
                                                <p:sldTgt/>
                                              </p:tgtEl>
                                            </p:cond>
                                          </p:endCondLst>
                                        </p:cTn>
                                        <p:tgtEl>
                                          <p:sndTgt r:embed="rId9" name="quer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11" grpId="0"/>
      <p:bldP spid="18" grpId="0"/>
      <p:bldP spid="20"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9120" y="1861090"/>
            <a:ext cx="3502661" cy="2844265"/>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372738" y="2648356"/>
            <a:ext cx="3591565"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por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7" name="TextBox 6"/>
          <p:cNvSpPr txBox="1"/>
          <p:nvPr/>
        </p:nvSpPr>
        <p:spPr>
          <a:xfrm>
            <a:off x="8688102" y="3388765"/>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rer</a:t>
            </a:r>
          </a:p>
        </p:txBody>
      </p:sp>
      <p:sp>
        <p:nvSpPr>
          <p:cNvPr id="8" name="TextBox 7"/>
          <p:cNvSpPr txBox="1"/>
          <p:nvPr/>
        </p:nvSpPr>
        <p:spPr>
          <a:xfrm>
            <a:off x="8122354" y="189384"/>
            <a:ext cx="3911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pe</a:t>
            </a: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ño</a:t>
            </a:r>
          </a:p>
        </p:txBody>
      </p:sp>
      <p:sp>
        <p:nvSpPr>
          <p:cNvPr id="9" name="TextBox 8"/>
          <p:cNvSpPr txBox="1"/>
          <p:nvPr/>
        </p:nvSpPr>
        <p:spPr>
          <a:xfrm>
            <a:off x="869327" y="178402"/>
            <a:ext cx="292947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par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10" name="TextBox 9"/>
          <p:cNvSpPr txBox="1"/>
          <p:nvPr/>
        </p:nvSpPr>
        <p:spPr>
          <a:xfrm>
            <a:off x="4325745" y="4820217"/>
            <a:ext cx="354051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dar</a:t>
            </a:r>
          </a:p>
        </p:txBody>
      </p:sp>
      <p:sp>
        <p:nvSpPr>
          <p:cNvPr id="11" name="TextBox 10"/>
          <p:cNvSpPr txBox="1"/>
          <p:nvPr/>
        </p:nvSpPr>
        <p:spPr>
          <a:xfrm>
            <a:off x="541285" y="3390394"/>
            <a:ext cx="2929470" cy="1015663"/>
          </a:xfrm>
          <a:prstGeom prst="rect">
            <a:avLst/>
          </a:prstGeom>
          <a:noFill/>
        </p:spPr>
        <p:txBody>
          <a:bodyPr wrap="square" rtlCol="0">
            <a:spAutoFit/>
          </a:bodyPr>
          <a:lstStyle/>
          <a:p>
            <a:pPr algn="ctr"/>
            <a:r>
              <a:rPr lang="es-CO" sz="6000" b="1" dirty="0">
                <a:solidFill>
                  <a:srgbClr val="E87D1E"/>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qué</a:t>
            </a:r>
            <a:r>
              <a:rPr lang="es-CO" sz="6000" b="1" dirty="0">
                <a:solidFill>
                  <a:srgbClr val="E87D1E"/>
                </a:solidFill>
                <a:latin typeface="Century Gothic" panose="020B0502020202020204" pitchFamily="34" charset="0"/>
                <a:cs typeface="Calibri" panose="020F0502020204030204" pitchFamily="34" charset="0"/>
              </a:rPr>
              <a:t>?</a:t>
            </a:r>
          </a:p>
        </p:txBody>
      </p:sp>
      <p:sp>
        <p:nvSpPr>
          <p:cNvPr id="22" name="TextBox 21"/>
          <p:cNvSpPr txBox="1"/>
          <p:nvPr/>
        </p:nvSpPr>
        <p:spPr>
          <a:xfrm>
            <a:off x="4601488" y="32484"/>
            <a:ext cx="3187364" cy="1631216"/>
          </a:xfrm>
          <a:prstGeom prst="rect">
            <a:avLst/>
          </a:prstGeom>
          <a:noFill/>
        </p:spPr>
        <p:txBody>
          <a:bodyPr wrap="square" rtlCol="0">
            <a:spAutoFit/>
          </a:bodyPr>
          <a:lstStyle/>
          <a:p>
            <a:pPr algn="ctr"/>
            <a:r>
              <a:rPr lang="en-GB" sz="10000" b="1" dirty="0">
                <a:solidFill>
                  <a:srgbClr val="115076"/>
                </a:solidFill>
                <a:latin typeface="Century Gothic" panose="020B0502020202020204" pitchFamily="34" charset="0"/>
                <a:cs typeface="Calibri" panose="020F0502020204030204" pitchFamily="34" charset="0"/>
              </a:rPr>
              <a:t>que</a:t>
            </a:r>
          </a:p>
        </p:txBody>
      </p:sp>
    </p:spTree>
    <p:extLst>
      <p:ext uri="{BB962C8B-B14F-4D97-AF65-F5344CB8AC3E}">
        <p14:creationId xmlns:p14="http://schemas.microsoft.com/office/powerpoint/2010/main" val="250704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qu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porqu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parqu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6" name="pequeno.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7" name="que_questio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queda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quer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1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9120" y="1861090"/>
            <a:ext cx="3502661" cy="2844265"/>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372738" y="2648356"/>
            <a:ext cx="3591565"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por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7" name="TextBox 6"/>
          <p:cNvSpPr txBox="1"/>
          <p:nvPr/>
        </p:nvSpPr>
        <p:spPr>
          <a:xfrm>
            <a:off x="8688102" y="3388765"/>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rer</a:t>
            </a:r>
          </a:p>
        </p:txBody>
      </p:sp>
      <p:sp>
        <p:nvSpPr>
          <p:cNvPr id="8" name="TextBox 7"/>
          <p:cNvSpPr txBox="1"/>
          <p:nvPr/>
        </p:nvSpPr>
        <p:spPr>
          <a:xfrm>
            <a:off x="8122354" y="189384"/>
            <a:ext cx="3911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pe</a:t>
            </a: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ño</a:t>
            </a:r>
          </a:p>
        </p:txBody>
      </p:sp>
      <p:sp>
        <p:nvSpPr>
          <p:cNvPr id="9" name="TextBox 8"/>
          <p:cNvSpPr txBox="1"/>
          <p:nvPr/>
        </p:nvSpPr>
        <p:spPr>
          <a:xfrm>
            <a:off x="869327" y="178402"/>
            <a:ext cx="292947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par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10" name="TextBox 9"/>
          <p:cNvSpPr txBox="1"/>
          <p:nvPr/>
        </p:nvSpPr>
        <p:spPr>
          <a:xfrm>
            <a:off x="4325745" y="4820217"/>
            <a:ext cx="354051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dar</a:t>
            </a:r>
          </a:p>
        </p:txBody>
      </p:sp>
      <p:sp>
        <p:nvSpPr>
          <p:cNvPr id="11" name="TextBox 10"/>
          <p:cNvSpPr txBox="1"/>
          <p:nvPr/>
        </p:nvSpPr>
        <p:spPr>
          <a:xfrm>
            <a:off x="541285" y="3390394"/>
            <a:ext cx="2929470" cy="1015663"/>
          </a:xfrm>
          <a:prstGeom prst="rect">
            <a:avLst/>
          </a:prstGeom>
          <a:noFill/>
        </p:spPr>
        <p:txBody>
          <a:bodyPr wrap="square" rtlCol="0">
            <a:spAutoFit/>
          </a:bodyPr>
          <a:lstStyle/>
          <a:p>
            <a:pPr algn="ctr"/>
            <a:r>
              <a:rPr lang="es-CO" sz="6000" b="1" dirty="0">
                <a:solidFill>
                  <a:srgbClr val="E87D1E"/>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qué</a:t>
            </a:r>
            <a:r>
              <a:rPr lang="es-CO" sz="6000" b="1" dirty="0">
                <a:solidFill>
                  <a:srgbClr val="E87D1E"/>
                </a:solidFill>
                <a:latin typeface="Century Gothic" panose="020B0502020202020204" pitchFamily="34" charset="0"/>
                <a:cs typeface="Calibri" panose="020F0502020204030204" pitchFamily="34" charset="0"/>
              </a:rPr>
              <a:t>?</a:t>
            </a:r>
          </a:p>
        </p:txBody>
      </p:sp>
      <p:sp>
        <p:nvSpPr>
          <p:cNvPr id="22" name="TextBox 21"/>
          <p:cNvSpPr txBox="1"/>
          <p:nvPr/>
        </p:nvSpPr>
        <p:spPr>
          <a:xfrm>
            <a:off x="4601488" y="32484"/>
            <a:ext cx="3187364" cy="1631216"/>
          </a:xfrm>
          <a:prstGeom prst="rect">
            <a:avLst/>
          </a:prstGeom>
          <a:noFill/>
        </p:spPr>
        <p:txBody>
          <a:bodyPr wrap="square" rtlCol="0">
            <a:spAutoFit/>
          </a:bodyPr>
          <a:lstStyle/>
          <a:p>
            <a:pPr algn="ctr"/>
            <a:r>
              <a:rPr lang="en-GB" sz="10000" b="1" dirty="0">
                <a:solidFill>
                  <a:srgbClr val="115076"/>
                </a:solidFill>
                <a:latin typeface="Century Gothic" panose="020B0502020202020204" pitchFamily="34" charset="0"/>
                <a:cs typeface="Calibri" panose="020F0502020204030204" pitchFamily="34" charset="0"/>
              </a:rPr>
              <a:t>que</a:t>
            </a:r>
          </a:p>
        </p:txBody>
      </p:sp>
    </p:spTree>
    <p:extLst>
      <p:ext uri="{BB962C8B-B14F-4D97-AF65-F5344CB8AC3E}">
        <p14:creationId xmlns:p14="http://schemas.microsoft.com/office/powerpoint/2010/main" val="3829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1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614" y="2117432"/>
            <a:ext cx="349281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par____</a:t>
            </a:r>
          </a:p>
        </p:txBody>
      </p:sp>
      <p:sp>
        <p:nvSpPr>
          <p:cNvPr id="3" name="TextBox 2"/>
          <p:cNvSpPr txBox="1"/>
          <p:nvPr/>
        </p:nvSpPr>
        <p:spPr>
          <a:xfrm>
            <a:off x="1860592" y="2108567"/>
            <a:ext cx="1918888"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que</a:t>
            </a:r>
            <a:endParaRPr lang="en-GB" sz="4400" b="1" dirty="0">
              <a:solidFill>
                <a:schemeClr val="accent2"/>
              </a:solidFill>
              <a:latin typeface="Century Gothic" panose="020B0502020202020204" pitchFamily="34" charset="0"/>
            </a:endParaRPr>
          </a:p>
        </p:txBody>
      </p:sp>
      <p:sp>
        <p:nvSpPr>
          <p:cNvPr id="13" name="TextBox 12"/>
          <p:cNvSpPr txBox="1"/>
          <p:nvPr/>
        </p:nvSpPr>
        <p:spPr>
          <a:xfrm>
            <a:off x="800366" y="5248434"/>
            <a:ext cx="2204678"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__mer</a:t>
            </a:r>
          </a:p>
        </p:txBody>
      </p:sp>
      <p:sp>
        <p:nvSpPr>
          <p:cNvPr id="14" name="TextBox 13"/>
          <p:cNvSpPr txBox="1"/>
          <p:nvPr/>
        </p:nvSpPr>
        <p:spPr>
          <a:xfrm>
            <a:off x="605727" y="5242520"/>
            <a:ext cx="1116621"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co</a:t>
            </a:r>
            <a:endParaRPr lang="en-GB" sz="4400" b="1" dirty="0">
              <a:solidFill>
                <a:schemeClr val="accent2"/>
              </a:solidFill>
              <a:latin typeface="Century Gothic" panose="020B0502020202020204" pitchFamily="34" charset="0"/>
            </a:endParaRPr>
          </a:p>
        </p:txBody>
      </p:sp>
      <p:sp>
        <p:nvSpPr>
          <p:cNvPr id="15" name="TextBox 14"/>
          <p:cNvSpPr txBox="1"/>
          <p:nvPr/>
        </p:nvSpPr>
        <p:spPr>
          <a:xfrm>
            <a:off x="5149402" y="5217973"/>
            <a:ext cx="349281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___rer</a:t>
            </a:r>
          </a:p>
        </p:txBody>
      </p:sp>
      <p:sp>
        <p:nvSpPr>
          <p:cNvPr id="16" name="TextBox 15"/>
          <p:cNvSpPr txBox="1"/>
          <p:nvPr/>
        </p:nvSpPr>
        <p:spPr>
          <a:xfrm>
            <a:off x="4863706" y="5217973"/>
            <a:ext cx="1918888"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que</a:t>
            </a:r>
            <a:endParaRPr lang="en-GB" sz="4400" b="1" dirty="0">
              <a:solidFill>
                <a:schemeClr val="accent2"/>
              </a:solidFill>
              <a:latin typeface="Century Gothic" panose="020B0502020202020204" pitchFamily="34" charset="0"/>
            </a:endParaRPr>
          </a:p>
        </p:txBody>
      </p:sp>
      <p:sp>
        <p:nvSpPr>
          <p:cNvPr id="17" name="TextBox 16"/>
          <p:cNvSpPr txBox="1"/>
          <p:nvPr/>
        </p:nvSpPr>
        <p:spPr>
          <a:xfrm>
            <a:off x="5426063" y="2118984"/>
            <a:ext cx="349281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__ntar</a:t>
            </a:r>
          </a:p>
        </p:txBody>
      </p:sp>
      <p:sp>
        <p:nvSpPr>
          <p:cNvPr id="18" name="TextBox 17"/>
          <p:cNvSpPr txBox="1"/>
          <p:nvPr/>
        </p:nvSpPr>
        <p:spPr>
          <a:xfrm>
            <a:off x="5231955" y="2136479"/>
            <a:ext cx="1122961"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ca</a:t>
            </a:r>
            <a:endParaRPr lang="en-GB" sz="4400" b="1" dirty="0">
              <a:solidFill>
                <a:schemeClr val="accent2"/>
              </a:solidFill>
              <a:latin typeface="Century Gothic" panose="020B0502020202020204" pitchFamily="34" charset="0"/>
            </a:endParaRPr>
          </a:p>
        </p:txBody>
      </p:sp>
      <p:sp>
        <p:nvSpPr>
          <p:cNvPr id="21" name="TextBox 20"/>
          <p:cNvSpPr txBox="1"/>
          <p:nvPr/>
        </p:nvSpPr>
        <p:spPr>
          <a:xfrm>
            <a:off x="3686664" y="0"/>
            <a:ext cx="5452491" cy="830997"/>
          </a:xfrm>
          <a:prstGeom prst="rect">
            <a:avLst/>
          </a:prstGeom>
          <a:solidFill>
            <a:schemeClr val="accent2">
              <a:lumMod val="40000"/>
              <a:lumOff val="60000"/>
            </a:schemeClr>
          </a:solidFill>
        </p:spPr>
        <p:txBody>
          <a:bodyPr wrap="square" rtlCol="0">
            <a:spAutoFit/>
          </a:bodyPr>
          <a:lstStyle/>
          <a:p>
            <a:pPr algn="ctr"/>
            <a:r>
              <a:rPr lang="en-GB" sz="4800" b="1" dirty="0">
                <a:solidFill>
                  <a:srgbClr val="115076"/>
                </a:solidFill>
                <a:latin typeface="Century Gothic" panose="020B0502020202020204" pitchFamily="34" charset="0"/>
                <a:cs typeface="Calibri" panose="020F0502020204030204" pitchFamily="34" charset="0"/>
              </a:rPr>
              <a:t>¿QUE, CA o CO?</a:t>
            </a:r>
          </a:p>
        </p:txBody>
      </p:sp>
      <p:sp>
        <p:nvSpPr>
          <p:cNvPr id="23" name="Action Button: Custom 22">
            <a:hlinkClick r:id="" action="ppaction://noaction" highlightClick="1">
              <a:snd r:embed="rId3" name="parque.wav"/>
            </a:hlinkClick>
          </p:cNvPr>
          <p:cNvSpPr/>
          <p:nvPr/>
        </p:nvSpPr>
        <p:spPr>
          <a:xfrm>
            <a:off x="434813" y="12419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24" name="Action Button: Custom 23">
            <a:hlinkClick r:id="" action="ppaction://noaction" highlightClick="1">
              <a:snd r:embed="rId4" name="comer.wav"/>
            </a:hlinkClick>
          </p:cNvPr>
          <p:cNvSpPr/>
          <p:nvPr/>
        </p:nvSpPr>
        <p:spPr>
          <a:xfrm>
            <a:off x="428226" y="412900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25" name="Action Button: Custom 24">
            <a:hlinkClick r:id="" action="ppaction://noaction" highlightClick="1">
              <a:snd r:embed="rId5" name="cantar.wav"/>
            </a:hlinkClick>
          </p:cNvPr>
          <p:cNvSpPr/>
          <p:nvPr/>
        </p:nvSpPr>
        <p:spPr>
          <a:xfrm>
            <a:off x="4577160" y="121809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26" name="Action Button: Custom 25">
            <a:hlinkClick r:id="" action="ppaction://noaction" highlightClick="1">
              <a:snd r:embed="rId6" name="querer.wav"/>
            </a:hlinkClick>
          </p:cNvPr>
          <p:cNvSpPr/>
          <p:nvPr/>
        </p:nvSpPr>
        <p:spPr>
          <a:xfrm>
            <a:off x="4561281" y="411174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27" name="Action Button: Custom 26">
            <a:hlinkClick r:id="" action="ppaction://noaction" highlightClick="1">
              <a:snd r:embed="rId7" name="pequeno.wav"/>
            </a:hlinkClick>
          </p:cNvPr>
          <p:cNvSpPr/>
          <p:nvPr/>
        </p:nvSpPr>
        <p:spPr>
          <a:xfrm>
            <a:off x="8491089" y="266358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30" name="TextBox 29"/>
          <p:cNvSpPr txBox="1"/>
          <p:nvPr/>
        </p:nvSpPr>
        <p:spPr>
          <a:xfrm>
            <a:off x="8734135" y="3505882"/>
            <a:ext cx="349281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pe____ño</a:t>
            </a:r>
          </a:p>
        </p:txBody>
      </p:sp>
      <p:sp>
        <p:nvSpPr>
          <p:cNvPr id="29" name="Rounded Rectangle 28"/>
          <p:cNvSpPr/>
          <p:nvPr/>
        </p:nvSpPr>
        <p:spPr>
          <a:xfrm>
            <a:off x="9862947" y="0"/>
            <a:ext cx="2329053" cy="37882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escuchar / escribir</a:t>
            </a:r>
          </a:p>
        </p:txBody>
      </p:sp>
      <p:pic>
        <p:nvPicPr>
          <p:cNvPr id="34" name="Picture 8" descr="http://www.clker.com/cliparts/9/d/9/6/11970945262094865352karamelo_landscape.svg.med.png">
            <a:hlinkClick r:id="" action="ppaction://noaction" endSnd="1"/>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18" y="667907"/>
            <a:ext cx="2420721" cy="14685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9" cstate="print">
            <a:extLst>
              <a:ext uri="{28A0092B-C50C-407E-A947-70E740481C1C}">
                <a14:useLocalDpi xmlns:a14="http://schemas.microsoft.com/office/drawing/2010/main" val="0"/>
              </a:ext>
            </a:extLst>
          </a:blip>
          <a:srcRect l="14876" r="16346"/>
          <a:stretch/>
        </p:blipFill>
        <p:spPr>
          <a:xfrm>
            <a:off x="1284249" y="3360905"/>
            <a:ext cx="1301227" cy="1891914"/>
          </a:xfrm>
          <a:prstGeom prst="rect">
            <a:avLst/>
          </a:prstGeom>
        </p:spPr>
      </p:pic>
      <p:sp>
        <p:nvSpPr>
          <p:cNvPr id="36" name="TextBox 35"/>
          <p:cNvSpPr txBox="1"/>
          <p:nvPr/>
        </p:nvSpPr>
        <p:spPr>
          <a:xfrm>
            <a:off x="5249226" y="4429212"/>
            <a:ext cx="2883304" cy="707886"/>
          </a:xfrm>
          <a:prstGeom prst="rect">
            <a:avLst/>
          </a:prstGeom>
          <a:noFill/>
        </p:spPr>
        <p:txBody>
          <a:bodyPr wrap="square" rtlCol="0">
            <a:spAutoFit/>
          </a:bodyPr>
          <a:lstStyle/>
          <a:p>
            <a:r>
              <a:rPr lang="en-GB" sz="4000" dirty="0">
                <a:solidFill>
                  <a:srgbClr val="115076"/>
                </a:solidFill>
                <a:latin typeface="Century Gothic" panose="020B0502020202020204" pitchFamily="34" charset="0"/>
                <a:cs typeface="Calibri" panose="020F0502020204030204" pitchFamily="34" charset="0"/>
              </a:rPr>
              <a:t>[to want]</a:t>
            </a:r>
          </a:p>
        </p:txBody>
      </p:sp>
      <p:sp>
        <p:nvSpPr>
          <p:cNvPr id="37" name="TextBox 36"/>
          <p:cNvSpPr txBox="1"/>
          <p:nvPr/>
        </p:nvSpPr>
        <p:spPr>
          <a:xfrm>
            <a:off x="9636937" y="3487922"/>
            <a:ext cx="1918888"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que</a:t>
            </a:r>
            <a:endParaRPr lang="en-GB" sz="4400" b="1" dirty="0">
              <a:solidFill>
                <a:schemeClr val="accent2"/>
              </a:solidFill>
              <a:latin typeface="Century Gothic" panose="020B0502020202020204" pitchFamily="34" charset="0"/>
            </a:endParaRPr>
          </a:p>
        </p:txBody>
      </p:sp>
      <p:pic>
        <p:nvPicPr>
          <p:cNvPr id="40" name="Picture 2" descr="http://www.clker.com/cliparts/d/7/1/f/1194985444514621050formichina_architetto_fr_01.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85613" y="3219193"/>
            <a:ext cx="377334" cy="2691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w.clker.com/cliparts/7/3/2/b/1194985487751649846contour_elephant.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62947" y="2028316"/>
            <a:ext cx="1960893" cy="148701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9563997" y="2413679"/>
            <a:ext cx="115231" cy="715513"/>
          </a:xfrm>
          <a:prstGeom prst="straightConnector1">
            <a:avLst/>
          </a:prstGeom>
          <a:ln w="57150">
            <a:solidFill>
              <a:srgbClr val="E87D1E"/>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5653" y="926924"/>
            <a:ext cx="1212347" cy="12123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0"/>
      <p:bldP spid="18"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1434" y="2104401"/>
            <a:ext cx="2262534"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¿qué?</a:t>
            </a:r>
            <a:endParaRPr lang="en-GB" sz="4400" b="1" dirty="0">
              <a:solidFill>
                <a:schemeClr val="accent2"/>
              </a:solidFill>
              <a:latin typeface="Century Gothic" panose="020B0502020202020204" pitchFamily="34" charset="0"/>
            </a:endParaRPr>
          </a:p>
        </p:txBody>
      </p:sp>
      <p:sp>
        <p:nvSpPr>
          <p:cNvPr id="13" name="TextBox 12"/>
          <p:cNvSpPr txBox="1"/>
          <p:nvPr/>
        </p:nvSpPr>
        <p:spPr>
          <a:xfrm>
            <a:off x="1425020" y="4700708"/>
            <a:ext cx="2204678"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__lle</a:t>
            </a:r>
          </a:p>
        </p:txBody>
      </p:sp>
      <p:sp>
        <p:nvSpPr>
          <p:cNvPr id="14" name="TextBox 13"/>
          <p:cNvSpPr txBox="1"/>
          <p:nvPr/>
        </p:nvSpPr>
        <p:spPr>
          <a:xfrm>
            <a:off x="1230381" y="4694794"/>
            <a:ext cx="1116621"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ca</a:t>
            </a:r>
            <a:endParaRPr lang="en-GB" sz="4400" b="1" dirty="0">
              <a:solidFill>
                <a:schemeClr val="accent2"/>
              </a:solidFill>
              <a:latin typeface="Century Gothic" panose="020B0502020202020204" pitchFamily="34" charset="0"/>
            </a:endParaRPr>
          </a:p>
        </p:txBody>
      </p:sp>
      <p:sp>
        <p:nvSpPr>
          <p:cNvPr id="15" name="TextBox 14"/>
          <p:cNvSpPr txBox="1"/>
          <p:nvPr/>
        </p:nvSpPr>
        <p:spPr>
          <a:xfrm>
            <a:off x="5459241" y="4729299"/>
            <a:ext cx="349281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___dar</a:t>
            </a:r>
          </a:p>
        </p:txBody>
      </p:sp>
      <p:sp>
        <p:nvSpPr>
          <p:cNvPr id="16" name="TextBox 15"/>
          <p:cNvSpPr txBox="1"/>
          <p:nvPr/>
        </p:nvSpPr>
        <p:spPr>
          <a:xfrm>
            <a:off x="5173545" y="4729299"/>
            <a:ext cx="1918888"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que</a:t>
            </a:r>
            <a:endParaRPr lang="en-GB" sz="4400" b="1" dirty="0">
              <a:solidFill>
                <a:schemeClr val="accent2"/>
              </a:solidFill>
              <a:latin typeface="Century Gothic" panose="020B0502020202020204" pitchFamily="34" charset="0"/>
            </a:endParaRPr>
          </a:p>
        </p:txBody>
      </p:sp>
      <p:sp>
        <p:nvSpPr>
          <p:cNvPr id="17" name="TextBox 16"/>
          <p:cNvSpPr txBox="1"/>
          <p:nvPr/>
        </p:nvSpPr>
        <p:spPr>
          <a:xfrm>
            <a:off x="5419193" y="2104401"/>
            <a:ext cx="1356531"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__n</a:t>
            </a:r>
          </a:p>
        </p:txBody>
      </p:sp>
      <p:sp>
        <p:nvSpPr>
          <p:cNvPr id="18" name="TextBox 17"/>
          <p:cNvSpPr txBox="1"/>
          <p:nvPr/>
        </p:nvSpPr>
        <p:spPr>
          <a:xfrm>
            <a:off x="5242356" y="2100038"/>
            <a:ext cx="1122961"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co</a:t>
            </a:r>
            <a:endParaRPr lang="en-GB" sz="4400" b="1" dirty="0">
              <a:solidFill>
                <a:schemeClr val="accent2"/>
              </a:solidFill>
              <a:latin typeface="Century Gothic" panose="020B0502020202020204" pitchFamily="34" charset="0"/>
            </a:endParaRPr>
          </a:p>
        </p:txBody>
      </p:sp>
      <p:sp>
        <p:nvSpPr>
          <p:cNvPr id="21" name="TextBox 20"/>
          <p:cNvSpPr txBox="1"/>
          <p:nvPr/>
        </p:nvSpPr>
        <p:spPr>
          <a:xfrm>
            <a:off x="3686664" y="0"/>
            <a:ext cx="5452491" cy="830997"/>
          </a:xfrm>
          <a:prstGeom prst="rect">
            <a:avLst/>
          </a:prstGeom>
          <a:solidFill>
            <a:schemeClr val="accent2">
              <a:lumMod val="40000"/>
              <a:lumOff val="60000"/>
            </a:schemeClr>
          </a:solidFill>
        </p:spPr>
        <p:txBody>
          <a:bodyPr wrap="square" rtlCol="0">
            <a:spAutoFit/>
          </a:bodyPr>
          <a:lstStyle/>
          <a:p>
            <a:pPr algn="ctr"/>
            <a:r>
              <a:rPr lang="en-GB" sz="4800" b="1" dirty="0">
                <a:solidFill>
                  <a:srgbClr val="115076"/>
                </a:solidFill>
                <a:latin typeface="Century Gothic" panose="020B0502020202020204" pitchFamily="34" charset="0"/>
                <a:cs typeface="Calibri" panose="020F0502020204030204" pitchFamily="34" charset="0"/>
              </a:rPr>
              <a:t>¿QUE, CA o CO?</a:t>
            </a:r>
          </a:p>
        </p:txBody>
      </p:sp>
      <p:sp>
        <p:nvSpPr>
          <p:cNvPr id="23" name="Action Button: Custom 22">
            <a:hlinkClick r:id="" action="ppaction://noaction" highlightClick="1">
              <a:snd r:embed="rId3" name="que.wav"/>
            </a:hlinkClick>
          </p:cNvPr>
          <p:cNvSpPr/>
          <p:nvPr/>
        </p:nvSpPr>
        <p:spPr>
          <a:xfrm>
            <a:off x="522019" y="126765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24" name="Action Button: Custom 23">
            <a:hlinkClick r:id="" action="ppaction://noaction" highlightClick="1">
              <a:snd r:embed="rId4" name="calle.wav"/>
            </a:hlinkClick>
          </p:cNvPr>
          <p:cNvSpPr/>
          <p:nvPr/>
        </p:nvSpPr>
        <p:spPr>
          <a:xfrm>
            <a:off x="522018" y="413808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25" name="Action Button: Custom 24">
            <a:hlinkClick r:id="" action="ppaction://noaction" highlightClick="1">
              <a:snd r:embed="rId5" name="con-2.wav"/>
            </a:hlinkClick>
          </p:cNvPr>
          <p:cNvSpPr/>
          <p:nvPr/>
        </p:nvSpPr>
        <p:spPr>
          <a:xfrm>
            <a:off x="4692785" y="127425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26" name="Action Button: Custom 25">
            <a:hlinkClick r:id="" action="ppaction://noaction" highlightClick="1">
              <a:snd r:embed="rId6" name="coche.wav"/>
            </a:hlinkClick>
          </p:cNvPr>
          <p:cNvSpPr/>
          <p:nvPr/>
        </p:nvSpPr>
        <p:spPr>
          <a:xfrm>
            <a:off x="8952051" y="2620805"/>
            <a:ext cx="370882"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effectLst>
                  <a:outerShdw blurRad="38100" dist="38100" dir="2700000" algn="tl">
                    <a:srgbClr val="000000">
                      <a:alpha val="43137"/>
                    </a:srgbClr>
                  </a:outerShdw>
                </a:effectLst>
                <a:latin typeface="Century Gothic" panose="020B0502020202020204" pitchFamily="34" charset="0"/>
              </a:rPr>
              <a:t>10</a:t>
            </a:r>
          </a:p>
        </p:txBody>
      </p:sp>
      <p:sp>
        <p:nvSpPr>
          <p:cNvPr id="29" name="Rounded Rectangle 28"/>
          <p:cNvSpPr/>
          <p:nvPr/>
        </p:nvSpPr>
        <p:spPr>
          <a:xfrm>
            <a:off x="9862947" y="0"/>
            <a:ext cx="2329053" cy="37882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escuchar / escribir</a:t>
            </a:r>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5226" y="478138"/>
            <a:ext cx="1694906" cy="1750462"/>
          </a:xfrm>
          <a:prstGeom prst="rect">
            <a:avLst/>
          </a:prstGeom>
        </p:spPr>
      </p:pic>
      <p:sp>
        <p:nvSpPr>
          <p:cNvPr id="38" name="TextBox 37"/>
          <p:cNvSpPr txBox="1"/>
          <p:nvPr/>
        </p:nvSpPr>
        <p:spPr>
          <a:xfrm>
            <a:off x="1264740" y="4161269"/>
            <a:ext cx="1895922"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[street]</a:t>
            </a:r>
          </a:p>
        </p:txBody>
      </p:sp>
      <p:sp>
        <p:nvSpPr>
          <p:cNvPr id="39" name="TextBox 38"/>
          <p:cNvSpPr txBox="1"/>
          <p:nvPr/>
        </p:nvSpPr>
        <p:spPr>
          <a:xfrm>
            <a:off x="7424945" y="858272"/>
            <a:ext cx="1484079" cy="369332"/>
          </a:xfrm>
          <a:prstGeom prst="rect">
            <a:avLst/>
          </a:prstGeom>
          <a:noFill/>
        </p:spPr>
        <p:txBody>
          <a:bodyPr wrap="square" rtlCol="0">
            <a:spAutoFit/>
          </a:bodyPr>
          <a:lstStyle/>
          <a:p>
            <a:pPr algn="ctr"/>
            <a:r>
              <a:rPr lang="en-GB" dirty="0">
                <a:solidFill>
                  <a:srgbClr val="115076"/>
                </a:solidFill>
              </a:rPr>
              <a:t>Con ketchup</a:t>
            </a:r>
          </a:p>
        </p:txBody>
      </p:sp>
      <p:grpSp>
        <p:nvGrpSpPr>
          <p:cNvPr id="45" name="Group 44"/>
          <p:cNvGrpSpPr/>
          <p:nvPr/>
        </p:nvGrpSpPr>
        <p:grpSpPr>
          <a:xfrm>
            <a:off x="7111765" y="1205287"/>
            <a:ext cx="1359167" cy="1618580"/>
            <a:chOff x="9563537" y="4515689"/>
            <a:chExt cx="1359167" cy="1618580"/>
          </a:xfrm>
        </p:grpSpPr>
        <p:pic>
          <p:nvPicPr>
            <p:cNvPr id="46" name="Picture 12" descr="http://www.clker.com/cliparts/4/8/a/6/1194984081402633375french_fries_juliane_kr_r.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63537" y="4594738"/>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http://www.clker.com/cliparts/4/8/a/6/1194984081402633375french_fries_juliane_kr_r.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9634" y="5430387"/>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http://www.clker.com/cliparts/0/f/7/0/11954234311954389563ok_mark_h_kon_l_vdal_02.svg.m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74218" y="4558358"/>
              <a:ext cx="648486" cy="4971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http://www.clker.com/cliparts/V/S/1/q/m/Q/red-x-small-m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74219" y="5592678"/>
              <a:ext cx="509733" cy="4464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www.clker.com/cliparts/f/f/2/e/11954289431054409758ketchup_bottle_alexandre_01.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19222" y="4515689"/>
              <a:ext cx="455299" cy="877864"/>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5162097" y="4301135"/>
            <a:ext cx="4757426" cy="584775"/>
          </a:xfrm>
          <a:prstGeom prst="rect">
            <a:avLst/>
          </a:prstGeom>
          <a:noFill/>
        </p:spPr>
        <p:txBody>
          <a:bodyPr wrap="square" rtlCol="0">
            <a:spAutoFit/>
          </a:bodyPr>
          <a:lstStyle/>
          <a:p>
            <a:r>
              <a:rPr lang="en-GB" sz="3200" dirty="0">
                <a:solidFill>
                  <a:srgbClr val="115076"/>
                </a:solidFill>
                <a:latin typeface="Century Gothic" panose="020B0502020202020204" pitchFamily="34" charset="0"/>
                <a:cs typeface="Calibri" panose="020F0502020204030204" pitchFamily="34" charset="0"/>
              </a:rPr>
              <a:t>[to remain; stay; suit]</a:t>
            </a:r>
          </a:p>
        </p:txBody>
      </p:sp>
      <p:sp>
        <p:nvSpPr>
          <p:cNvPr id="52" name="TextBox 51"/>
          <p:cNvSpPr txBox="1"/>
          <p:nvPr/>
        </p:nvSpPr>
        <p:spPr>
          <a:xfrm>
            <a:off x="9537905" y="3500915"/>
            <a:ext cx="349281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__che</a:t>
            </a:r>
          </a:p>
        </p:txBody>
      </p:sp>
      <p:sp>
        <p:nvSpPr>
          <p:cNvPr id="53" name="TextBox 52"/>
          <p:cNvSpPr txBox="1"/>
          <p:nvPr/>
        </p:nvSpPr>
        <p:spPr>
          <a:xfrm>
            <a:off x="9349808" y="3500915"/>
            <a:ext cx="1109020"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co</a:t>
            </a:r>
            <a:endParaRPr lang="en-GB" sz="4400" b="1" dirty="0">
              <a:solidFill>
                <a:schemeClr val="accent2"/>
              </a:solidFill>
              <a:latin typeface="Century Gothic" panose="020B0502020202020204" pitchFamily="34" charset="0"/>
            </a:endParaRPr>
          </a:p>
        </p:txBody>
      </p:sp>
      <p:sp>
        <p:nvSpPr>
          <p:cNvPr id="54" name="Action Button: Custom 53">
            <a:hlinkClick r:id="" action="ppaction://noaction" highlightClick="1">
              <a:snd r:embed="rId12" name="quedar.wav"/>
            </a:hlinkClick>
          </p:cNvPr>
          <p:cNvSpPr/>
          <p:nvPr/>
        </p:nvSpPr>
        <p:spPr>
          <a:xfrm>
            <a:off x="4693061" y="417499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rPr>
              <a:t>9</a:t>
            </a:r>
          </a:p>
        </p:txBody>
      </p:sp>
      <p:pic>
        <p:nvPicPr>
          <p:cNvPr id="55" name="Picture 5" descr="ca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1030" y="2290981"/>
            <a:ext cx="1906324" cy="130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62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0"/>
      <p:bldP spid="18"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912" y="2268379"/>
            <a:ext cx="280890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par</a:t>
            </a:r>
            <a:r>
              <a:rPr lang="en-GB" sz="5400" b="1" dirty="0">
                <a:solidFill>
                  <a:schemeClr val="accent2"/>
                </a:solidFill>
                <a:latin typeface="Century Gothic" panose="020B0502020202020204" pitchFamily="34" charset="0"/>
              </a:rPr>
              <a:t>que</a:t>
            </a:r>
          </a:p>
        </p:txBody>
      </p:sp>
      <p:sp>
        <p:nvSpPr>
          <p:cNvPr id="13" name="TextBox 12"/>
          <p:cNvSpPr txBox="1"/>
          <p:nvPr/>
        </p:nvSpPr>
        <p:spPr>
          <a:xfrm>
            <a:off x="1112664" y="5399381"/>
            <a:ext cx="2771148"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co</a:t>
            </a:r>
            <a:r>
              <a:rPr lang="en-GB" sz="5400" b="1" dirty="0">
                <a:solidFill>
                  <a:schemeClr val="accent5">
                    <a:lumMod val="75000"/>
                  </a:schemeClr>
                </a:solidFill>
                <a:latin typeface="Century Gothic" panose="020B0502020202020204" pitchFamily="34" charset="0"/>
              </a:rPr>
              <a:t>mer</a:t>
            </a:r>
          </a:p>
        </p:txBody>
      </p:sp>
      <p:sp>
        <p:nvSpPr>
          <p:cNvPr id="15" name="TextBox 14"/>
          <p:cNvSpPr txBox="1"/>
          <p:nvPr/>
        </p:nvSpPr>
        <p:spPr>
          <a:xfrm>
            <a:off x="5461700" y="5368920"/>
            <a:ext cx="3492810"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que</a:t>
            </a:r>
            <a:r>
              <a:rPr lang="en-GB" sz="5400" b="1" dirty="0">
                <a:solidFill>
                  <a:schemeClr val="accent5">
                    <a:lumMod val="75000"/>
                  </a:schemeClr>
                </a:solidFill>
                <a:latin typeface="Century Gothic" panose="020B0502020202020204" pitchFamily="34" charset="0"/>
              </a:rPr>
              <a:t>rer</a:t>
            </a:r>
          </a:p>
        </p:txBody>
      </p:sp>
      <p:sp>
        <p:nvSpPr>
          <p:cNvPr id="18" name="TextBox 17"/>
          <p:cNvSpPr txBox="1"/>
          <p:nvPr/>
        </p:nvSpPr>
        <p:spPr>
          <a:xfrm>
            <a:off x="5442962" y="2290218"/>
            <a:ext cx="2626401"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ca</a:t>
            </a:r>
            <a:r>
              <a:rPr lang="en-GB" sz="5400" b="1" dirty="0">
                <a:solidFill>
                  <a:schemeClr val="accent5">
                    <a:lumMod val="75000"/>
                  </a:schemeClr>
                </a:solidFill>
                <a:latin typeface="Century Gothic" panose="020B0502020202020204" pitchFamily="34" charset="0"/>
              </a:rPr>
              <a:t>ntar</a:t>
            </a:r>
            <a:endParaRPr lang="en-GB" sz="4400" b="1" dirty="0">
              <a:solidFill>
                <a:schemeClr val="accent5">
                  <a:lumMod val="75000"/>
                </a:schemeClr>
              </a:solidFill>
              <a:latin typeface="Century Gothic" panose="020B0502020202020204" pitchFamily="34" charset="0"/>
            </a:endParaRPr>
          </a:p>
        </p:txBody>
      </p:sp>
      <p:sp>
        <p:nvSpPr>
          <p:cNvPr id="21" name="TextBox 20"/>
          <p:cNvSpPr txBox="1"/>
          <p:nvPr/>
        </p:nvSpPr>
        <p:spPr>
          <a:xfrm>
            <a:off x="3686664" y="0"/>
            <a:ext cx="5452491" cy="830997"/>
          </a:xfrm>
          <a:prstGeom prst="rect">
            <a:avLst/>
          </a:prstGeom>
          <a:solidFill>
            <a:schemeClr val="accent2">
              <a:lumMod val="40000"/>
              <a:lumOff val="60000"/>
            </a:schemeClr>
          </a:solidFill>
        </p:spPr>
        <p:txBody>
          <a:bodyPr wrap="square" rtlCol="0">
            <a:spAutoFit/>
          </a:bodyPr>
          <a:lstStyle/>
          <a:p>
            <a:pPr algn="ctr"/>
            <a:r>
              <a:rPr lang="en-GB" sz="4800" b="1" dirty="0">
                <a:solidFill>
                  <a:srgbClr val="115076"/>
                </a:solidFill>
                <a:latin typeface="Century Gothic" panose="020B0502020202020204" pitchFamily="34" charset="0"/>
                <a:cs typeface="Calibri" panose="020F0502020204030204" pitchFamily="34" charset="0"/>
              </a:rPr>
              <a:t>¿QUE, CA o CO?</a:t>
            </a:r>
          </a:p>
        </p:txBody>
      </p:sp>
      <p:sp>
        <p:nvSpPr>
          <p:cNvPr id="30" name="TextBox 29"/>
          <p:cNvSpPr txBox="1"/>
          <p:nvPr/>
        </p:nvSpPr>
        <p:spPr>
          <a:xfrm>
            <a:off x="8817524" y="3382421"/>
            <a:ext cx="3492810" cy="923330"/>
          </a:xfrm>
          <a:prstGeom prst="rect">
            <a:avLst/>
          </a:prstGeom>
          <a:noFill/>
        </p:spPr>
        <p:txBody>
          <a:bodyPr wrap="square" rtlCol="0">
            <a:spAutoFit/>
          </a:bodyPr>
          <a:lstStyle/>
          <a:p>
            <a:r>
              <a:rPr lang="en-GB" sz="5400" b="1" dirty="0">
                <a:solidFill>
                  <a:schemeClr val="accent5">
                    <a:lumMod val="75000"/>
                  </a:schemeClr>
                </a:solidFill>
                <a:latin typeface="Century Gothic" panose="020B0502020202020204" pitchFamily="34" charset="0"/>
              </a:rPr>
              <a:t>pe</a:t>
            </a:r>
            <a:r>
              <a:rPr lang="en-GB" sz="5400" b="1" dirty="0">
                <a:solidFill>
                  <a:schemeClr val="accent2"/>
                </a:solidFill>
                <a:latin typeface="Century Gothic" panose="020B0502020202020204" pitchFamily="34" charset="0"/>
              </a:rPr>
              <a:t>que</a:t>
            </a:r>
            <a:r>
              <a:rPr lang="en-GB" sz="5400" b="1" dirty="0">
                <a:solidFill>
                  <a:schemeClr val="accent5">
                    <a:lumMod val="75000"/>
                  </a:schemeClr>
                </a:solidFill>
                <a:latin typeface="Century Gothic" panose="020B0502020202020204" pitchFamily="34" charset="0"/>
              </a:rPr>
              <a:t>ño</a:t>
            </a:r>
          </a:p>
        </p:txBody>
      </p:sp>
      <p:sp>
        <p:nvSpPr>
          <p:cNvPr id="29" name="Rounded Rectangle 28"/>
          <p:cNvSpPr/>
          <p:nvPr/>
        </p:nvSpPr>
        <p:spPr>
          <a:xfrm>
            <a:off x="9862947" y="0"/>
            <a:ext cx="2329053" cy="37882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escuchar / escribir</a:t>
            </a:r>
          </a:p>
        </p:txBody>
      </p:sp>
      <p:pic>
        <p:nvPicPr>
          <p:cNvPr id="34" name="Picture 8" descr="http://www.clker.com/cliparts/9/d/9/6/11970945262094865352karamelo_landscape.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059" y="634752"/>
            <a:ext cx="2420721" cy="14685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14876" r="16346"/>
          <a:stretch/>
        </p:blipFill>
        <p:spPr>
          <a:xfrm>
            <a:off x="1596547" y="3511852"/>
            <a:ext cx="1301227" cy="1891914"/>
          </a:xfrm>
          <a:prstGeom prst="rect">
            <a:avLst/>
          </a:prstGeom>
        </p:spPr>
      </p:pic>
      <p:sp>
        <p:nvSpPr>
          <p:cNvPr id="36" name="TextBox 35"/>
          <p:cNvSpPr txBox="1"/>
          <p:nvPr/>
        </p:nvSpPr>
        <p:spPr>
          <a:xfrm>
            <a:off x="5561524" y="4580159"/>
            <a:ext cx="2883304" cy="707886"/>
          </a:xfrm>
          <a:prstGeom prst="rect">
            <a:avLst/>
          </a:prstGeom>
          <a:noFill/>
        </p:spPr>
        <p:txBody>
          <a:bodyPr wrap="square" rtlCol="0">
            <a:spAutoFit/>
          </a:bodyPr>
          <a:lstStyle/>
          <a:p>
            <a:r>
              <a:rPr lang="en-GB" sz="4000" dirty="0">
                <a:solidFill>
                  <a:srgbClr val="115076"/>
                </a:solidFill>
                <a:latin typeface="Century Gothic" panose="020B0502020202020204" pitchFamily="34" charset="0"/>
                <a:cs typeface="Calibri" panose="020F0502020204030204" pitchFamily="34" charset="0"/>
              </a:rPr>
              <a:t>[to want]</a:t>
            </a:r>
          </a:p>
        </p:txBody>
      </p:sp>
      <p:pic>
        <p:nvPicPr>
          <p:cNvPr id="40" name="Picture 2" descr="http://www.clker.com/cliparts/d/7/1/f/1194985444514621050formichina_architetto_f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9002" y="3095732"/>
            <a:ext cx="377334" cy="2691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w.clker.com/cliparts/7/3/2/b/1194985487751649846contour_elephant.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6336" y="1904855"/>
            <a:ext cx="1960893" cy="148701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9647386" y="2290218"/>
            <a:ext cx="115231" cy="715513"/>
          </a:xfrm>
          <a:prstGeom prst="straightConnector1">
            <a:avLst/>
          </a:prstGeom>
          <a:ln w="57150">
            <a:solidFill>
              <a:srgbClr val="E87D1E"/>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7951" y="1077871"/>
            <a:ext cx="1212347" cy="12123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Action Button: Custom 21">
            <a:hlinkClick r:id="" action="ppaction://noaction" highlightClick="1">
              <a:snd r:embed="rId8" name="parque.wav"/>
            </a:hlinkClick>
          </p:cNvPr>
          <p:cNvSpPr/>
          <p:nvPr/>
        </p:nvSpPr>
        <p:spPr>
          <a:xfrm>
            <a:off x="434813" y="12419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28" name="Action Button: Custom 27">
            <a:hlinkClick r:id="" action="ppaction://noaction" highlightClick="1">
              <a:snd r:embed="rId9" name="comer.wav"/>
            </a:hlinkClick>
          </p:cNvPr>
          <p:cNvSpPr/>
          <p:nvPr/>
        </p:nvSpPr>
        <p:spPr>
          <a:xfrm>
            <a:off x="428226" y="412900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31" name="Action Button: Custom 30">
            <a:hlinkClick r:id="" action="ppaction://noaction" highlightClick="1">
              <a:snd r:embed="rId10" name="cantar.wav"/>
            </a:hlinkClick>
          </p:cNvPr>
          <p:cNvSpPr/>
          <p:nvPr/>
        </p:nvSpPr>
        <p:spPr>
          <a:xfrm>
            <a:off x="4577160" y="121809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32" name="Action Button: Custom 31">
            <a:hlinkClick r:id="" action="ppaction://noaction" highlightClick="1">
              <a:snd r:embed="rId11" name="querer.wav"/>
            </a:hlinkClick>
          </p:cNvPr>
          <p:cNvSpPr/>
          <p:nvPr/>
        </p:nvSpPr>
        <p:spPr>
          <a:xfrm>
            <a:off x="4561281" y="411174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33" name="Action Button: Custom 32">
            <a:hlinkClick r:id="" action="ppaction://noaction" highlightClick="1">
              <a:snd r:embed="rId12" name="pequeno.wav"/>
            </a:hlinkClick>
          </p:cNvPr>
          <p:cNvSpPr/>
          <p:nvPr/>
        </p:nvSpPr>
        <p:spPr>
          <a:xfrm>
            <a:off x="8491089" y="266358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Tree>
    <p:extLst>
      <p:ext uri="{BB962C8B-B14F-4D97-AF65-F5344CB8AC3E}">
        <p14:creationId xmlns:p14="http://schemas.microsoft.com/office/powerpoint/2010/main" val="263024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0185" y="2211978"/>
            <a:ext cx="2262534"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¿qué?</a:t>
            </a:r>
            <a:endParaRPr lang="en-GB" sz="4400" b="1" dirty="0">
              <a:solidFill>
                <a:schemeClr val="accent2"/>
              </a:solidFill>
              <a:latin typeface="Century Gothic" panose="020B0502020202020204" pitchFamily="34" charset="0"/>
            </a:endParaRPr>
          </a:p>
        </p:txBody>
      </p:sp>
      <p:sp>
        <p:nvSpPr>
          <p:cNvPr id="13" name="TextBox 12"/>
          <p:cNvSpPr txBox="1"/>
          <p:nvPr/>
        </p:nvSpPr>
        <p:spPr>
          <a:xfrm>
            <a:off x="1763771" y="4808285"/>
            <a:ext cx="2204678"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ca</a:t>
            </a:r>
            <a:r>
              <a:rPr lang="en-GB" sz="5400" b="1" dirty="0">
                <a:solidFill>
                  <a:schemeClr val="accent5">
                    <a:lumMod val="75000"/>
                  </a:schemeClr>
                </a:solidFill>
                <a:latin typeface="Century Gothic" panose="020B0502020202020204" pitchFamily="34" charset="0"/>
              </a:rPr>
              <a:t>lle</a:t>
            </a:r>
          </a:p>
        </p:txBody>
      </p:sp>
      <p:sp>
        <p:nvSpPr>
          <p:cNvPr id="15" name="TextBox 14"/>
          <p:cNvSpPr txBox="1"/>
          <p:nvPr/>
        </p:nvSpPr>
        <p:spPr>
          <a:xfrm>
            <a:off x="5484161" y="4912179"/>
            <a:ext cx="3492810"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que</a:t>
            </a:r>
            <a:r>
              <a:rPr lang="en-GB" sz="5400" b="1" dirty="0">
                <a:solidFill>
                  <a:schemeClr val="accent5">
                    <a:lumMod val="75000"/>
                  </a:schemeClr>
                </a:solidFill>
                <a:latin typeface="Century Gothic" panose="020B0502020202020204" pitchFamily="34" charset="0"/>
              </a:rPr>
              <a:t>dar</a:t>
            </a:r>
          </a:p>
        </p:txBody>
      </p:sp>
      <p:sp>
        <p:nvSpPr>
          <p:cNvPr id="17" name="TextBox 16"/>
          <p:cNvSpPr txBox="1"/>
          <p:nvPr/>
        </p:nvSpPr>
        <p:spPr>
          <a:xfrm>
            <a:off x="5275481" y="2287281"/>
            <a:ext cx="1525164"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co</a:t>
            </a:r>
            <a:r>
              <a:rPr lang="en-GB" sz="5400" b="1" dirty="0">
                <a:solidFill>
                  <a:schemeClr val="accent5">
                    <a:lumMod val="75000"/>
                  </a:schemeClr>
                </a:solidFill>
                <a:latin typeface="Century Gothic" panose="020B0502020202020204" pitchFamily="34" charset="0"/>
              </a:rPr>
              <a:t>n</a:t>
            </a:r>
          </a:p>
        </p:txBody>
      </p:sp>
      <p:sp>
        <p:nvSpPr>
          <p:cNvPr id="21" name="TextBox 20"/>
          <p:cNvSpPr txBox="1"/>
          <p:nvPr/>
        </p:nvSpPr>
        <p:spPr>
          <a:xfrm>
            <a:off x="3686664" y="0"/>
            <a:ext cx="5452491" cy="830997"/>
          </a:xfrm>
          <a:prstGeom prst="rect">
            <a:avLst/>
          </a:prstGeom>
          <a:solidFill>
            <a:schemeClr val="accent2">
              <a:lumMod val="40000"/>
              <a:lumOff val="60000"/>
            </a:schemeClr>
          </a:solidFill>
        </p:spPr>
        <p:txBody>
          <a:bodyPr wrap="square" rtlCol="0">
            <a:spAutoFit/>
          </a:bodyPr>
          <a:lstStyle/>
          <a:p>
            <a:pPr algn="ctr"/>
            <a:r>
              <a:rPr lang="en-GB" sz="4800" b="1" dirty="0">
                <a:solidFill>
                  <a:srgbClr val="115076"/>
                </a:solidFill>
                <a:latin typeface="Century Gothic" panose="020B0502020202020204" pitchFamily="34" charset="0"/>
                <a:cs typeface="Calibri" panose="020F0502020204030204" pitchFamily="34" charset="0"/>
              </a:rPr>
              <a:t>¿QUE, CA o CO?</a:t>
            </a:r>
          </a:p>
        </p:txBody>
      </p:sp>
      <p:sp>
        <p:nvSpPr>
          <p:cNvPr id="29" name="Rounded Rectangle 28"/>
          <p:cNvSpPr/>
          <p:nvPr/>
        </p:nvSpPr>
        <p:spPr>
          <a:xfrm>
            <a:off x="9862947" y="0"/>
            <a:ext cx="2329053" cy="37882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escuchar / escribir</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977" y="585715"/>
            <a:ext cx="1694906" cy="1750462"/>
          </a:xfrm>
          <a:prstGeom prst="rect">
            <a:avLst/>
          </a:prstGeom>
        </p:spPr>
      </p:pic>
      <p:sp>
        <p:nvSpPr>
          <p:cNvPr id="38" name="TextBox 37"/>
          <p:cNvSpPr txBox="1"/>
          <p:nvPr/>
        </p:nvSpPr>
        <p:spPr>
          <a:xfrm>
            <a:off x="1603491" y="4268846"/>
            <a:ext cx="1895922"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[street]</a:t>
            </a:r>
          </a:p>
        </p:txBody>
      </p:sp>
      <p:sp>
        <p:nvSpPr>
          <p:cNvPr id="39" name="TextBox 38"/>
          <p:cNvSpPr txBox="1"/>
          <p:nvPr/>
        </p:nvSpPr>
        <p:spPr>
          <a:xfrm>
            <a:off x="7449865" y="1041152"/>
            <a:ext cx="1484079" cy="369332"/>
          </a:xfrm>
          <a:prstGeom prst="rect">
            <a:avLst/>
          </a:prstGeom>
          <a:noFill/>
        </p:spPr>
        <p:txBody>
          <a:bodyPr wrap="square" rtlCol="0">
            <a:spAutoFit/>
          </a:bodyPr>
          <a:lstStyle/>
          <a:p>
            <a:pPr algn="ctr"/>
            <a:r>
              <a:rPr lang="en-GB" dirty="0">
                <a:solidFill>
                  <a:srgbClr val="115076"/>
                </a:solidFill>
              </a:rPr>
              <a:t>Con ketchup</a:t>
            </a:r>
          </a:p>
        </p:txBody>
      </p:sp>
      <p:grpSp>
        <p:nvGrpSpPr>
          <p:cNvPr id="45" name="Group 44"/>
          <p:cNvGrpSpPr/>
          <p:nvPr/>
        </p:nvGrpSpPr>
        <p:grpSpPr>
          <a:xfrm>
            <a:off x="7136685" y="1388167"/>
            <a:ext cx="1359167" cy="1618580"/>
            <a:chOff x="9563537" y="4515689"/>
            <a:chExt cx="1359167" cy="1618580"/>
          </a:xfrm>
        </p:grpSpPr>
        <p:pic>
          <p:nvPicPr>
            <p:cNvPr id="46" name="Picture 12" descr="http://www.clker.com/cliparts/4/8/a/6/1194984081402633375french_fries_juliane_kr_r.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3537" y="4594738"/>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http://www.clker.com/cliparts/4/8/a/6/1194984081402633375french_fries_juliane_kr_r.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9634" y="5430387"/>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http://www.clker.com/cliparts/0/f/7/0/11954234311954389563ok_mark_h_kon_l_vdal_02.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4218" y="4558358"/>
              <a:ext cx="648486" cy="4971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http://www.clker.com/cliparts/V/S/1/q/m/Q/red-x-small-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4219" y="5592678"/>
              <a:ext cx="509733" cy="4464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www.clker.com/cliparts/f/f/2/e/11954289431054409758ketchup_bottle_alexandre_01.svg.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19222" y="4515689"/>
              <a:ext cx="455299" cy="877864"/>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5187017" y="4484015"/>
            <a:ext cx="4757426" cy="584775"/>
          </a:xfrm>
          <a:prstGeom prst="rect">
            <a:avLst/>
          </a:prstGeom>
          <a:noFill/>
        </p:spPr>
        <p:txBody>
          <a:bodyPr wrap="square" rtlCol="0">
            <a:spAutoFit/>
          </a:bodyPr>
          <a:lstStyle/>
          <a:p>
            <a:r>
              <a:rPr lang="en-GB" sz="3200" dirty="0">
                <a:solidFill>
                  <a:srgbClr val="115076"/>
                </a:solidFill>
                <a:latin typeface="Century Gothic" panose="020B0502020202020204" pitchFamily="34" charset="0"/>
                <a:cs typeface="Calibri" panose="020F0502020204030204" pitchFamily="34" charset="0"/>
              </a:rPr>
              <a:t>[to remain; stay; suit]</a:t>
            </a:r>
          </a:p>
        </p:txBody>
      </p:sp>
      <p:sp>
        <p:nvSpPr>
          <p:cNvPr id="52" name="TextBox 51"/>
          <p:cNvSpPr txBox="1"/>
          <p:nvPr/>
        </p:nvSpPr>
        <p:spPr>
          <a:xfrm>
            <a:off x="9723139" y="3470044"/>
            <a:ext cx="2468861" cy="923330"/>
          </a:xfrm>
          <a:prstGeom prst="rect">
            <a:avLst/>
          </a:prstGeom>
          <a:noFill/>
        </p:spPr>
        <p:txBody>
          <a:bodyPr wrap="square" rtlCol="0">
            <a:spAutoFit/>
          </a:bodyPr>
          <a:lstStyle/>
          <a:p>
            <a:r>
              <a:rPr lang="en-GB" sz="5400" b="1" dirty="0">
                <a:solidFill>
                  <a:schemeClr val="accent2"/>
                </a:solidFill>
                <a:latin typeface="Century Gothic" panose="020B0502020202020204" pitchFamily="34" charset="0"/>
              </a:rPr>
              <a:t>co</a:t>
            </a:r>
            <a:r>
              <a:rPr lang="en-GB" sz="5400" b="1" dirty="0">
                <a:solidFill>
                  <a:schemeClr val="accent5">
                    <a:lumMod val="75000"/>
                  </a:schemeClr>
                </a:solidFill>
                <a:latin typeface="Century Gothic" panose="020B0502020202020204" pitchFamily="34" charset="0"/>
              </a:rPr>
              <a:t>che</a:t>
            </a:r>
          </a:p>
        </p:txBody>
      </p:sp>
      <p:pic>
        <p:nvPicPr>
          <p:cNvPr id="55" name="Picture 5" descr="ca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11236" y="2266031"/>
            <a:ext cx="1906324" cy="130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ction Button: Custom 26">
            <a:hlinkClick r:id="" action="ppaction://noaction" highlightClick="1">
              <a:snd r:embed="rId9" name="que.wav"/>
            </a:hlinkClick>
          </p:cNvPr>
          <p:cNvSpPr/>
          <p:nvPr/>
        </p:nvSpPr>
        <p:spPr>
          <a:xfrm>
            <a:off x="522019" y="126765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28" name="Action Button: Custom 27">
            <a:hlinkClick r:id="" action="ppaction://noaction" highlightClick="1">
              <a:snd r:embed="rId10" name="calle.wav"/>
            </a:hlinkClick>
          </p:cNvPr>
          <p:cNvSpPr/>
          <p:nvPr/>
        </p:nvSpPr>
        <p:spPr>
          <a:xfrm>
            <a:off x="522018" y="413808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30" name="Action Button: Custom 29">
            <a:hlinkClick r:id="" action="ppaction://noaction" highlightClick="1">
              <a:snd r:embed="rId11" name="con-2.wav"/>
            </a:hlinkClick>
          </p:cNvPr>
          <p:cNvSpPr/>
          <p:nvPr/>
        </p:nvSpPr>
        <p:spPr>
          <a:xfrm>
            <a:off x="4692785" y="127425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32" name="Action Button: Custom 31">
            <a:hlinkClick r:id="" action="ppaction://noaction" highlightClick="1">
              <a:snd r:embed="rId12" name="coche.wav"/>
            </a:hlinkClick>
          </p:cNvPr>
          <p:cNvSpPr/>
          <p:nvPr/>
        </p:nvSpPr>
        <p:spPr>
          <a:xfrm>
            <a:off x="8952051" y="2620805"/>
            <a:ext cx="370882"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effectLst>
                  <a:outerShdw blurRad="38100" dist="38100" dir="2700000" algn="tl">
                    <a:srgbClr val="000000">
                      <a:alpha val="43137"/>
                    </a:srgbClr>
                  </a:outerShdw>
                </a:effectLst>
                <a:latin typeface="Century Gothic" panose="020B0502020202020204" pitchFamily="34" charset="0"/>
              </a:rPr>
              <a:t>10</a:t>
            </a:r>
          </a:p>
        </p:txBody>
      </p:sp>
      <p:sp>
        <p:nvSpPr>
          <p:cNvPr id="33" name="Action Button: Custom 32">
            <a:hlinkClick r:id="" action="ppaction://noaction" highlightClick="1">
              <a:snd r:embed="rId13" name="quedar.wav"/>
            </a:hlinkClick>
          </p:cNvPr>
          <p:cNvSpPr/>
          <p:nvPr/>
        </p:nvSpPr>
        <p:spPr>
          <a:xfrm>
            <a:off x="4693061" y="417499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rPr>
              <a:t>9</a:t>
            </a:r>
          </a:p>
        </p:txBody>
      </p:sp>
    </p:spTree>
    <p:extLst>
      <p:ext uri="{BB962C8B-B14F-4D97-AF65-F5344CB8AC3E}">
        <p14:creationId xmlns:p14="http://schemas.microsoft.com/office/powerpoint/2010/main" val="25420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7"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1562873" cy="830997"/>
          </a:xfrm>
          <a:prstGeom prst="rect">
            <a:avLst/>
          </a:prstGeom>
          <a:solidFill>
            <a:schemeClr val="accent2">
              <a:lumMod val="40000"/>
              <a:lumOff val="60000"/>
            </a:schemeClr>
          </a:solidFill>
        </p:spPr>
        <p:txBody>
          <a:bodyPr wrap="square" rtlCol="0">
            <a:spAutoFit/>
          </a:bodyPr>
          <a:lstStyle/>
          <a:p>
            <a:pPr algn="ctr"/>
            <a:r>
              <a:rPr lang="en-GB" sz="4800" b="1" dirty="0">
                <a:solidFill>
                  <a:srgbClr val="115076"/>
                </a:solidFill>
                <a:latin typeface="Century Gothic" panose="020B0502020202020204" pitchFamily="34" charset="0"/>
                <a:cs typeface="Calibri" panose="020F0502020204030204" pitchFamily="34" charset="0"/>
              </a:rPr>
              <a:t>QUE</a:t>
            </a:r>
          </a:p>
        </p:txBody>
      </p:sp>
      <p:sp>
        <p:nvSpPr>
          <p:cNvPr id="16" name="TextBox 15"/>
          <p:cNvSpPr txBox="1"/>
          <p:nvPr/>
        </p:nvSpPr>
        <p:spPr>
          <a:xfrm>
            <a:off x="1844974" y="-1"/>
            <a:ext cx="1279844" cy="830997"/>
          </a:xfrm>
          <a:prstGeom prst="rect">
            <a:avLst/>
          </a:prstGeom>
          <a:solidFill>
            <a:schemeClr val="accent2">
              <a:lumMod val="40000"/>
              <a:lumOff val="60000"/>
            </a:schemeClr>
          </a:solidFill>
        </p:spPr>
        <p:txBody>
          <a:bodyPr wrap="square" rtlCol="0">
            <a:spAutoFit/>
          </a:bodyPr>
          <a:lstStyle/>
          <a:p>
            <a:pPr algn="ctr"/>
            <a:r>
              <a:rPr lang="en-GB" sz="4800" b="1" dirty="0">
                <a:solidFill>
                  <a:srgbClr val="115076"/>
                </a:solidFill>
                <a:latin typeface="Century Gothic" panose="020B0502020202020204" pitchFamily="34" charset="0"/>
                <a:cs typeface="Calibri" panose="020F0502020204030204" pitchFamily="34" charset="0"/>
              </a:rPr>
              <a:t>CO</a:t>
            </a:r>
          </a:p>
        </p:txBody>
      </p:sp>
      <p:sp>
        <p:nvSpPr>
          <p:cNvPr id="17" name="TextBox 16"/>
          <p:cNvSpPr txBox="1"/>
          <p:nvPr/>
        </p:nvSpPr>
        <p:spPr>
          <a:xfrm>
            <a:off x="3406919" y="0"/>
            <a:ext cx="1277534" cy="830997"/>
          </a:xfrm>
          <a:prstGeom prst="rect">
            <a:avLst/>
          </a:prstGeom>
          <a:solidFill>
            <a:schemeClr val="accent2">
              <a:lumMod val="40000"/>
              <a:lumOff val="60000"/>
            </a:schemeClr>
          </a:solidFill>
        </p:spPr>
        <p:txBody>
          <a:bodyPr wrap="square" rtlCol="0">
            <a:spAutoFit/>
          </a:bodyPr>
          <a:lstStyle/>
          <a:p>
            <a:pPr algn="ctr"/>
            <a:r>
              <a:rPr lang="en-GB" sz="4800" b="1" dirty="0">
                <a:solidFill>
                  <a:srgbClr val="115076"/>
                </a:solidFill>
                <a:latin typeface="Century Gothic" panose="020B0502020202020204" pitchFamily="34" charset="0"/>
                <a:cs typeface="Calibri" panose="020F0502020204030204" pitchFamily="34" charset="0"/>
              </a:rPr>
              <a:t>CU</a:t>
            </a:r>
          </a:p>
        </p:txBody>
      </p:sp>
      <p:sp>
        <p:nvSpPr>
          <p:cNvPr id="31" name="Rectangle 30">
            <a:extLst>
              <a:ext uri="{FF2B5EF4-FFF2-40B4-BE49-F238E27FC236}">
                <a16:creationId xmlns:a16="http://schemas.microsoft.com/office/drawing/2014/main" id="{B7B68285-1CC0-4641-820A-2D11D647D6AE}"/>
              </a:ext>
            </a:extLst>
          </p:cNvPr>
          <p:cNvSpPr/>
          <p:nvPr/>
        </p:nvSpPr>
        <p:spPr>
          <a:xfrm>
            <a:off x="10065461" y="1627135"/>
            <a:ext cx="1657825" cy="646331"/>
          </a:xfrm>
          <a:prstGeom prst="rect">
            <a:avLst/>
          </a:prstGeom>
        </p:spPr>
        <p:txBody>
          <a:bodyPr wrap="none">
            <a:spAutoFit/>
          </a:bodyPr>
          <a:lstStyle/>
          <a:p>
            <a:pPr algn="ctr">
              <a:defRPr/>
            </a:pPr>
            <a:r>
              <a:rPr lang="en-GB" sz="3600" dirty="0" err="1">
                <a:solidFill>
                  <a:schemeClr val="accent2"/>
                </a:solidFill>
                <a:latin typeface="Century Gothic" panose="020B0502020202020204" pitchFamily="34" charset="0"/>
              </a:rPr>
              <a:t>que</a:t>
            </a:r>
            <a:r>
              <a:rPr lang="en-GB" sz="3600" dirty="0" err="1">
                <a:solidFill>
                  <a:srgbClr val="002060"/>
                </a:solidFill>
                <a:latin typeface="Century Gothic" panose="020B0502020202020204" pitchFamily="34" charset="0"/>
              </a:rPr>
              <a:t>rer</a:t>
            </a:r>
            <a:endParaRPr lang="en-GB" sz="3600"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18E21DDA-B168-1247-A3E6-A3EEA36652DC}"/>
              </a:ext>
            </a:extLst>
          </p:cNvPr>
          <p:cNvSpPr txBox="1"/>
          <p:nvPr/>
        </p:nvSpPr>
        <p:spPr>
          <a:xfrm>
            <a:off x="463379" y="2049153"/>
            <a:ext cx="2278188" cy="646331"/>
          </a:xfrm>
          <a:prstGeom prst="rect">
            <a:avLst/>
          </a:prstGeom>
          <a:noFill/>
        </p:spPr>
        <p:txBody>
          <a:bodyPr wrap="none" rtlCol="0">
            <a:spAutoFit/>
          </a:bodyPr>
          <a:lstStyle/>
          <a:p>
            <a:pPr algn="ctr"/>
            <a:r>
              <a:rPr lang="en-GB" sz="3600" dirty="0" err="1">
                <a:solidFill>
                  <a:srgbClr val="002060"/>
                </a:solidFill>
                <a:latin typeface="Century Gothic" panose="020B0502020202020204" pitchFamily="34" charset="0"/>
              </a:rPr>
              <a:t>pe</a:t>
            </a:r>
            <a:r>
              <a:rPr lang="en-GB" sz="3600" dirty="0" err="1">
                <a:solidFill>
                  <a:schemeClr val="accent2"/>
                </a:solidFill>
                <a:latin typeface="Century Gothic" panose="020B0502020202020204" pitchFamily="34" charset="0"/>
              </a:rPr>
              <a:t>que</a:t>
            </a:r>
            <a:r>
              <a:rPr lang="en-GB" sz="3600" dirty="0" err="1">
                <a:solidFill>
                  <a:srgbClr val="002060"/>
                </a:solidFill>
                <a:latin typeface="Century Gothic" panose="020B0502020202020204" pitchFamily="34" charset="0"/>
              </a:rPr>
              <a:t>ño</a:t>
            </a:r>
            <a:endParaRPr lang="en-GB" sz="36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AD48BC6B-BDF0-6743-9B6F-CC2AAB7DC3F3}"/>
              </a:ext>
            </a:extLst>
          </p:cNvPr>
          <p:cNvSpPr txBox="1"/>
          <p:nvPr/>
        </p:nvSpPr>
        <p:spPr>
          <a:xfrm>
            <a:off x="-30111" y="929617"/>
            <a:ext cx="487634"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A</a:t>
            </a:r>
          </a:p>
        </p:txBody>
      </p:sp>
      <p:sp>
        <p:nvSpPr>
          <p:cNvPr id="62" name="TextBox 61">
            <a:extLst>
              <a:ext uri="{FF2B5EF4-FFF2-40B4-BE49-F238E27FC236}">
                <a16:creationId xmlns:a16="http://schemas.microsoft.com/office/drawing/2014/main" id="{776888CD-2C34-9B4B-B95A-C33B4926F54A}"/>
              </a:ext>
            </a:extLst>
          </p:cNvPr>
          <p:cNvSpPr txBox="1"/>
          <p:nvPr/>
        </p:nvSpPr>
        <p:spPr>
          <a:xfrm>
            <a:off x="5788" y="3054392"/>
            <a:ext cx="397866"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E</a:t>
            </a:r>
          </a:p>
        </p:txBody>
      </p:sp>
      <p:sp>
        <p:nvSpPr>
          <p:cNvPr id="63" name="TextBox 62">
            <a:extLst>
              <a:ext uri="{FF2B5EF4-FFF2-40B4-BE49-F238E27FC236}">
                <a16:creationId xmlns:a16="http://schemas.microsoft.com/office/drawing/2014/main" id="{AE4859A6-5BEE-A848-ACD7-797831491A2B}"/>
              </a:ext>
            </a:extLst>
          </p:cNvPr>
          <p:cNvSpPr txBox="1"/>
          <p:nvPr/>
        </p:nvSpPr>
        <p:spPr>
          <a:xfrm>
            <a:off x="3936931" y="847906"/>
            <a:ext cx="423514"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B</a:t>
            </a:r>
          </a:p>
        </p:txBody>
      </p:sp>
      <p:sp>
        <p:nvSpPr>
          <p:cNvPr id="66" name="TextBox 65">
            <a:extLst>
              <a:ext uri="{FF2B5EF4-FFF2-40B4-BE49-F238E27FC236}">
                <a16:creationId xmlns:a16="http://schemas.microsoft.com/office/drawing/2014/main" id="{CECB8C24-049E-FF44-BC99-BB3DEF34A814}"/>
              </a:ext>
            </a:extLst>
          </p:cNvPr>
          <p:cNvSpPr txBox="1"/>
          <p:nvPr/>
        </p:nvSpPr>
        <p:spPr>
          <a:xfrm>
            <a:off x="9353678" y="820847"/>
            <a:ext cx="471604"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D</a:t>
            </a:r>
          </a:p>
        </p:txBody>
      </p:sp>
      <p:pic>
        <p:nvPicPr>
          <p:cNvPr id="76"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9883486" y="887331"/>
            <a:ext cx="1400185" cy="1417766"/>
          </a:xfrm>
          <a:prstGeom prst="rect">
            <a:avLst/>
          </a:prstGeom>
        </p:spPr>
      </p:pic>
      <p:pic>
        <p:nvPicPr>
          <p:cNvPr id="77"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926954" y="1346224"/>
            <a:ext cx="1318880" cy="1361859"/>
          </a:xfrm>
          <a:prstGeom prst="rect">
            <a:avLst/>
          </a:prstGeom>
        </p:spPr>
      </p:pic>
      <p:sp>
        <p:nvSpPr>
          <p:cNvPr id="78" name="Rectangle 77">
            <a:hlinkClick r:id="" action="ppaction://noaction">
              <a:snd r:embed="rId5" name="querer.wav"/>
            </a:hlinkClick>
            <a:extLst>
              <a:ext uri="{FF2B5EF4-FFF2-40B4-BE49-F238E27FC236}">
                <a16:creationId xmlns:a16="http://schemas.microsoft.com/office/drawing/2014/main" id="{F39F3087-4043-6F44-A6BC-245D80880E87}"/>
              </a:ext>
            </a:extLst>
          </p:cNvPr>
          <p:cNvSpPr/>
          <p:nvPr/>
        </p:nvSpPr>
        <p:spPr>
          <a:xfrm>
            <a:off x="9904507" y="394091"/>
            <a:ext cx="2234906" cy="646331"/>
          </a:xfrm>
          <a:prstGeom prst="rect">
            <a:avLst/>
          </a:prstGeom>
          <a:solidFill>
            <a:schemeClr val="accent2">
              <a:lumMod val="40000"/>
              <a:lumOff val="60000"/>
            </a:schemeClr>
          </a:solidFill>
          <a:ln>
            <a:solidFill>
              <a:srgbClr val="002060"/>
            </a:solidFill>
          </a:ln>
        </p:spPr>
        <p:txBody>
          <a:bodyPr wrap="none">
            <a:spAutoFit/>
          </a:bodyPr>
          <a:lstStyle/>
          <a:p>
            <a:pPr algn="ctr"/>
            <a:r>
              <a:rPr lang="en-GB" sz="3600" dirty="0">
                <a:solidFill>
                  <a:srgbClr val="002060"/>
                </a:solidFill>
                <a:latin typeface="Century Gothic" panose="020B0502020202020204" pitchFamily="34" charset="0"/>
              </a:rPr>
              <a:t>[to want]</a:t>
            </a:r>
          </a:p>
        </p:txBody>
      </p:sp>
      <p:grpSp>
        <p:nvGrpSpPr>
          <p:cNvPr id="2" name="Group 1"/>
          <p:cNvGrpSpPr/>
          <p:nvPr/>
        </p:nvGrpSpPr>
        <p:grpSpPr>
          <a:xfrm>
            <a:off x="549620" y="840706"/>
            <a:ext cx="1696214" cy="1232858"/>
            <a:chOff x="549620" y="840706"/>
            <a:chExt cx="1696214" cy="1232858"/>
          </a:xfrm>
        </p:grpSpPr>
        <p:pic>
          <p:nvPicPr>
            <p:cNvPr id="79" name="Picture 2" descr="http://www.clker.com/cliparts/d/7/1/f/1194985444514621050formichina_architetto_fr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620" y="1804399"/>
              <a:ext cx="377334" cy="26916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www.clker.com/cliparts/7/3/2/b/1194985487751649846contour_elephant.svg.hi.png">
              <a:hlinkClick r:id="" action="ppaction://noaction">
                <a:snd r:embed="rId7" name="pequeno.wav"/>
              </a:hlinkClick>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4542" y="840706"/>
              <a:ext cx="1341292" cy="1017146"/>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a:off x="690113" y="1346224"/>
              <a:ext cx="33972" cy="385043"/>
            </a:xfrm>
            <a:prstGeom prst="straightConnector1">
              <a:avLst/>
            </a:prstGeom>
            <a:ln w="762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82" name="Picture 81">
            <a:hlinkClick r:id="" action="ppaction://noaction">
              <a:snd r:embed="rId9" name="comer.wav"/>
            </a:hlinkClick>
          </p:cNvPr>
          <p:cNvPicPr>
            <a:picLocks noChangeAspect="1"/>
          </p:cNvPicPr>
          <p:nvPr/>
        </p:nvPicPr>
        <p:blipFill rotWithShape="1">
          <a:blip r:embed="rId10" cstate="print">
            <a:extLst>
              <a:ext uri="{28A0092B-C50C-407E-A947-70E740481C1C}">
                <a14:useLocalDpi xmlns:a14="http://schemas.microsoft.com/office/drawing/2010/main" val="0"/>
              </a:ext>
            </a:extLst>
          </a:blip>
          <a:srcRect l="14876" r="16346"/>
          <a:stretch/>
        </p:blipFill>
        <p:spPr>
          <a:xfrm>
            <a:off x="4790657" y="85395"/>
            <a:ext cx="1298054" cy="1887300"/>
          </a:xfrm>
          <a:prstGeom prst="rect">
            <a:avLst/>
          </a:prstGeom>
        </p:spPr>
      </p:pic>
      <p:sp>
        <p:nvSpPr>
          <p:cNvPr id="83" name="TextBox 82">
            <a:extLst>
              <a:ext uri="{FF2B5EF4-FFF2-40B4-BE49-F238E27FC236}">
                <a16:creationId xmlns:a16="http://schemas.microsoft.com/office/drawing/2014/main" id="{18E21DDA-B168-1247-A3E6-A3EEA36652DC}"/>
              </a:ext>
            </a:extLst>
          </p:cNvPr>
          <p:cNvSpPr txBox="1"/>
          <p:nvPr/>
        </p:nvSpPr>
        <p:spPr>
          <a:xfrm>
            <a:off x="3958563" y="1813668"/>
            <a:ext cx="1657826" cy="646331"/>
          </a:xfrm>
          <a:prstGeom prst="rect">
            <a:avLst/>
          </a:prstGeom>
          <a:noFill/>
        </p:spPr>
        <p:txBody>
          <a:bodyPr wrap="none" rtlCol="0">
            <a:spAutoFit/>
          </a:bodyPr>
          <a:lstStyle/>
          <a:p>
            <a:pPr algn="ctr"/>
            <a:r>
              <a:rPr lang="en-GB" sz="3600" dirty="0">
                <a:solidFill>
                  <a:schemeClr val="accent2"/>
                </a:solidFill>
                <a:latin typeface="Century Gothic" panose="020B0502020202020204" pitchFamily="34" charset="0"/>
              </a:rPr>
              <a:t>co</a:t>
            </a:r>
            <a:r>
              <a:rPr lang="en-GB" sz="3600" dirty="0">
                <a:solidFill>
                  <a:srgbClr val="002060"/>
                </a:solidFill>
                <a:latin typeface="Century Gothic" panose="020B0502020202020204" pitchFamily="34" charset="0"/>
              </a:rPr>
              <a:t>mer</a:t>
            </a:r>
          </a:p>
        </p:txBody>
      </p:sp>
      <p:pic>
        <p:nvPicPr>
          <p:cNvPr id="84"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3569450" y="1202715"/>
            <a:ext cx="1318880" cy="1361859"/>
          </a:xfrm>
          <a:prstGeom prst="rect">
            <a:avLst/>
          </a:prstGeom>
        </p:spPr>
      </p:pic>
      <p:sp>
        <p:nvSpPr>
          <p:cNvPr id="85" name="TextBox 84"/>
          <p:cNvSpPr txBox="1"/>
          <p:nvPr/>
        </p:nvSpPr>
        <p:spPr>
          <a:xfrm>
            <a:off x="549620" y="4393062"/>
            <a:ext cx="2468861" cy="707886"/>
          </a:xfrm>
          <a:prstGeom prst="rect">
            <a:avLst/>
          </a:prstGeom>
          <a:noFill/>
        </p:spPr>
        <p:txBody>
          <a:bodyPr wrap="square" rtlCol="0">
            <a:spAutoFit/>
          </a:bodyPr>
          <a:lstStyle/>
          <a:p>
            <a:r>
              <a:rPr lang="en-GB" sz="4000" dirty="0">
                <a:solidFill>
                  <a:schemeClr val="accent2"/>
                </a:solidFill>
                <a:latin typeface="Century Gothic" panose="020B0502020202020204" pitchFamily="34" charset="0"/>
              </a:rPr>
              <a:t>co</a:t>
            </a:r>
            <a:r>
              <a:rPr lang="en-GB" sz="4000" dirty="0">
                <a:solidFill>
                  <a:srgbClr val="002060"/>
                </a:solidFill>
                <a:latin typeface="Century Gothic" panose="020B0502020202020204" pitchFamily="34" charset="0"/>
              </a:rPr>
              <a:t>che</a:t>
            </a:r>
          </a:p>
        </p:txBody>
      </p:sp>
      <p:pic>
        <p:nvPicPr>
          <p:cNvPr id="86" name="Picture 5" descr="car">
            <a:hlinkClick r:id="" action="ppaction://noaction">
              <a:snd r:embed="rId11" name="coche.wav"/>
            </a:hlinkClick>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216" y="2695484"/>
            <a:ext cx="1906324" cy="130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177026" y="3834346"/>
            <a:ext cx="1318880" cy="1361859"/>
          </a:xfrm>
          <a:prstGeom prst="rect">
            <a:avLst/>
          </a:prstGeom>
        </p:spPr>
      </p:pic>
      <p:sp>
        <p:nvSpPr>
          <p:cNvPr id="88" name="TextBox 87">
            <a:extLst>
              <a:ext uri="{FF2B5EF4-FFF2-40B4-BE49-F238E27FC236}">
                <a16:creationId xmlns:a16="http://schemas.microsoft.com/office/drawing/2014/main" id="{CECB8C24-049E-FF44-BC99-BB3DEF34A814}"/>
              </a:ext>
            </a:extLst>
          </p:cNvPr>
          <p:cNvSpPr txBox="1"/>
          <p:nvPr/>
        </p:nvSpPr>
        <p:spPr>
          <a:xfrm>
            <a:off x="6633840" y="820847"/>
            <a:ext cx="505267"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C</a:t>
            </a:r>
          </a:p>
        </p:txBody>
      </p:sp>
      <p:pic>
        <p:nvPicPr>
          <p:cNvPr id="90" name="Picture 89">
            <a:hlinkClick r:id="" action="ppaction://noaction">
              <a:snd r:embed="rId13" name="escuchar.wav"/>
            </a:hlinkClick>
          </p:cNvPr>
          <p:cNvPicPr>
            <a:picLocks noChangeAspect="1"/>
          </p:cNvPicPr>
          <p:nvPr/>
        </p:nvPicPr>
        <p:blipFill rotWithShape="1">
          <a:blip r:embed="rId14" cstate="print">
            <a:extLst>
              <a:ext uri="{28A0092B-C50C-407E-A947-70E740481C1C}">
                <a14:useLocalDpi xmlns:a14="http://schemas.microsoft.com/office/drawing/2010/main" val="0"/>
              </a:ext>
            </a:extLst>
          </a:blip>
          <a:srcRect l="27857" t="1905" r="31123" b="36858"/>
          <a:stretch/>
        </p:blipFill>
        <p:spPr>
          <a:xfrm>
            <a:off x="7249379" y="22638"/>
            <a:ext cx="2067116" cy="1735821"/>
          </a:xfrm>
          <a:prstGeom prst="rect">
            <a:avLst/>
          </a:prstGeom>
        </p:spPr>
      </p:pic>
      <p:sp>
        <p:nvSpPr>
          <p:cNvPr id="91" name="TextBox 90">
            <a:extLst>
              <a:ext uri="{FF2B5EF4-FFF2-40B4-BE49-F238E27FC236}">
                <a16:creationId xmlns:a16="http://schemas.microsoft.com/office/drawing/2014/main" id="{18E21DDA-B168-1247-A3E6-A3EEA36652DC}"/>
              </a:ext>
            </a:extLst>
          </p:cNvPr>
          <p:cNvSpPr txBox="1"/>
          <p:nvPr/>
        </p:nvSpPr>
        <p:spPr>
          <a:xfrm>
            <a:off x="6647736" y="1618752"/>
            <a:ext cx="2510624" cy="707886"/>
          </a:xfrm>
          <a:prstGeom prst="rect">
            <a:avLst/>
          </a:prstGeom>
          <a:noFill/>
        </p:spPr>
        <p:txBody>
          <a:bodyPr wrap="none" rtlCol="0">
            <a:spAutoFit/>
          </a:bodyPr>
          <a:lstStyle/>
          <a:p>
            <a:pPr algn="ctr"/>
            <a:r>
              <a:rPr lang="en-GB" sz="4000" dirty="0" err="1">
                <a:solidFill>
                  <a:srgbClr val="002060"/>
                </a:solidFill>
                <a:latin typeface="Century Gothic" panose="020B0502020202020204" pitchFamily="34" charset="0"/>
              </a:rPr>
              <a:t>es</a:t>
            </a:r>
            <a:r>
              <a:rPr lang="en-GB" sz="4000" dirty="0" err="1">
                <a:solidFill>
                  <a:schemeClr val="accent2"/>
                </a:solidFill>
                <a:latin typeface="Century Gothic" panose="020B0502020202020204" pitchFamily="34" charset="0"/>
              </a:rPr>
              <a:t>cu</a:t>
            </a:r>
            <a:r>
              <a:rPr lang="en-GB" sz="4000" dirty="0" err="1">
                <a:solidFill>
                  <a:srgbClr val="002060"/>
                </a:solidFill>
                <a:latin typeface="Century Gothic" panose="020B0502020202020204" pitchFamily="34" charset="0"/>
              </a:rPr>
              <a:t>char</a:t>
            </a:r>
            <a:endParaRPr lang="en-GB" sz="4000" dirty="0">
              <a:solidFill>
                <a:srgbClr val="002060"/>
              </a:solidFill>
              <a:latin typeface="Century Gothic" panose="020B0502020202020204" pitchFamily="34" charset="0"/>
            </a:endParaRPr>
          </a:p>
        </p:txBody>
      </p:sp>
      <p:pic>
        <p:nvPicPr>
          <p:cNvPr id="92"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7016833" y="1180164"/>
            <a:ext cx="1097299" cy="1133057"/>
          </a:xfrm>
          <a:prstGeom prst="rect">
            <a:avLst/>
          </a:prstGeom>
        </p:spPr>
      </p:pic>
      <p:sp>
        <p:nvSpPr>
          <p:cNvPr id="93" name="TextBox 92">
            <a:extLst>
              <a:ext uri="{FF2B5EF4-FFF2-40B4-BE49-F238E27FC236}">
                <a16:creationId xmlns:a16="http://schemas.microsoft.com/office/drawing/2014/main" id="{776888CD-2C34-9B4B-B95A-C33B4926F54A}"/>
              </a:ext>
            </a:extLst>
          </p:cNvPr>
          <p:cNvSpPr txBox="1"/>
          <p:nvPr/>
        </p:nvSpPr>
        <p:spPr>
          <a:xfrm>
            <a:off x="9133224" y="2926292"/>
            <a:ext cx="463588"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H</a:t>
            </a:r>
          </a:p>
        </p:txBody>
      </p:sp>
      <p:sp>
        <p:nvSpPr>
          <p:cNvPr id="94" name="TextBox 93"/>
          <p:cNvSpPr txBox="1"/>
          <p:nvPr/>
        </p:nvSpPr>
        <p:spPr>
          <a:xfrm>
            <a:off x="9670552" y="4269000"/>
            <a:ext cx="2468861" cy="707886"/>
          </a:xfrm>
          <a:prstGeom prst="rect">
            <a:avLst/>
          </a:prstGeom>
          <a:noFill/>
        </p:spPr>
        <p:txBody>
          <a:bodyPr wrap="square" rtlCol="0">
            <a:spAutoFit/>
          </a:bodyPr>
          <a:lstStyle/>
          <a:p>
            <a:r>
              <a:rPr lang="en-GB" sz="4000" dirty="0">
                <a:solidFill>
                  <a:schemeClr val="accent2"/>
                </a:solidFill>
                <a:latin typeface="Century Gothic" panose="020B0502020202020204" pitchFamily="34" charset="0"/>
              </a:rPr>
              <a:t>co</a:t>
            </a:r>
            <a:r>
              <a:rPr lang="en-GB" sz="4000" dirty="0">
                <a:solidFill>
                  <a:srgbClr val="002060"/>
                </a:solidFill>
                <a:latin typeface="Century Gothic" panose="020B0502020202020204" pitchFamily="34" charset="0"/>
              </a:rPr>
              <a:t>n</a:t>
            </a:r>
          </a:p>
        </p:txBody>
      </p:sp>
      <p:pic>
        <p:nvPicPr>
          <p:cNvPr id="96"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9318285" y="3636082"/>
            <a:ext cx="1318880" cy="1361859"/>
          </a:xfrm>
          <a:prstGeom prst="rect">
            <a:avLst/>
          </a:prstGeom>
        </p:spPr>
      </p:pic>
      <p:sp>
        <p:nvSpPr>
          <p:cNvPr id="97" name="Rectangle 96">
            <a:hlinkClick r:id="" action="ppaction://noaction">
              <a:snd r:embed="rId15" name="con-2.wav"/>
            </a:hlinkClick>
            <a:extLst>
              <a:ext uri="{FF2B5EF4-FFF2-40B4-BE49-F238E27FC236}">
                <a16:creationId xmlns:a16="http://schemas.microsoft.com/office/drawing/2014/main" id="{F39F3087-4043-6F44-A6BC-245D80880E87}"/>
              </a:ext>
            </a:extLst>
          </p:cNvPr>
          <p:cNvSpPr/>
          <p:nvPr/>
        </p:nvSpPr>
        <p:spPr>
          <a:xfrm>
            <a:off x="9670552" y="3007451"/>
            <a:ext cx="1423788" cy="646331"/>
          </a:xfrm>
          <a:prstGeom prst="rect">
            <a:avLst/>
          </a:prstGeom>
          <a:solidFill>
            <a:schemeClr val="accent2">
              <a:lumMod val="40000"/>
              <a:lumOff val="60000"/>
            </a:schemeClr>
          </a:solidFill>
          <a:ln>
            <a:solidFill>
              <a:srgbClr val="002060"/>
            </a:solidFill>
          </a:ln>
        </p:spPr>
        <p:txBody>
          <a:bodyPr wrap="none">
            <a:spAutoFit/>
          </a:bodyPr>
          <a:lstStyle/>
          <a:p>
            <a:pPr algn="ctr"/>
            <a:r>
              <a:rPr lang="en-GB" sz="3600" dirty="0">
                <a:solidFill>
                  <a:srgbClr val="002060"/>
                </a:solidFill>
                <a:latin typeface="Century Gothic" panose="020B0502020202020204" pitchFamily="34" charset="0"/>
              </a:rPr>
              <a:t>[with]</a:t>
            </a:r>
          </a:p>
        </p:txBody>
      </p:sp>
      <p:sp>
        <p:nvSpPr>
          <p:cNvPr id="98" name="TextBox 97">
            <a:extLst>
              <a:ext uri="{FF2B5EF4-FFF2-40B4-BE49-F238E27FC236}">
                <a16:creationId xmlns:a16="http://schemas.microsoft.com/office/drawing/2014/main" id="{776888CD-2C34-9B4B-B95A-C33B4926F54A}"/>
              </a:ext>
            </a:extLst>
          </p:cNvPr>
          <p:cNvSpPr txBox="1"/>
          <p:nvPr/>
        </p:nvSpPr>
        <p:spPr>
          <a:xfrm>
            <a:off x="2756995" y="3054394"/>
            <a:ext cx="381836"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F</a:t>
            </a:r>
          </a:p>
        </p:txBody>
      </p:sp>
      <p:sp>
        <p:nvSpPr>
          <p:cNvPr id="99" name="TextBox 98"/>
          <p:cNvSpPr txBox="1"/>
          <p:nvPr/>
        </p:nvSpPr>
        <p:spPr>
          <a:xfrm>
            <a:off x="3337352" y="4262152"/>
            <a:ext cx="2468861" cy="707886"/>
          </a:xfrm>
          <a:prstGeom prst="rect">
            <a:avLst/>
          </a:prstGeom>
          <a:noFill/>
        </p:spPr>
        <p:txBody>
          <a:bodyPr wrap="square" rtlCol="0">
            <a:spAutoFit/>
          </a:bodyPr>
          <a:lstStyle/>
          <a:p>
            <a:r>
              <a:rPr lang="en-GB" sz="4000" dirty="0" err="1">
                <a:solidFill>
                  <a:srgbClr val="002060"/>
                </a:solidFill>
                <a:latin typeface="Century Gothic" panose="020B0502020202020204" pitchFamily="34" charset="0"/>
              </a:rPr>
              <a:t>par</a:t>
            </a:r>
            <a:r>
              <a:rPr lang="en-GB" sz="4000" dirty="0" err="1">
                <a:solidFill>
                  <a:schemeClr val="accent2"/>
                </a:solidFill>
                <a:latin typeface="Century Gothic" panose="020B0502020202020204" pitchFamily="34" charset="0"/>
              </a:rPr>
              <a:t>que</a:t>
            </a:r>
            <a:endParaRPr lang="en-GB" sz="4000" dirty="0">
              <a:solidFill>
                <a:schemeClr val="accent5">
                  <a:lumMod val="75000"/>
                </a:schemeClr>
              </a:solidFill>
              <a:latin typeface="Century Gothic" panose="020B0502020202020204" pitchFamily="34" charset="0"/>
            </a:endParaRPr>
          </a:p>
        </p:txBody>
      </p:sp>
      <p:pic>
        <p:nvPicPr>
          <p:cNvPr id="101"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4015018" y="3524463"/>
            <a:ext cx="1458356" cy="1505880"/>
          </a:xfrm>
          <a:prstGeom prst="rect">
            <a:avLst/>
          </a:prstGeom>
        </p:spPr>
      </p:pic>
      <p:pic>
        <p:nvPicPr>
          <p:cNvPr id="102" name="Picture 8" descr="http://www.clker.com/cliparts/9/d/9/6/11970945262094865352karamelo_landscape.svg.med.png">
            <a:hlinkClick r:id="" action="ppaction://noaction">
              <a:snd r:embed="rId16" name="parque.wav"/>
            </a:hlinkClick>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46861" y="2512065"/>
            <a:ext cx="2256757" cy="136910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776888CD-2C34-9B4B-B95A-C33B4926F54A}"/>
              </a:ext>
            </a:extLst>
          </p:cNvPr>
          <p:cNvSpPr txBox="1"/>
          <p:nvPr/>
        </p:nvSpPr>
        <p:spPr>
          <a:xfrm>
            <a:off x="6156093" y="3034434"/>
            <a:ext cx="529312"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G</a:t>
            </a:r>
          </a:p>
        </p:txBody>
      </p:sp>
      <p:pic>
        <p:nvPicPr>
          <p:cNvPr id="1026" name="Picture 2" descr="http://www.clker.com/cliparts/a/4/6/1/1194984503648539303paper2.svg.med.png">
            <a:hlinkClick r:id="" action="ppaction://noaction">
              <a:snd r:embed="rId18" name="documento-2.wav"/>
            </a:hlinkClick>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45176" y="2652468"/>
            <a:ext cx="1141074" cy="1521432"/>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5556324" y="4287247"/>
            <a:ext cx="3386110" cy="707886"/>
          </a:xfrm>
          <a:prstGeom prst="rect">
            <a:avLst/>
          </a:prstGeom>
          <a:noFill/>
        </p:spPr>
        <p:txBody>
          <a:bodyPr wrap="square" rtlCol="0">
            <a:spAutoFit/>
          </a:bodyPr>
          <a:lstStyle/>
          <a:p>
            <a:r>
              <a:rPr lang="en-GB" sz="4000" dirty="0" err="1">
                <a:solidFill>
                  <a:srgbClr val="002060"/>
                </a:solidFill>
                <a:latin typeface="Century Gothic" panose="020B0502020202020204" pitchFamily="34" charset="0"/>
              </a:rPr>
              <a:t>do</a:t>
            </a:r>
            <a:r>
              <a:rPr lang="en-GB" sz="4000" dirty="0" err="1">
                <a:solidFill>
                  <a:schemeClr val="accent2"/>
                </a:solidFill>
                <a:latin typeface="Century Gothic" panose="020B0502020202020204" pitchFamily="34" charset="0"/>
              </a:rPr>
              <a:t>cu</a:t>
            </a:r>
            <a:r>
              <a:rPr lang="en-GB" sz="4000" dirty="0" err="1">
                <a:solidFill>
                  <a:srgbClr val="002060"/>
                </a:solidFill>
                <a:latin typeface="Century Gothic" panose="020B0502020202020204" pitchFamily="34" charset="0"/>
              </a:rPr>
              <a:t>mento</a:t>
            </a:r>
            <a:endParaRPr lang="en-GB" sz="4000" dirty="0">
              <a:solidFill>
                <a:srgbClr val="002060"/>
              </a:solidFill>
              <a:latin typeface="Century Gothic" panose="020B0502020202020204" pitchFamily="34" charset="0"/>
            </a:endParaRPr>
          </a:p>
        </p:txBody>
      </p:sp>
      <p:pic>
        <p:nvPicPr>
          <p:cNvPr id="106"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6030538" y="3743931"/>
            <a:ext cx="1186176" cy="1224831"/>
          </a:xfrm>
          <a:prstGeom prst="rect">
            <a:avLst/>
          </a:prstGeom>
        </p:spPr>
      </p:pic>
      <p:sp>
        <p:nvSpPr>
          <p:cNvPr id="107" name="TextBox 106">
            <a:extLst>
              <a:ext uri="{FF2B5EF4-FFF2-40B4-BE49-F238E27FC236}">
                <a16:creationId xmlns:a16="http://schemas.microsoft.com/office/drawing/2014/main" id="{776888CD-2C34-9B4B-B95A-C33B4926F54A}"/>
              </a:ext>
            </a:extLst>
          </p:cNvPr>
          <p:cNvSpPr txBox="1"/>
          <p:nvPr/>
        </p:nvSpPr>
        <p:spPr>
          <a:xfrm>
            <a:off x="2126312" y="5508082"/>
            <a:ext cx="300082"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I</a:t>
            </a:r>
          </a:p>
        </p:txBody>
      </p:sp>
      <p:sp>
        <p:nvSpPr>
          <p:cNvPr id="108" name="TextBox 107"/>
          <p:cNvSpPr txBox="1"/>
          <p:nvPr/>
        </p:nvSpPr>
        <p:spPr>
          <a:xfrm>
            <a:off x="2702500" y="5419530"/>
            <a:ext cx="2468861" cy="707886"/>
          </a:xfrm>
          <a:prstGeom prst="rect">
            <a:avLst/>
          </a:prstGeom>
          <a:noFill/>
        </p:spPr>
        <p:txBody>
          <a:bodyPr wrap="square" rtlCol="0">
            <a:spAutoFit/>
          </a:bodyPr>
          <a:lstStyle/>
          <a:p>
            <a:r>
              <a:rPr lang="en-GB" sz="4000" dirty="0" err="1">
                <a:solidFill>
                  <a:schemeClr val="accent2"/>
                </a:solidFill>
                <a:latin typeface="Century Gothic" panose="020B0502020202020204" pitchFamily="34" charset="0"/>
              </a:rPr>
              <a:t>cu</a:t>
            </a:r>
            <a:r>
              <a:rPr lang="en-GB" sz="4000" dirty="0" err="1">
                <a:solidFill>
                  <a:srgbClr val="002060"/>
                </a:solidFill>
                <a:latin typeface="Century Gothic" panose="020B0502020202020204" pitchFamily="34" charset="0"/>
              </a:rPr>
              <a:t>ltura</a:t>
            </a:r>
            <a:endParaRPr lang="en-GB" sz="4000" dirty="0">
              <a:solidFill>
                <a:srgbClr val="002060"/>
              </a:solidFill>
              <a:latin typeface="Century Gothic" panose="020B0502020202020204" pitchFamily="34" charset="0"/>
            </a:endParaRPr>
          </a:p>
        </p:txBody>
      </p:sp>
      <p:pic>
        <p:nvPicPr>
          <p:cNvPr id="109" name="Graphic 37" descr="Paw prints">
            <a:extLst>
              <a:ext uri="{FF2B5EF4-FFF2-40B4-BE49-F238E27FC236}">
                <a16:creationId xmlns:a16="http://schemas.microsoft.com/office/drawing/2014/main" id="{30B27312-2F95-D545-90DC-940340DE7061}"/>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8131" b="38787"/>
          <a:stretch/>
        </p:blipFill>
        <p:spPr>
          <a:xfrm>
            <a:off x="2336122" y="4752892"/>
            <a:ext cx="1318880" cy="1361859"/>
          </a:xfrm>
          <a:prstGeom prst="rect">
            <a:avLst/>
          </a:prstGeom>
        </p:spPr>
      </p:pic>
      <p:pic>
        <p:nvPicPr>
          <p:cNvPr id="1028" name="Picture 4" descr="http://www.clker.com/cliparts/D/t/f/k/q/o/mona-lisa-md.png">
            <a:hlinkClick r:id="" action="ppaction://noaction">
              <a:snd r:embed="rId20" name="cultura.wav"/>
            </a:hlinkClick>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06009" y="5190515"/>
            <a:ext cx="862242" cy="13064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9953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7" restart="whenNotActive" fill="hold" evtFilter="cancelBubble" nodeType="interactiveSeq">
                <p:stCondLst>
                  <p:cond evt="onClick" delay="0">
                    <p:tgtEl>
                      <p:spTgt spid="7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2" restart="whenNotActive" fill="hold" evtFilter="cancelBubble" nodeType="interactiveSeq">
                <p:stCondLst>
                  <p:cond evt="onClick" delay="0">
                    <p:tgtEl>
                      <p:spTgt spid="8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7" restart="whenNotActive" fill="hold" evtFilter="cancelBubble" nodeType="interactiveSeq">
                <p:stCondLst>
                  <p:cond evt="onClick" delay="0">
                    <p:tgtEl>
                      <p:spTgt spid="8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22" restart="whenNotActive" fill="hold" evtFilter="cancelBubble" nodeType="interactiveSeq">
                <p:stCondLst>
                  <p:cond evt="onClick" delay="0">
                    <p:tgtEl>
                      <p:spTgt spid="9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27" restart="whenNotActive" fill="hold" evtFilter="cancelBubble" nodeType="interactiveSeq">
                <p:stCondLst>
                  <p:cond evt="onClick" delay="0">
                    <p:tgtEl>
                      <p:spTgt spid="9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32" restart="whenNotActive" fill="hold" evtFilter="cancelBubble" nodeType="interactiveSeq">
                <p:stCondLst>
                  <p:cond evt="onClick" delay="0">
                    <p:tgtEl>
                      <p:spTgt spid="10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37" restart="whenNotActive" fill="hold" evtFilter="cancelBubble" nodeType="interactiveSeq">
                <p:stCondLst>
                  <p:cond evt="onClick" delay="0">
                    <p:tgtEl>
                      <p:spTgt spid="10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42" restart="whenNotActive" fill="hold" evtFilter="cancelBubble" nodeType="interactiveSeq">
                <p:stCondLst>
                  <p:cond evt="onClick" delay="0">
                    <p:tgtEl>
                      <p:spTgt spid="109"/>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Widescreen</PresentationFormat>
  <Paragraphs>144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Tw Cen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1</cp:revision>
  <dcterms:created xsi:type="dcterms:W3CDTF">2019-10-27T19:16:47Z</dcterms:created>
  <dcterms:modified xsi:type="dcterms:W3CDTF">2019-10-27T19:17:03Z</dcterms:modified>
</cp:coreProperties>
</file>