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94" r:id="rId13"/>
    <p:sldId id="290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2930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8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4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616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48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5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4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0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8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nc-sa/4.0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4307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-61459"/>
            <a:ext cx="1220892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5814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816438" y="6572244"/>
            <a:ext cx="6325985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825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825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825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5"/>
              </a:rPr>
              <a:t>CC BY-NC-SA 4.0</a:t>
            </a:r>
            <a:r>
              <a:rPr lang="en-GB" sz="825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825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82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2"/>
            <a:ext cx="6325985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88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788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6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 </a:t>
            </a:r>
            <a:r>
              <a:rPr lang="en-GB" dirty="0"/>
              <a:t>for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Before printing, go to File - Export - Create pdf/</a:t>
            </a:r>
            <a:r>
              <a:rPr lang="en-GB" dirty="0" err="1"/>
              <a:t>xps</a:t>
            </a:r>
            <a:r>
              <a:rPr lang="en-GB" dirty="0"/>
              <a:t> Document and save it </a:t>
            </a:r>
            <a:r>
              <a:rPr lang="en-GB" dirty="0" smtClean="0"/>
              <a:t>as </a:t>
            </a:r>
            <a:r>
              <a:rPr lang="en-GB" dirty="0"/>
              <a:t>a pdf.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Then </a:t>
            </a:r>
            <a:r>
              <a:rPr lang="en-GB" dirty="0"/>
              <a:t>open the PDF in chrome and print from there.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</a:t>
            </a:r>
            <a:r>
              <a:rPr lang="en-GB" dirty="0"/>
              <a:t>way you will get a small and uniform border around the slide.</a:t>
            </a:r>
          </a:p>
        </p:txBody>
      </p:sp>
    </p:spTree>
    <p:extLst>
      <p:ext uri="{BB962C8B-B14F-4D97-AF65-F5344CB8AC3E}">
        <p14:creationId xmlns:p14="http://schemas.microsoft.com/office/powerpoint/2010/main" val="30498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0395" y="205745"/>
            <a:ext cx="7288962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dormir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352" y="2068872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sleep | sleeping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dort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1148" y="4926844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sleeps | is sleeping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406886" y="5811390"/>
            <a:ext cx="1850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(1836)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0" y="-38261"/>
            <a:ext cx="2207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9</a:t>
            </a:r>
            <a:endParaRPr lang="en-GB" sz="4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5EF04F0-6249-1346-95D7-8980F3D6D749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0949" y="238278"/>
            <a:ext cx="7517326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travailler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7" y="2109263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work | working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1692" y="3098447"/>
            <a:ext cx="76665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travaille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5023" y="4966271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works | is working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664924" y="5833704"/>
            <a:ext cx="1618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(290)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83286" y="-58410"/>
            <a:ext cx="23522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10</a:t>
            </a:r>
            <a:endParaRPr lang="en-GB" sz="4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C21B7E9-F8C4-FD46-BD9D-D8037A9781D5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6931" y="182263"/>
            <a:ext cx="8190232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préparer</a:t>
            </a:r>
            <a:endParaRPr lang="en-GB" sz="199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931" y="2253400"/>
            <a:ext cx="781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prepare | preparing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2946" y="3144449"/>
            <a:ext cx="73464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prépare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2727" y="5177631"/>
            <a:ext cx="7633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prepares | is preparing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529708" y="5786650"/>
            <a:ext cx="1850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(201)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0" y="-28503"/>
            <a:ext cx="24206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11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8A848E7-C622-0444-B906-84BA5891B0C4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7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1669" y="205745"/>
            <a:ext cx="5822123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aider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8655" y="2037015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help | helping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1669" y="3065851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aide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4451" y="4907694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helps | is helping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674068" y="5808682"/>
            <a:ext cx="1609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(413)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96175" y="-38261"/>
            <a:ext cx="2805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12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C075AB-805E-304C-9636-DE66B62CA65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2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1669" y="151587"/>
            <a:ext cx="5822123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sortir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109" y="2000605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go out | going out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sort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109" y="4957622"/>
            <a:ext cx="763325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goes out | is going out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682484" y="5833704"/>
            <a:ext cx="1545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(309)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15817" y="-30574"/>
            <a:ext cx="2907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13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D8FB1E2-5564-4544-85C7-A18811AD9026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89" y="193138"/>
            <a:ext cx="634713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courir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8116" y="2047656"/>
            <a:ext cx="781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run | running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61551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court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55550" y="4897162"/>
            <a:ext cx="6155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runs | is running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361478" y="5797924"/>
            <a:ext cx="1850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(1447)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39283" y="-59821"/>
            <a:ext cx="3061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</a:t>
            </a:r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14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28E08BC-69F6-3F42-9996-A9D300C13A01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0038" y="193138"/>
            <a:ext cx="7623435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marcher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4425" y="2047656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walk | walking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9766" y="3113041"/>
            <a:ext cx="69285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marche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7434" y="4954884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walks | is walking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348330" y="5820537"/>
            <a:ext cx="1865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(1532)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4543" y="-38261"/>
            <a:ext cx="2924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15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4861139-3D3F-5A47-86C1-E4EF527FBB2C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5123" y="216167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jouer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9965" y="2264165"/>
            <a:ext cx="5822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play | playing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42544" y="3082610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joue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2543" y="5063540"/>
            <a:ext cx="5822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plays | is playing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701501" y="5827087"/>
            <a:ext cx="158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(219)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83287" y="0"/>
            <a:ext cx="21215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</a:t>
            </a:r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90" y="219833"/>
            <a:ext cx="7224954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manger</a:t>
            </a:r>
            <a:endParaRPr lang="en-GB" sz="16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8709" y="2227138"/>
            <a:ext cx="781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eat | eating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1169" y="3083196"/>
            <a:ext cx="67311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mange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80916" y="5087386"/>
            <a:ext cx="6191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eats | is eating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432525" y="5855557"/>
            <a:ext cx="1850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(1338)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74740" y="0"/>
            <a:ext cx="22075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2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2ED3B85-9BC3-4440-A5DD-4192EB383933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89" y="223376"/>
            <a:ext cx="7288962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écouter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002" y="2142942"/>
            <a:ext cx="781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listen | listening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67983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écoute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798" y="5063647"/>
            <a:ext cx="7633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listens | is listening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710644" y="5840618"/>
            <a:ext cx="157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(429)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107598" y="-803"/>
            <a:ext cx="1984796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3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3D082EB-A0DB-4D4D-A267-E66118704E57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89" y="234471"/>
            <a:ext cx="7234098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chanter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8655" y="2199330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sing | singing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67983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chante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4451" y="4980870"/>
            <a:ext cx="76332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sings | is singing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432524" y="5862543"/>
            <a:ext cx="1850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(1820)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0" y="-66023"/>
            <a:ext cx="2292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4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B87ED07-669A-6344-AE3D-B4562BECA76A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719789" y="5833704"/>
            <a:ext cx="1563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(960)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89" y="264176"/>
            <a:ext cx="6584875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étudier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655" y="2094237"/>
            <a:ext cx="78190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study | studying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6447" y="3096783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étudie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1706" y="4931454"/>
            <a:ext cx="722376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studies | is studying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0" y="0"/>
            <a:ext cx="21634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</a:t>
            </a:r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 </a:t>
            </a:r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B23BBED-CE65-AE42-A64F-80673DEC4DB4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0990" y="492662"/>
            <a:ext cx="6984162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regarder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1250" y="2258603"/>
            <a:ext cx="7943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watch, look | watching, looking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25710" y="3401414"/>
            <a:ext cx="67983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regarde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5129955"/>
            <a:ext cx="7633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2"/>
                </a:solidFill>
                <a:latin typeface="Century Gothic" panose="020B0502020202020204" pitchFamily="34" charset="0"/>
              </a:rPr>
              <a:t>watches | is watching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659624" y="5808682"/>
            <a:ext cx="159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(425)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83286" y="-26513"/>
            <a:ext cx="2087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6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A6394CF-60B4-5545-B79B-AB57316AB1F8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67507" y="226475"/>
            <a:ext cx="6408986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écrire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207" y="2099096"/>
            <a:ext cx="781904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write | writing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58221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écrit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9003" y="5055731"/>
            <a:ext cx="763325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writes | is writing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677912" y="5801699"/>
            <a:ext cx="1554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(382)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0" y="-22477"/>
            <a:ext cx="2207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7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F4491AE-67FA-9B4E-9A5D-4C31CD48F8B9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0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319962B-2EDC-5C4B-9C30-239655EE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1549"/>
            <a:ext cx="9144000" cy="336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1560" y="430399"/>
            <a:ext cx="8348471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apprendre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271" y="2073629"/>
            <a:ext cx="781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learn | learning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0989" y="3126352"/>
            <a:ext cx="65126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apprend</a:t>
            </a:r>
            <a:endParaRPr lang="en-GB" sz="138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34997" y="4888230"/>
            <a:ext cx="6384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learns | is learning</a:t>
            </a:r>
          </a:p>
          <a:p>
            <a:pPr algn="ctr"/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7645908" y="5808682"/>
            <a:ext cx="1618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2"/>
                </a:solidFill>
                <a:latin typeface="Century Gothic" panose="020B0502020202020204" pitchFamily="34" charset="0"/>
              </a:rPr>
              <a:t>(327)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359152" y="6667578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A Frequency Dictionary of French (</a:t>
            </a:r>
            <a:r>
              <a:rPr lang="en-GB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Londsale</a:t>
            </a:r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&amp; Le Bras, 2009), published by Routledge.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108924" y="-20683"/>
            <a:ext cx="2070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Verb 8</a:t>
            </a:r>
            <a:endParaRPr lang="en-GB" sz="4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094CDDF-483D-8442-A941-CAF883001138}"/>
              </a:ext>
            </a:extLst>
          </p:cNvPr>
          <p:cNvSpPr txBox="1"/>
          <p:nvPr/>
        </p:nvSpPr>
        <p:spPr>
          <a:xfrm>
            <a:off x="3326993" y="6467523"/>
            <a:ext cx="5956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French verbs</a:t>
            </a:r>
            <a:endParaRPr lang="en-GB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5B54841-CAC3-49EF-81A1-D1975F3EDEEA}" vid="{36775014-7200-4D7B-9D7A-3A4D9428A4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615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1_Office Theme</vt:lpstr>
      <vt:lpstr>Instructions for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23</cp:revision>
  <dcterms:created xsi:type="dcterms:W3CDTF">2019-03-27T07:17:20Z</dcterms:created>
  <dcterms:modified xsi:type="dcterms:W3CDTF">2019-04-20T04:59:06Z</dcterms:modified>
</cp:coreProperties>
</file>