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292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5AC09-E0B5-4FA7-8209-72911C7D3524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5158E-0280-463C-9AB5-FD5270415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12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1" indent="0" algn="ctr">
              <a:buNone/>
              <a:defRPr sz="2667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3"/>
            </a:lvl4pPr>
            <a:lvl5pPr marL="2438400" indent="0" algn="ctr">
              <a:buNone/>
              <a:defRPr sz="2133"/>
            </a:lvl5pPr>
            <a:lvl6pPr marL="3048000" indent="0" algn="ctr">
              <a:buNone/>
              <a:defRPr sz="2133"/>
            </a:lvl6pPr>
            <a:lvl7pPr marL="3657599" indent="0" algn="ctr">
              <a:buNone/>
              <a:defRPr sz="2133"/>
            </a:lvl7pPr>
            <a:lvl8pPr marL="4267200" indent="0" algn="ctr">
              <a:buNone/>
              <a:defRPr sz="2133"/>
            </a:lvl8pPr>
            <a:lvl9pPr marL="4876801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5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6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16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3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64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1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98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47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53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85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59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59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472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9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20/08/2020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10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301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64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2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9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80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5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9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1" indent="0">
              <a:buNone/>
              <a:defRPr sz="2667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3" b="1"/>
            </a:lvl4pPr>
            <a:lvl5pPr marL="2438400" indent="0">
              <a:buNone/>
              <a:defRPr sz="2133" b="1"/>
            </a:lvl5pPr>
            <a:lvl6pPr marL="3048000" indent="0">
              <a:buNone/>
              <a:defRPr sz="2133" b="1"/>
            </a:lvl6pPr>
            <a:lvl7pPr marL="3657599" indent="0">
              <a:buNone/>
              <a:defRPr sz="2133" b="1"/>
            </a:lvl7pPr>
            <a:lvl8pPr marL="4267200" indent="0">
              <a:buNone/>
              <a:defRPr sz="2133" b="1"/>
            </a:lvl8pPr>
            <a:lvl9pPr marL="487680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340101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1" indent="0">
              <a:buNone/>
              <a:defRPr sz="2667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3" b="1"/>
            </a:lvl4pPr>
            <a:lvl5pPr marL="2438400" indent="0">
              <a:buNone/>
              <a:defRPr sz="2133" b="1"/>
            </a:lvl5pPr>
            <a:lvl6pPr marL="3048000" indent="0">
              <a:buNone/>
              <a:defRPr sz="2133" b="1"/>
            </a:lvl6pPr>
            <a:lvl7pPr marL="3657599" indent="0">
              <a:buNone/>
              <a:defRPr sz="2133" b="1"/>
            </a:lvl7pPr>
            <a:lvl8pPr marL="4267200" indent="0">
              <a:buNone/>
              <a:defRPr sz="2133" b="1"/>
            </a:lvl8pPr>
            <a:lvl9pPr marL="487680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7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8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5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67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743200"/>
            <a:ext cx="22118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601" indent="0">
              <a:buNone/>
              <a:defRPr sz="1867"/>
            </a:lvl2pPr>
            <a:lvl3pPr marL="1219200" indent="0">
              <a:buNone/>
              <a:defRPr sz="1600"/>
            </a:lvl3pPr>
            <a:lvl4pPr marL="1828800" indent="0">
              <a:buNone/>
              <a:defRPr sz="1333"/>
            </a:lvl4pPr>
            <a:lvl5pPr marL="2438400" indent="0">
              <a:buNone/>
              <a:defRPr sz="1333"/>
            </a:lvl5pPr>
            <a:lvl6pPr marL="3048000" indent="0">
              <a:buNone/>
              <a:defRPr sz="1333"/>
            </a:lvl6pPr>
            <a:lvl7pPr marL="3657599" indent="0">
              <a:buNone/>
              <a:defRPr sz="1333"/>
            </a:lvl7pPr>
            <a:lvl8pPr marL="4267200" indent="0">
              <a:buNone/>
              <a:defRPr sz="1333"/>
            </a:lvl8pPr>
            <a:lvl9pPr marL="4876801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5" y="1316567"/>
            <a:ext cx="3471863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601" indent="0">
              <a:buNone/>
              <a:defRPr sz="3733"/>
            </a:lvl2pPr>
            <a:lvl3pPr marL="1219200" indent="0">
              <a:buNone/>
              <a:defRPr sz="3200"/>
            </a:lvl3pPr>
            <a:lvl4pPr marL="1828800" indent="0">
              <a:buNone/>
              <a:defRPr sz="2667"/>
            </a:lvl4pPr>
            <a:lvl5pPr marL="2438400" indent="0">
              <a:buNone/>
              <a:defRPr sz="2667"/>
            </a:lvl5pPr>
            <a:lvl6pPr marL="3048000" indent="0">
              <a:buNone/>
              <a:defRPr sz="2667"/>
            </a:lvl6pPr>
            <a:lvl7pPr marL="3657599" indent="0">
              <a:buNone/>
              <a:defRPr sz="2667"/>
            </a:lvl7pPr>
            <a:lvl8pPr marL="4267200" indent="0">
              <a:buNone/>
              <a:defRPr sz="2667"/>
            </a:lvl8pPr>
            <a:lvl9pPr marL="4876801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743200"/>
            <a:ext cx="22118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601" indent="0">
              <a:buNone/>
              <a:defRPr sz="1867"/>
            </a:lvl2pPr>
            <a:lvl3pPr marL="1219200" indent="0">
              <a:buNone/>
              <a:defRPr sz="1600"/>
            </a:lvl3pPr>
            <a:lvl4pPr marL="1828800" indent="0">
              <a:buNone/>
              <a:defRPr sz="1333"/>
            </a:lvl4pPr>
            <a:lvl5pPr marL="2438400" indent="0">
              <a:buNone/>
              <a:defRPr sz="1333"/>
            </a:lvl5pPr>
            <a:lvl6pPr marL="3048000" indent="0">
              <a:buNone/>
              <a:defRPr sz="1333"/>
            </a:lvl6pPr>
            <a:lvl7pPr marL="3657599" indent="0">
              <a:buNone/>
              <a:defRPr sz="1333"/>
            </a:lvl7pPr>
            <a:lvl8pPr marL="4267200" indent="0">
              <a:buNone/>
              <a:defRPr sz="1333"/>
            </a:lvl8pPr>
            <a:lvl9pPr marL="4876801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5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E52CF-017C-4BD2-B604-C8A95F74406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9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98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99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1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2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1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99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1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8/20/2020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5" y="8293"/>
            <a:ext cx="3769112" cy="391915"/>
          </a:xfrm>
        </p:spPr>
        <p:txBody>
          <a:bodyPr>
            <a:normAutofit/>
          </a:bodyPr>
          <a:lstStyle/>
          <a:p>
            <a:r>
              <a:rPr lang="en-GB" sz="1400" dirty="0"/>
              <a:t>Round 1: Person 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3D5C79-38C3-476E-A816-830C1A220B31}"/>
              </a:ext>
            </a:extLst>
          </p:cNvPr>
          <p:cNvCxnSpPr/>
          <p:nvPr/>
        </p:nvCxnSpPr>
        <p:spPr>
          <a:xfrm>
            <a:off x="150735" y="4367727"/>
            <a:ext cx="655653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>
            <a:extLst>
              <a:ext uri="{FF2B5EF4-FFF2-40B4-BE49-F238E27FC236}">
                <a16:creationId xmlns:a16="http://schemas.microsoft.com/office/drawing/2014/main" id="{13BE20DB-79C6-459F-8E0E-DB922BAA4A1F}"/>
              </a:ext>
            </a:extLst>
          </p:cNvPr>
          <p:cNvSpPr txBox="1">
            <a:spLocks/>
          </p:cNvSpPr>
          <p:nvPr/>
        </p:nvSpPr>
        <p:spPr>
          <a:xfrm>
            <a:off x="52385" y="2070914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</a:rPr>
              <a:t>Round 2: Person 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4827721-497E-443C-98A7-526EF96EA3BA}"/>
              </a:ext>
            </a:extLst>
          </p:cNvPr>
          <p:cNvSpPr txBox="1"/>
          <p:nvPr/>
        </p:nvSpPr>
        <p:spPr>
          <a:xfrm>
            <a:off x="52385" y="2311608"/>
            <a:ext cx="438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Person B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A79D92-E924-4A51-91FA-DC6563153636}"/>
              </a:ext>
            </a:extLst>
          </p:cNvPr>
          <p:cNvSpPr txBox="1"/>
          <p:nvPr/>
        </p:nvSpPr>
        <p:spPr>
          <a:xfrm>
            <a:off x="79727" y="333125"/>
            <a:ext cx="438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Person A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2F1939-8A9B-4EE5-8500-2CA0DF1A71FE}"/>
              </a:ext>
            </a:extLst>
          </p:cNvPr>
          <p:cNvSpPr/>
          <p:nvPr/>
        </p:nvSpPr>
        <p:spPr>
          <a:xfrm>
            <a:off x="100368" y="652933"/>
            <a:ext cx="6556530" cy="144225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rgbClr val="1F4E79"/>
                </a:solidFill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. He puts (stands) the bike...	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The car stands...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3. She puts (sets) the hat...			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4. He puts (lays) the newspaper…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5. The little plane stands…		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0B8A69-2F4B-4586-91A4-A1D7BD8AED3E}"/>
              </a:ext>
            </a:extLst>
          </p:cNvPr>
          <p:cNvSpPr/>
          <p:nvPr/>
        </p:nvSpPr>
        <p:spPr>
          <a:xfrm>
            <a:off x="107864" y="2595139"/>
            <a:ext cx="6556530" cy="144225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 auf das / auf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dem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Sofa.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2. ... auf dem / auf den Tisch.</a:t>
            </a:r>
          </a:p>
          <a:p>
            <a:pPr>
              <a:lnSpc>
                <a:spcPct val="150000"/>
              </a:lnSpc>
              <a:defRPr/>
            </a:pP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… auf den / auf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dem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Boden.</a:t>
            </a:r>
          </a:p>
          <a:p>
            <a:pPr>
              <a:lnSpc>
                <a:spcPct val="150000"/>
              </a:lnSpc>
              <a:defRPr/>
            </a:pPr>
            <a: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... in die / in der Wohnung.</a:t>
            </a:r>
          </a:p>
          <a:p>
            <a:pPr>
              <a:lnSpc>
                <a:spcPct val="150000"/>
              </a:lnSpc>
              <a:defRPr/>
            </a:pPr>
            <a: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5. ...auf dem / auf den Teller*.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B6406E-643E-4730-90C1-CADD0453436B}"/>
              </a:ext>
            </a:extLst>
          </p:cNvPr>
          <p:cNvSpPr txBox="1">
            <a:spLocks/>
          </p:cNvSpPr>
          <p:nvPr/>
        </p:nvSpPr>
        <p:spPr>
          <a:xfrm>
            <a:off x="79727" y="4559145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400" dirty="0"/>
              <a:t>Round 1: Person 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11A2A0-33F6-4F26-A8EB-BD351E0D628E}"/>
              </a:ext>
            </a:extLst>
          </p:cNvPr>
          <p:cNvSpPr txBox="1"/>
          <p:nvPr/>
        </p:nvSpPr>
        <p:spPr>
          <a:xfrm>
            <a:off x="79727" y="4874391"/>
            <a:ext cx="438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Person A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815EEB-F9BB-4241-8173-A5C827787AB0}"/>
              </a:ext>
            </a:extLst>
          </p:cNvPr>
          <p:cNvSpPr/>
          <p:nvPr/>
        </p:nvSpPr>
        <p:spPr>
          <a:xfrm>
            <a:off x="111142" y="5133064"/>
            <a:ext cx="6545756" cy="144225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1. … in den Garten /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 Garten.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2. … auf die / auf der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Straße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... auf den / auf dem Kopf.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... auf das / auf dem Bett.</a:t>
            </a:r>
            <a:b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5. ... auf dem / auf den Boden.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10116D2-07AD-42F5-B91C-62DFC90F7448}"/>
              </a:ext>
            </a:extLst>
          </p:cNvPr>
          <p:cNvSpPr txBox="1">
            <a:spLocks/>
          </p:cNvSpPr>
          <p:nvPr/>
        </p:nvSpPr>
        <p:spPr>
          <a:xfrm>
            <a:off x="52385" y="6625057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</a:rPr>
              <a:t>Round 2: Person 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A5BFB6-2258-4AEF-8E9A-935F92204543}"/>
              </a:ext>
            </a:extLst>
          </p:cNvPr>
          <p:cNvSpPr txBox="1"/>
          <p:nvPr/>
        </p:nvSpPr>
        <p:spPr>
          <a:xfrm>
            <a:off x="52385" y="6896026"/>
            <a:ext cx="438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Person B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5D79F3-B3A3-4A7D-8071-0AFF5653C463}"/>
              </a:ext>
            </a:extLst>
          </p:cNvPr>
          <p:cNvSpPr/>
          <p:nvPr/>
        </p:nvSpPr>
        <p:spPr>
          <a:xfrm>
            <a:off x="107864" y="7203803"/>
            <a:ext cx="6545756" cy="144225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1. The siblings are sitting...		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2. The letter lies...			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3. The shoes are standing...		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4. He brings the cake…	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1F4E79"/>
                </a:solidFill>
                <a:latin typeface="Century Gothic" panose="020F0302020204030204"/>
                <a:cs typeface="Times New Roman" panose="02020603050405020304" pitchFamily="18" charset="0"/>
              </a:rPr>
              <a:t>5. She puts (lays) the bananas*…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E6D92D-C3D9-4A05-9165-36812F25792D}"/>
              </a:ext>
            </a:extLst>
          </p:cNvPr>
          <p:cNvSpPr txBox="1"/>
          <p:nvPr/>
        </p:nvSpPr>
        <p:spPr>
          <a:xfrm>
            <a:off x="4330259" y="2631650"/>
            <a:ext cx="2323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rgbClr val="115076"/>
                </a:solidFill>
              </a:rPr>
              <a:t>*der Teller - plate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16A82E-B052-45E7-9FC0-4AEADA46766E}"/>
              </a:ext>
            </a:extLst>
          </p:cNvPr>
          <p:cNvSpPr txBox="1"/>
          <p:nvPr/>
        </p:nvSpPr>
        <p:spPr>
          <a:xfrm>
            <a:off x="4330258" y="7250280"/>
            <a:ext cx="2323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rgbClr val="115076"/>
                </a:solidFill>
              </a:rPr>
              <a:t>*die </a:t>
            </a:r>
            <a:r>
              <a:rPr lang="en-GB" sz="1200" dirty="0" err="1">
                <a:solidFill>
                  <a:srgbClr val="115076"/>
                </a:solidFill>
              </a:rPr>
              <a:t>Banane</a:t>
            </a:r>
            <a:r>
              <a:rPr lang="en-GB" sz="1200" dirty="0">
                <a:solidFill>
                  <a:srgbClr val="115076"/>
                </a:solidFill>
              </a:rPr>
              <a:t> - banana</a:t>
            </a:r>
          </a:p>
        </p:txBody>
      </p:sp>
    </p:spTree>
    <p:extLst>
      <p:ext uri="{BB962C8B-B14F-4D97-AF65-F5344CB8AC3E}">
        <p14:creationId xmlns:p14="http://schemas.microsoft.com/office/powerpoint/2010/main" val="199883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1_Office Theme</vt:lpstr>
      <vt:lpstr>Round 1: Person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A</dc:title>
  <dc:creator>Ciaran Morris</dc:creator>
  <cp:lastModifiedBy>Rachel Hawkes</cp:lastModifiedBy>
  <cp:revision>8</cp:revision>
  <dcterms:created xsi:type="dcterms:W3CDTF">2020-07-31T12:51:45Z</dcterms:created>
  <dcterms:modified xsi:type="dcterms:W3CDTF">2020-08-20T06:36:46Z</dcterms:modified>
</cp:coreProperties>
</file>