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31/03/2019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xmlns="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:a16="http://schemas.microsoft.com/office/drawing/2014/main" xmlns="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636" y="2228997"/>
            <a:ext cx="86288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do, to make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doing, making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411" y="3398250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3260" y="5035923"/>
            <a:ext cx="76572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makes]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72153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do, to make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doing, making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69" y="4223882"/>
            <a:ext cx="91538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</a:t>
            </a:r>
            <a:r>
              <a:rPr lang="es-ES" sz="4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uiere  </a:t>
            </a:r>
            <a:r>
              <a:rPr lang="es-ES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  </a:t>
            </a:r>
            <a:r>
              <a:rPr lang="es-ES" sz="4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una carta.</a:t>
            </a:r>
            <a:endParaRPr lang="en-GB" sz="4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68" y="5053048"/>
            <a:ext cx="7215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[S/he wants </a:t>
            </a:r>
            <a:r>
              <a:rPr lang="fr-FR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</a:t>
            </a:r>
            <a:r>
              <a:rPr lang="fr-FR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make</a:t>
            </a:r>
            <a:r>
              <a:rPr lang="fr-FR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 card.]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6093445" y="4198753"/>
            <a:ext cx="1946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hacer</a:t>
            </a:r>
            <a:endParaRPr lang="en-GB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GAP_una_c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iere_hacer_una_c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235" y="2168684"/>
            <a:ext cx="75959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do, to make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doing, making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65437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1436" y="5083650"/>
            <a:ext cx="70879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makes]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8365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makes]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6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GB" sz="60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ace</a:t>
            </a:r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un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examen</a:t>
            </a:r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435117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does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an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exam.]</a:t>
            </a:r>
            <a:endParaRPr lang="en-HK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ce_un_ex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066" y="2193595"/>
            <a:ext cx="68359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do, to make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|doing, making]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No quiere </a:t>
            </a:r>
            <a:r>
              <a:rPr lang="es-ES" sz="60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hacer</a:t>
            </a:r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un examen.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45464" y="5053048"/>
            <a:ext cx="1209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[S/he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doesn't want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do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an exam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356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_quiere_hacer_un_ex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38170" y="3356040"/>
            <a:ext cx="906848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 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 un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examen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[does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makes 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170" y="4395742"/>
            <a:ext cx="5414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</a:t>
            </a:r>
            <a:r>
              <a:rPr lang="en-HK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 </a:t>
            </a:r>
            <a:r>
              <a:rPr lang="en-HK" sz="28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does</a:t>
            </a:r>
            <a:r>
              <a:rPr lang="en-HK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an exam</a:t>
            </a:r>
            <a:r>
              <a:rPr lang="en-HK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HK" sz="2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  <a:endParaRPr lang="en-HK" sz="2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5243" y="3309873"/>
            <a:ext cx="2199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fr-FR" sz="60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741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un_ex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ce_un_ex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 animBg="1"/>
      <p:bldP spid="3" grpId="0" animBg="1"/>
      <p:bldP spid="11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72153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do, to make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doing, making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69" y="4223882"/>
            <a:ext cx="91538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No quiere  _____  un examen.</a:t>
            </a:r>
            <a:endParaRPr lang="en-GB" sz="4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68" y="5053048"/>
            <a:ext cx="7215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He doesn't want </a:t>
            </a:r>
            <a:r>
              <a:rPr lang="en-HK" sz="32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to do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an exam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6330838" y="4191764"/>
            <a:ext cx="1946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hacer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064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_quiere_GAP_un_ex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_quiere_hacer_un_exa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does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makes]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6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Hace</a:t>
            </a:r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una</a:t>
            </a:r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carta.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5994" y="4371703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 </a:t>
            </a:r>
            <a:r>
              <a:rPr lang="en-HK" sz="3200" b="1" dirty="0" smtClean="0">
                <a:solidFill>
                  <a:srgbClr val="EB6E19"/>
                </a:solidFill>
                <a:latin typeface="Century Gothic" panose="020B0502020202020204" pitchFamily="34" charset="0"/>
              </a:rPr>
              <a:t>makes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card.]</a:t>
            </a:r>
            <a:endParaRPr lang="en-HK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ce_una_c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6066" y="2193595"/>
            <a:ext cx="68359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do, to make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|doing, making]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</a:t>
            </a:r>
            <a:r>
              <a:rPr lang="es-ES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uiere </a:t>
            </a:r>
            <a:r>
              <a:rPr lang="es-ES" sz="6000" b="1" dirty="0">
                <a:solidFill>
                  <a:srgbClr val="EB6E19"/>
                </a:solidFill>
                <a:latin typeface="Century Gothic" panose="020B0502020202020204" pitchFamily="34" charset="0"/>
              </a:rPr>
              <a:t>hacer</a:t>
            </a:r>
            <a:r>
              <a:rPr lang="es-E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s-ES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una carta.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45464" y="5053048"/>
            <a:ext cx="1209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[S/he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wants </a:t>
            </a:r>
            <a:r>
              <a:rPr lang="en-HK" sz="3200" b="1" dirty="0" smtClean="0">
                <a:solidFill>
                  <a:srgbClr val="EB6E19"/>
                </a:solidFill>
                <a:latin typeface="Century Gothic" panose="020B0502020202020204" pitchFamily="34" charset="0"/>
              </a:rPr>
              <a:t>to make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 card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  <a:endParaRPr lang="en-GB" sz="32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hacer_una_c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38170" y="3356040"/>
            <a:ext cx="906848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 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 </a:t>
            </a:r>
            <a:r>
              <a:rPr lang="en-GB" sz="6000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una</a:t>
            </a:r>
            <a:r>
              <a:rPr lang="en-GB" sz="60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carta.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hace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[does | makes 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170" y="4395742"/>
            <a:ext cx="5414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[S/h</a:t>
            </a:r>
            <a:r>
              <a:rPr lang="en-HK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 </a:t>
            </a:r>
            <a:r>
              <a:rPr lang="en-HK" sz="2800" b="1" dirty="0" smtClean="0">
                <a:solidFill>
                  <a:srgbClr val="EB6E19"/>
                </a:solidFill>
                <a:latin typeface="Century Gothic" panose="020B0502020202020204" pitchFamily="34" charset="0"/>
              </a:rPr>
              <a:t>makes</a:t>
            </a:r>
            <a:r>
              <a:rPr lang="en-HK" sz="28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card.]</a:t>
            </a:r>
            <a:endParaRPr lang="en-HK" sz="2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5243" y="3309873"/>
            <a:ext cx="2199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fr-FR" sz="6000" b="1" dirty="0" err="1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ace</a:t>
            </a:r>
            <a:endParaRPr lang="en-GB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una_c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ce_una_c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 animBg="1"/>
      <p:bldP spid="3" grpId="0" animBg="1"/>
      <p:bldP spid="11" grpId="0" animBg="1"/>
      <p:bldP spid="13" grpId="0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214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34</cp:revision>
  <dcterms:created xsi:type="dcterms:W3CDTF">2019-03-24T08:33:13Z</dcterms:created>
  <dcterms:modified xsi:type="dcterms:W3CDTF">2019-03-31T20:54:11Z</dcterms:modified>
</cp:coreProperties>
</file>