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259" r:id="rId3"/>
    <p:sldId id="610" r:id="rId4"/>
    <p:sldId id="604" r:id="rId5"/>
    <p:sldId id="358" r:id="rId6"/>
    <p:sldId id="271" r:id="rId7"/>
    <p:sldId id="368" r:id="rId8"/>
    <p:sldId id="397" r:id="rId9"/>
    <p:sldId id="398" r:id="rId10"/>
    <p:sldId id="363" r:id="rId11"/>
    <p:sldId id="260" r:id="rId12"/>
    <p:sldId id="330" r:id="rId13"/>
    <p:sldId id="548" r:id="rId14"/>
    <p:sldId id="312" r:id="rId15"/>
    <p:sldId id="606" r:id="rId16"/>
    <p:sldId id="264" r:id="rId17"/>
    <p:sldId id="466" r:id="rId18"/>
    <p:sldId id="391" r:id="rId19"/>
    <p:sldId id="362" r:id="rId20"/>
    <p:sldId id="337" r:id="rId21"/>
    <p:sldId id="624" r:id="rId22"/>
    <p:sldId id="626" r:id="rId23"/>
    <p:sldId id="495" r:id="rId24"/>
    <p:sldId id="429" r:id="rId25"/>
    <p:sldId id="598" r:id="rId26"/>
    <p:sldId id="361" r:id="rId27"/>
    <p:sldId id="267" r:id="rId28"/>
    <p:sldId id="279" r:id="rId29"/>
    <p:sldId id="303" r:id="rId30"/>
    <p:sldId id="319" r:id="rId31"/>
    <p:sldId id="317" r:id="rId32"/>
    <p:sldId id="318" r:id="rId33"/>
    <p:sldId id="321" r:id="rId34"/>
    <p:sldId id="322" r:id="rId35"/>
    <p:sldId id="603" r:id="rId36"/>
    <p:sldId id="636" r:id="rId37"/>
    <p:sldId id="608" r:id="rId38"/>
  </p:sldIdLst>
  <p:sldSz cx="10691813" cy="7559675"/>
  <p:notesSz cx="4816475" cy="2987675"/>
  <p:defaultTextStyle>
    <a:defPPr>
      <a:defRPr lang="en-US"/>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74" autoAdjust="0"/>
    <p:restoredTop sz="87897" autoAdjust="0"/>
  </p:normalViewPr>
  <p:slideViewPr>
    <p:cSldViewPr snapToGrid="0">
      <p:cViewPr varScale="1">
        <p:scale>
          <a:sx n="91" d="100"/>
          <a:sy n="91" d="100"/>
        </p:scale>
        <p:origin x="1206" y="9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250" d="100"/>
          <a:sy n="250" d="100"/>
        </p:scale>
        <p:origin x="183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3205221db0cafe4f" providerId="LiveId" clId="{B6D89876-627C-4B04-A4AD-5EDFAA4A07CF}"/>
    <pc:docChg chg="modSld">
      <pc:chgData name="Heike Krusemann" userId="3205221db0cafe4f" providerId="LiveId" clId="{B6D89876-627C-4B04-A4AD-5EDFAA4A07CF}" dt="2021-03-21T21:30:58.638" v="3" actId="20577"/>
      <pc:docMkLst>
        <pc:docMk/>
      </pc:docMkLst>
      <pc:sldChg chg="modSp mod">
        <pc:chgData name="Heike Krusemann" userId="3205221db0cafe4f" providerId="LiveId" clId="{B6D89876-627C-4B04-A4AD-5EDFAA4A07CF}" dt="2021-03-21T21:30:58.638" v="3" actId="20577"/>
        <pc:sldMkLst>
          <pc:docMk/>
          <pc:sldMk cId="3445780701" sldId="257"/>
        </pc:sldMkLst>
        <pc:spChg chg="mod">
          <ac:chgData name="Heike Krusemann" userId="3205221db0cafe4f" providerId="LiveId" clId="{B6D89876-627C-4B04-A4AD-5EDFAA4A07CF}" dt="2021-03-21T21:30:58.638" v="3" actId="20577"/>
          <ac:spMkLst>
            <pc:docMk/>
            <pc:sldMk cId="3445780701" sldId="257"/>
            <ac:spMk id="6" creationId="{C0508B9B-5891-4D3C-9F6E-ECDA43B43AC2}"/>
          </ac:spMkLst>
        </pc:spChg>
      </pc:sldChg>
    </pc:docChg>
  </pc:docChgLst>
  <pc:docChgLst>
    <pc:chgData name="Heike Krusemann" userId="3205221db0cafe4f" providerId="LiveId" clId="{7B1CD452-875F-4B60-A79A-E382666C8D8A}"/>
    <pc:docChg chg="custSel addSld delSld modSld sldOrd">
      <pc:chgData name="Heike Krusemann" userId="3205221db0cafe4f" providerId="LiveId" clId="{7B1CD452-875F-4B60-A79A-E382666C8D8A}" dt="2020-11-13T21:13:47.980" v="1271" actId="1076"/>
      <pc:docMkLst>
        <pc:docMk/>
      </pc:docMkLst>
      <pc:sldChg chg="addSp modSp modNotesTx">
        <pc:chgData name="Heike Krusemann" userId="3205221db0cafe4f" providerId="LiveId" clId="{7B1CD452-875F-4B60-A79A-E382666C8D8A}" dt="2020-11-13T19:48:35.224" v="1111" actId="1076"/>
        <pc:sldMkLst>
          <pc:docMk/>
          <pc:sldMk cId="3445780701" sldId="257"/>
        </pc:sldMkLst>
        <pc:spChg chg="mod">
          <ac:chgData name="Heike Krusemann" userId="3205221db0cafe4f" providerId="LiveId" clId="{7B1CD452-875F-4B60-A79A-E382666C8D8A}" dt="2020-11-13T19:48:35.224" v="1111" actId="1076"/>
          <ac:spMkLst>
            <pc:docMk/>
            <pc:sldMk cId="3445780701" sldId="257"/>
            <ac:spMk id="2" creationId="{00000000-0000-0000-0000-000000000000}"/>
          </ac:spMkLst>
        </pc:spChg>
        <pc:spChg chg="mod">
          <ac:chgData name="Heike Krusemann" userId="3205221db0cafe4f" providerId="LiveId" clId="{7B1CD452-875F-4B60-A79A-E382666C8D8A}" dt="2020-11-10T20:27:20.015" v="62" actId="20577"/>
          <ac:spMkLst>
            <pc:docMk/>
            <pc:sldMk cId="3445780701" sldId="257"/>
            <ac:spMk id="6" creationId="{C0508B9B-5891-4D3C-9F6E-ECDA43B43AC2}"/>
          </ac:spMkLst>
        </pc:spChg>
        <pc:spChg chg="add mod">
          <ac:chgData name="Heike Krusemann" userId="3205221db0cafe4f" providerId="LiveId" clId="{7B1CD452-875F-4B60-A79A-E382666C8D8A}" dt="2020-11-10T20:32:56.934" v="89" actId="14100"/>
          <ac:spMkLst>
            <pc:docMk/>
            <pc:sldMk cId="3445780701" sldId="257"/>
            <ac:spMk id="8" creationId="{F90297AA-8533-4C5F-81EF-ACE75AC83FF1}"/>
          </ac:spMkLst>
        </pc:spChg>
        <pc:picChg chg="mod">
          <ac:chgData name="Heike Krusemann" userId="3205221db0cafe4f" providerId="LiveId" clId="{7B1CD452-875F-4B60-A79A-E382666C8D8A}" dt="2020-11-13T19:11:51.397" v="1110" actId="1076"/>
          <ac:picMkLst>
            <pc:docMk/>
            <pc:sldMk cId="3445780701" sldId="257"/>
            <ac:picMk id="7" creationId="{00000000-0000-0000-0000-000000000000}"/>
          </ac:picMkLst>
        </pc:picChg>
      </pc:sldChg>
      <pc:sldChg chg="delSp modSp">
        <pc:chgData name="Heike Krusemann" userId="3205221db0cafe4f" providerId="LiveId" clId="{7B1CD452-875F-4B60-A79A-E382666C8D8A}" dt="2020-11-13T15:43:38.981" v="1006" actId="478"/>
        <pc:sldMkLst>
          <pc:docMk/>
          <pc:sldMk cId="3024088070" sldId="259"/>
        </pc:sldMkLst>
        <pc:spChg chg="mod">
          <ac:chgData name="Heike Krusemann" userId="3205221db0cafe4f" providerId="LiveId" clId="{7B1CD452-875F-4B60-A79A-E382666C8D8A}" dt="2020-11-13T15:41:13.671" v="889" actId="20577"/>
          <ac:spMkLst>
            <pc:docMk/>
            <pc:sldMk cId="3024088070" sldId="259"/>
            <ac:spMk id="3" creationId="{B9CE6FA2-C376-7C41-8296-B14A707AB1D2}"/>
          </ac:spMkLst>
        </pc:spChg>
        <pc:spChg chg="del">
          <ac:chgData name="Heike Krusemann" userId="3205221db0cafe4f" providerId="LiveId" clId="{7B1CD452-875F-4B60-A79A-E382666C8D8A}" dt="2020-11-13T15:43:38.981" v="1006" actId="478"/>
          <ac:spMkLst>
            <pc:docMk/>
            <pc:sldMk cId="3024088070" sldId="259"/>
            <ac:spMk id="6" creationId="{00000000-0000-0000-0000-000000000000}"/>
          </ac:spMkLst>
        </pc:spChg>
      </pc:sldChg>
      <pc:sldChg chg="modAnim modNotesTx">
        <pc:chgData name="Heike Krusemann" userId="3205221db0cafe4f" providerId="LiveId" clId="{7B1CD452-875F-4B60-A79A-E382666C8D8A}" dt="2020-11-13T17:21:30.697" v="1073"/>
        <pc:sldMkLst>
          <pc:docMk/>
          <pc:sldMk cId="3049505413" sldId="260"/>
        </pc:sldMkLst>
      </pc:sldChg>
      <pc:sldChg chg="del">
        <pc:chgData name="Heike Krusemann" userId="3205221db0cafe4f" providerId="LiveId" clId="{7B1CD452-875F-4B60-A79A-E382666C8D8A}" dt="2020-11-11T10:55:01.226" v="544" actId="2696"/>
        <pc:sldMkLst>
          <pc:docMk/>
          <pc:sldMk cId="2200229962" sldId="261"/>
        </pc:sldMkLst>
      </pc:sldChg>
      <pc:sldChg chg="del">
        <pc:chgData name="Heike Krusemann" userId="3205221db0cafe4f" providerId="LiveId" clId="{7B1CD452-875F-4B60-A79A-E382666C8D8A}" dt="2020-11-13T16:40:46.294" v="1020" actId="2696"/>
        <pc:sldMkLst>
          <pc:docMk/>
          <pc:sldMk cId="2496643084" sldId="261"/>
        </pc:sldMkLst>
      </pc:sldChg>
      <pc:sldChg chg="addSp delSp modSp">
        <pc:chgData name="Heike Krusemann" userId="3205221db0cafe4f" providerId="LiveId" clId="{7B1CD452-875F-4B60-A79A-E382666C8D8A}" dt="2020-11-10T20:50:53.191" v="247" actId="20577"/>
        <pc:sldMkLst>
          <pc:docMk/>
          <pc:sldMk cId="2491582304" sldId="263"/>
        </pc:sldMkLst>
        <pc:spChg chg="del">
          <ac:chgData name="Heike Krusemann" userId="3205221db0cafe4f" providerId="LiveId" clId="{7B1CD452-875F-4B60-A79A-E382666C8D8A}" dt="2020-11-10T20:50:15.873" v="239" actId="478"/>
          <ac:spMkLst>
            <pc:docMk/>
            <pc:sldMk cId="2491582304" sldId="263"/>
            <ac:spMk id="2" creationId="{3E81B055-99A4-1143-ADF6-F1E7193356AD}"/>
          </ac:spMkLst>
        </pc:spChg>
        <pc:spChg chg="mod">
          <ac:chgData name="Heike Krusemann" userId="3205221db0cafe4f" providerId="LiveId" clId="{7B1CD452-875F-4B60-A79A-E382666C8D8A}" dt="2020-11-10T20:50:53.191" v="247" actId="20577"/>
          <ac:spMkLst>
            <pc:docMk/>
            <pc:sldMk cId="2491582304" sldId="263"/>
            <ac:spMk id="5" creationId="{1CE4E2F0-DB73-4748-B5D2-286817D490EB}"/>
          </ac:spMkLst>
        </pc:spChg>
        <pc:spChg chg="add del mod">
          <ac:chgData name="Heike Krusemann" userId="3205221db0cafe4f" providerId="LiveId" clId="{7B1CD452-875F-4B60-A79A-E382666C8D8A}" dt="2020-11-10T20:50:26.501" v="241" actId="478"/>
          <ac:spMkLst>
            <pc:docMk/>
            <pc:sldMk cId="2491582304" sldId="263"/>
            <ac:spMk id="6" creationId="{2B14E1FA-468B-4985-B340-6ACF3F9D7EEE}"/>
          </ac:spMkLst>
        </pc:spChg>
        <pc:picChg chg="mod">
          <ac:chgData name="Heike Krusemann" userId="3205221db0cafe4f" providerId="LiveId" clId="{7B1CD452-875F-4B60-A79A-E382666C8D8A}" dt="2020-11-10T20:50:23.638" v="240" actId="1076"/>
          <ac:picMkLst>
            <pc:docMk/>
            <pc:sldMk cId="2491582304" sldId="263"/>
            <ac:picMk id="4" creationId="{9BC7B0CF-2C0B-BF4D-9E11-6E3A75689E5A}"/>
          </ac:picMkLst>
        </pc:picChg>
      </pc:sldChg>
      <pc:sldChg chg="del">
        <pc:chgData name="Heike Krusemann" userId="3205221db0cafe4f" providerId="LiveId" clId="{7B1CD452-875F-4B60-A79A-E382666C8D8A}" dt="2020-11-11T10:55:03.246" v="545" actId="2696"/>
        <pc:sldMkLst>
          <pc:docMk/>
          <pc:sldMk cId="865130597" sldId="264"/>
        </pc:sldMkLst>
      </pc:sldChg>
      <pc:sldChg chg="del modNotesTx">
        <pc:chgData name="Heike Krusemann" userId="3205221db0cafe4f" providerId="LiveId" clId="{7B1CD452-875F-4B60-A79A-E382666C8D8A}" dt="2020-11-11T10:58:11.562" v="605" actId="2696"/>
        <pc:sldMkLst>
          <pc:docMk/>
          <pc:sldMk cId="1428796394" sldId="265"/>
        </pc:sldMkLst>
      </pc:sldChg>
      <pc:sldChg chg="del">
        <pc:chgData name="Heike Krusemann" userId="3205221db0cafe4f" providerId="LiveId" clId="{7B1CD452-875F-4B60-A79A-E382666C8D8A}" dt="2020-11-12T19:51:23.206" v="833" actId="2696"/>
        <pc:sldMkLst>
          <pc:docMk/>
          <pc:sldMk cId="2418458734" sldId="265"/>
        </pc:sldMkLst>
      </pc:sldChg>
      <pc:sldChg chg="del">
        <pc:chgData name="Heike Krusemann" userId="3205221db0cafe4f" providerId="LiveId" clId="{7B1CD452-875F-4B60-A79A-E382666C8D8A}" dt="2020-11-10T21:46:40.064" v="266" actId="2696"/>
        <pc:sldMkLst>
          <pc:docMk/>
          <pc:sldMk cId="3942905072" sldId="267"/>
        </pc:sldMkLst>
      </pc:sldChg>
      <pc:sldChg chg="modSp">
        <pc:chgData name="Heike Krusemann" userId="3205221db0cafe4f" providerId="LiveId" clId="{7B1CD452-875F-4B60-A79A-E382666C8D8A}" dt="2020-11-13T15:52:29.586" v="1018" actId="1076"/>
        <pc:sldMkLst>
          <pc:docMk/>
          <pc:sldMk cId="3246074387" sldId="268"/>
        </pc:sldMkLst>
        <pc:spChg chg="mod">
          <ac:chgData name="Heike Krusemann" userId="3205221db0cafe4f" providerId="LiveId" clId="{7B1CD452-875F-4B60-A79A-E382666C8D8A}" dt="2020-11-13T15:52:29.586" v="1018" actId="1076"/>
          <ac:spMkLst>
            <pc:docMk/>
            <pc:sldMk cId="3246074387" sldId="268"/>
            <ac:spMk id="2" creationId="{636BA490-0F9E-094D-AFE6-3725E121CD1B}"/>
          </ac:spMkLst>
        </pc:spChg>
        <pc:spChg chg="mod">
          <ac:chgData name="Heike Krusemann" userId="3205221db0cafe4f" providerId="LiveId" clId="{7B1CD452-875F-4B60-A79A-E382666C8D8A}" dt="2020-11-13T15:52:14.697" v="1016" actId="20577"/>
          <ac:spMkLst>
            <pc:docMk/>
            <pc:sldMk cId="3246074387" sldId="268"/>
            <ac:spMk id="3" creationId="{91B03132-BE50-3243-92CD-35B3CA2DEA38}"/>
          </ac:spMkLst>
        </pc:spChg>
        <pc:picChg chg="mod">
          <ac:chgData name="Heike Krusemann" userId="3205221db0cafe4f" providerId="LiveId" clId="{7B1CD452-875F-4B60-A79A-E382666C8D8A}" dt="2020-11-13T15:52:20.002" v="1017" actId="14100"/>
          <ac:picMkLst>
            <pc:docMk/>
            <pc:sldMk cId="3246074387" sldId="268"/>
            <ac:picMk id="4" creationId="{8FC68D9F-8053-4541-9A71-F6525A2F1D77}"/>
          </ac:picMkLst>
        </pc:picChg>
      </pc:sldChg>
      <pc:sldChg chg="modSp del">
        <pc:chgData name="Heike Krusemann" userId="3205221db0cafe4f" providerId="LiveId" clId="{7B1CD452-875F-4B60-A79A-E382666C8D8A}" dt="2020-11-12T19:51:23.212" v="834" actId="2696"/>
        <pc:sldMkLst>
          <pc:docMk/>
          <pc:sldMk cId="2519415203" sldId="269"/>
        </pc:sldMkLst>
        <pc:spChg chg="mod">
          <ac:chgData name="Heike Krusemann" userId="3205221db0cafe4f" providerId="LiveId" clId="{7B1CD452-875F-4B60-A79A-E382666C8D8A}" dt="2020-11-11T10:57:12.898" v="591" actId="1076"/>
          <ac:spMkLst>
            <pc:docMk/>
            <pc:sldMk cId="2519415203" sldId="269"/>
            <ac:spMk id="2" creationId="{4433105A-AF89-014A-9D31-5051FAF602B1}"/>
          </ac:spMkLst>
        </pc:spChg>
      </pc:sldChg>
      <pc:sldChg chg="del">
        <pc:chgData name="Heike Krusemann" userId="3205221db0cafe4f" providerId="LiveId" clId="{7B1CD452-875F-4B60-A79A-E382666C8D8A}" dt="2020-11-11T10:56:34.142" v="583" actId="2696"/>
        <pc:sldMkLst>
          <pc:docMk/>
          <pc:sldMk cId="3222699075" sldId="269"/>
        </pc:sldMkLst>
      </pc:sldChg>
      <pc:sldChg chg="modSp modAnim">
        <pc:chgData name="Heike Krusemann" userId="3205221db0cafe4f" providerId="LiveId" clId="{7B1CD452-875F-4B60-A79A-E382666C8D8A}" dt="2020-11-13T17:20:58.224" v="1063"/>
        <pc:sldMkLst>
          <pc:docMk/>
          <pc:sldMk cId="1914023333" sldId="271"/>
        </pc:sldMkLst>
        <pc:spChg chg="mod">
          <ac:chgData name="Heike Krusemann" userId="3205221db0cafe4f" providerId="LiveId" clId="{7B1CD452-875F-4B60-A79A-E382666C8D8A}" dt="2020-11-10T22:03:27.739" v="359" actId="20577"/>
          <ac:spMkLst>
            <pc:docMk/>
            <pc:sldMk cId="1914023333" sldId="271"/>
            <ac:spMk id="3" creationId="{9C021004-A1C8-F14C-9B04-646877C4DF7F}"/>
          </ac:spMkLst>
        </pc:spChg>
      </pc:sldChg>
      <pc:sldChg chg="del">
        <pc:chgData name="Heike Krusemann" userId="3205221db0cafe4f" providerId="LiveId" clId="{7B1CD452-875F-4B60-A79A-E382666C8D8A}" dt="2020-11-11T10:59:48.370" v="608" actId="2696"/>
        <pc:sldMkLst>
          <pc:docMk/>
          <pc:sldMk cId="891221326" sldId="274"/>
        </pc:sldMkLst>
      </pc:sldChg>
      <pc:sldChg chg="del">
        <pc:chgData name="Heike Krusemann" userId="3205221db0cafe4f" providerId="LiveId" clId="{7B1CD452-875F-4B60-A79A-E382666C8D8A}" dt="2020-11-11T10:59:48.398" v="613" actId="2696"/>
        <pc:sldMkLst>
          <pc:docMk/>
          <pc:sldMk cId="1893388562" sldId="275"/>
        </pc:sldMkLst>
      </pc:sldChg>
      <pc:sldChg chg="del">
        <pc:chgData name="Heike Krusemann" userId="3205221db0cafe4f" providerId="LiveId" clId="{7B1CD452-875F-4B60-A79A-E382666C8D8A}" dt="2020-11-11T10:59:48.403" v="614" actId="2696"/>
        <pc:sldMkLst>
          <pc:docMk/>
          <pc:sldMk cId="3415993879" sldId="276"/>
        </pc:sldMkLst>
      </pc:sldChg>
      <pc:sldChg chg="del">
        <pc:chgData name="Heike Krusemann" userId="3205221db0cafe4f" providerId="LiveId" clId="{7B1CD452-875F-4B60-A79A-E382666C8D8A}" dt="2020-11-11T10:59:48.418" v="616" actId="2696"/>
        <pc:sldMkLst>
          <pc:docMk/>
          <pc:sldMk cId="1483021637" sldId="277"/>
        </pc:sldMkLst>
      </pc:sldChg>
      <pc:sldChg chg="addSp delSp modSp del ord modNotesTx">
        <pc:chgData name="Heike Krusemann" userId="3205221db0cafe4f" providerId="LiveId" clId="{7B1CD452-875F-4B60-A79A-E382666C8D8A}" dt="2020-11-12T19:51:23.201" v="832" actId="2696"/>
        <pc:sldMkLst>
          <pc:docMk/>
          <pc:sldMk cId="3258385140" sldId="278"/>
        </pc:sldMkLst>
        <pc:spChg chg="del">
          <ac:chgData name="Heike Krusemann" userId="3205221db0cafe4f" providerId="LiveId" clId="{7B1CD452-875F-4B60-A79A-E382666C8D8A}" dt="2020-11-11T10:50:38.602" v="453" actId="478"/>
          <ac:spMkLst>
            <pc:docMk/>
            <pc:sldMk cId="3258385140" sldId="278"/>
            <ac:spMk id="3" creationId="{00000000-0000-0000-0000-000000000000}"/>
          </ac:spMkLst>
        </pc:spChg>
        <pc:spChg chg="del">
          <ac:chgData name="Heike Krusemann" userId="3205221db0cafe4f" providerId="LiveId" clId="{7B1CD452-875F-4B60-A79A-E382666C8D8A}" dt="2020-11-11T10:50:40.602" v="454" actId="478"/>
          <ac:spMkLst>
            <pc:docMk/>
            <pc:sldMk cId="3258385140" sldId="278"/>
            <ac:spMk id="4" creationId="{00000000-0000-0000-0000-000000000000}"/>
          </ac:spMkLst>
        </pc:spChg>
        <pc:spChg chg="del mod">
          <ac:chgData name="Heike Krusemann" userId="3205221db0cafe4f" providerId="LiveId" clId="{7B1CD452-875F-4B60-A79A-E382666C8D8A}" dt="2020-11-11T10:53:42.589" v="519" actId="478"/>
          <ac:spMkLst>
            <pc:docMk/>
            <pc:sldMk cId="3258385140" sldId="278"/>
            <ac:spMk id="5" creationId="{00000000-0000-0000-0000-000000000000}"/>
          </ac:spMkLst>
        </pc:spChg>
        <pc:spChg chg="del mod">
          <ac:chgData name="Heike Krusemann" userId="3205221db0cafe4f" providerId="LiveId" clId="{7B1CD452-875F-4B60-A79A-E382666C8D8A}" dt="2020-11-11T10:53:44.621" v="520" actId="478"/>
          <ac:spMkLst>
            <pc:docMk/>
            <pc:sldMk cId="3258385140" sldId="278"/>
            <ac:spMk id="6" creationId="{00000000-0000-0000-0000-000000000000}"/>
          </ac:spMkLst>
        </pc:spChg>
        <pc:spChg chg="add del mod">
          <ac:chgData name="Heike Krusemann" userId="3205221db0cafe4f" providerId="LiveId" clId="{7B1CD452-875F-4B60-A79A-E382666C8D8A}" dt="2020-11-11T10:50:42.552" v="455" actId="478"/>
          <ac:spMkLst>
            <pc:docMk/>
            <pc:sldMk cId="3258385140" sldId="278"/>
            <ac:spMk id="7" creationId="{FF0767A0-16A6-4D01-A660-8C0ED133C4FB}"/>
          </ac:spMkLst>
        </pc:spChg>
        <pc:spChg chg="add del mod">
          <ac:chgData name="Heike Krusemann" userId="3205221db0cafe4f" providerId="LiveId" clId="{7B1CD452-875F-4B60-A79A-E382666C8D8A}" dt="2020-11-11T10:50:44.116" v="456" actId="478"/>
          <ac:spMkLst>
            <pc:docMk/>
            <pc:sldMk cId="3258385140" sldId="278"/>
            <ac:spMk id="9" creationId="{C1C09F01-0D2C-4B7E-B5A1-87764AE614F3}"/>
          </ac:spMkLst>
        </pc:spChg>
        <pc:spChg chg="add mod">
          <ac:chgData name="Heike Krusemann" userId="3205221db0cafe4f" providerId="LiveId" clId="{7B1CD452-875F-4B60-A79A-E382666C8D8A}" dt="2020-11-11T10:54:32.659" v="542" actId="14100"/>
          <ac:spMkLst>
            <pc:docMk/>
            <pc:sldMk cId="3258385140" sldId="278"/>
            <ac:spMk id="11" creationId="{74A9E01D-EE90-4FB4-8F72-1081C3F1A03E}"/>
          </ac:spMkLst>
        </pc:spChg>
        <pc:spChg chg="add del mod">
          <ac:chgData name="Heike Krusemann" userId="3205221db0cafe4f" providerId="LiveId" clId="{7B1CD452-875F-4B60-A79A-E382666C8D8A}" dt="2020-11-11T10:54:04.321" v="535" actId="478"/>
          <ac:spMkLst>
            <pc:docMk/>
            <pc:sldMk cId="3258385140" sldId="278"/>
            <ac:spMk id="13" creationId="{B5EF833A-7890-466D-AFBD-49966A58EDE4}"/>
          </ac:spMkLst>
        </pc:spChg>
        <pc:spChg chg="add mod">
          <ac:chgData name="Heike Krusemann" userId="3205221db0cafe4f" providerId="LiveId" clId="{7B1CD452-875F-4B60-A79A-E382666C8D8A}" dt="2020-11-11T10:54:17.158" v="538" actId="11529"/>
          <ac:spMkLst>
            <pc:docMk/>
            <pc:sldMk cId="3258385140" sldId="278"/>
            <ac:spMk id="14" creationId="{BC5AA1ED-3874-47DB-ACB4-6C7636D4FECC}"/>
          </ac:spMkLst>
        </pc:spChg>
      </pc:sldChg>
      <pc:sldChg chg="del">
        <pc:chgData name="Heike Krusemann" userId="3205221db0cafe4f" providerId="LiveId" clId="{7B1CD452-875F-4B60-A79A-E382666C8D8A}" dt="2020-11-11T10:59:48.407" v="615" actId="2696"/>
        <pc:sldMkLst>
          <pc:docMk/>
          <pc:sldMk cId="3326551497" sldId="280"/>
        </pc:sldMkLst>
      </pc:sldChg>
      <pc:sldChg chg="del">
        <pc:chgData name="Heike Krusemann" userId="3205221db0cafe4f" providerId="LiveId" clId="{7B1CD452-875F-4B60-A79A-E382666C8D8A}" dt="2020-11-11T10:59:48.384" v="610" actId="2696"/>
        <pc:sldMkLst>
          <pc:docMk/>
          <pc:sldMk cId="3328651010" sldId="283"/>
        </pc:sldMkLst>
      </pc:sldChg>
      <pc:sldChg chg="del">
        <pc:chgData name="Heike Krusemann" userId="3205221db0cafe4f" providerId="LiveId" clId="{7B1CD452-875F-4B60-A79A-E382666C8D8A}" dt="2020-11-11T10:59:48.377" v="609" actId="2696"/>
        <pc:sldMkLst>
          <pc:docMk/>
          <pc:sldMk cId="4050277016" sldId="285"/>
        </pc:sldMkLst>
      </pc:sldChg>
      <pc:sldChg chg="del">
        <pc:chgData name="Heike Krusemann" userId="3205221db0cafe4f" providerId="LiveId" clId="{7B1CD452-875F-4B60-A79A-E382666C8D8A}" dt="2020-11-11T10:59:48.389" v="611" actId="2696"/>
        <pc:sldMkLst>
          <pc:docMk/>
          <pc:sldMk cId="1986913679" sldId="286"/>
        </pc:sldMkLst>
      </pc:sldChg>
      <pc:sldChg chg="del">
        <pc:chgData name="Heike Krusemann" userId="3205221db0cafe4f" providerId="LiveId" clId="{7B1CD452-875F-4B60-A79A-E382666C8D8A}" dt="2020-11-11T10:59:48.394" v="612" actId="2696"/>
        <pc:sldMkLst>
          <pc:docMk/>
          <pc:sldMk cId="1492210897" sldId="287"/>
        </pc:sldMkLst>
      </pc:sldChg>
      <pc:sldChg chg="del">
        <pc:chgData name="Heike Krusemann" userId="3205221db0cafe4f" providerId="LiveId" clId="{7B1CD452-875F-4B60-A79A-E382666C8D8A}" dt="2020-11-11T10:59:48.462" v="622" actId="2696"/>
        <pc:sldMkLst>
          <pc:docMk/>
          <pc:sldMk cId="954043451" sldId="288"/>
        </pc:sldMkLst>
      </pc:sldChg>
      <pc:sldChg chg="modSp del">
        <pc:chgData name="Heike Krusemann" userId="3205221db0cafe4f" providerId="LiveId" clId="{7B1CD452-875F-4B60-A79A-E382666C8D8A}" dt="2020-11-10T21:33:01.180" v="265" actId="2696"/>
        <pc:sldMkLst>
          <pc:docMk/>
          <pc:sldMk cId="3139235741" sldId="339"/>
        </pc:sldMkLst>
        <pc:spChg chg="mod">
          <ac:chgData name="Heike Krusemann" userId="3205221db0cafe4f" providerId="LiveId" clId="{7B1CD452-875F-4B60-A79A-E382666C8D8A}" dt="2020-11-10T20:23:22.493" v="31" actId="27636"/>
          <ac:spMkLst>
            <pc:docMk/>
            <pc:sldMk cId="3139235741" sldId="339"/>
            <ac:spMk id="3" creationId="{00000000-0000-0000-0000-000000000000}"/>
          </ac:spMkLst>
        </pc:spChg>
      </pc:sldChg>
      <pc:sldChg chg="del">
        <pc:chgData name="Heike Krusemann" userId="3205221db0cafe4f" providerId="LiveId" clId="{7B1CD452-875F-4B60-A79A-E382666C8D8A}" dt="2020-11-11T10:59:48.361" v="607" actId="2696"/>
        <pc:sldMkLst>
          <pc:docMk/>
          <pc:sldMk cId="4145182187" sldId="357"/>
        </pc:sldMkLst>
      </pc:sldChg>
      <pc:sldChg chg="delSp modSp modAnim modNotesTx">
        <pc:chgData name="Heike Krusemann" userId="3205221db0cafe4f" providerId="LiveId" clId="{7B1CD452-875F-4B60-A79A-E382666C8D8A}" dt="2020-11-13T17:20:42.689" v="1048"/>
        <pc:sldMkLst>
          <pc:docMk/>
          <pc:sldMk cId="411875002" sldId="358"/>
        </pc:sldMkLst>
        <pc:spChg chg="mod">
          <ac:chgData name="Heike Krusemann" userId="3205221db0cafe4f" providerId="LiveId" clId="{7B1CD452-875F-4B60-A79A-E382666C8D8A}" dt="2020-11-10T20:20:03.459" v="20" actId="27636"/>
          <ac:spMkLst>
            <pc:docMk/>
            <pc:sldMk cId="411875002" sldId="358"/>
            <ac:spMk id="3" creationId="{00000000-0000-0000-0000-000000000000}"/>
          </ac:spMkLst>
        </pc:spChg>
        <pc:spChg chg="del">
          <ac:chgData name="Heike Krusemann" userId="3205221db0cafe4f" providerId="LiveId" clId="{7B1CD452-875F-4B60-A79A-E382666C8D8A}" dt="2020-11-10T20:20:23.847" v="22" actId="478"/>
          <ac:spMkLst>
            <pc:docMk/>
            <pc:sldMk cId="411875002" sldId="358"/>
            <ac:spMk id="5" creationId="{7454783B-9267-924A-BCB7-E685E231807F}"/>
          </ac:spMkLst>
        </pc:spChg>
      </pc:sldChg>
      <pc:sldChg chg="del">
        <pc:chgData name="Heike Krusemann" userId="3205221db0cafe4f" providerId="LiveId" clId="{7B1CD452-875F-4B60-A79A-E382666C8D8A}" dt="2020-11-11T11:29:50.331" v="690" actId="2696"/>
        <pc:sldMkLst>
          <pc:docMk/>
          <pc:sldMk cId="1125696692" sldId="361"/>
        </pc:sldMkLst>
      </pc:sldChg>
      <pc:sldChg chg="modSp modAnim">
        <pc:chgData name="Heike Krusemann" userId="3205221db0cafe4f" providerId="LiveId" clId="{7B1CD452-875F-4B60-A79A-E382666C8D8A}" dt="2020-11-13T20:59:59.361" v="1264" actId="6549"/>
        <pc:sldMkLst>
          <pc:docMk/>
          <pc:sldMk cId="2774806001" sldId="361"/>
        </pc:sldMkLst>
        <pc:spChg chg="mod">
          <ac:chgData name="Heike Krusemann" userId="3205221db0cafe4f" providerId="LiveId" clId="{7B1CD452-875F-4B60-A79A-E382666C8D8A}" dt="2020-11-13T20:59:59.361" v="1264" actId="6549"/>
          <ac:spMkLst>
            <pc:docMk/>
            <pc:sldMk cId="2774806001" sldId="361"/>
            <ac:spMk id="16" creationId="{1B444CAD-920F-40A9-B243-8225F92C54AD}"/>
          </ac:spMkLst>
        </pc:spChg>
      </pc:sldChg>
      <pc:sldChg chg="del">
        <pc:chgData name="Heike Krusemann" userId="3205221db0cafe4f" providerId="LiveId" clId="{7B1CD452-875F-4B60-A79A-E382666C8D8A}" dt="2020-11-11T11:29:50.322" v="689" actId="2696"/>
        <pc:sldMkLst>
          <pc:docMk/>
          <pc:sldMk cId="2298603376" sldId="362"/>
        </pc:sldMkLst>
      </pc:sldChg>
      <pc:sldChg chg="modAnim">
        <pc:chgData name="Heike Krusemann" userId="3205221db0cafe4f" providerId="LiveId" clId="{7B1CD452-875F-4B60-A79A-E382666C8D8A}" dt="2020-11-13T17:22:05.887" v="1085"/>
        <pc:sldMkLst>
          <pc:docMk/>
          <pc:sldMk cId="3205195322" sldId="362"/>
        </pc:sldMkLst>
      </pc:sldChg>
      <pc:sldChg chg="del">
        <pc:chgData name="Heike Krusemann" userId="3205221db0cafe4f" providerId="LiveId" clId="{7B1CD452-875F-4B60-A79A-E382666C8D8A}" dt="2020-11-11T11:29:50.309" v="688" actId="2696"/>
        <pc:sldMkLst>
          <pc:docMk/>
          <pc:sldMk cId="1338285284" sldId="363"/>
        </pc:sldMkLst>
      </pc:sldChg>
      <pc:sldChg chg="modAnim modNotesTx">
        <pc:chgData name="Heike Krusemann" userId="3205221db0cafe4f" providerId="LiveId" clId="{7B1CD452-875F-4B60-A79A-E382666C8D8A}" dt="2020-11-13T17:21:21.729" v="1069"/>
        <pc:sldMkLst>
          <pc:docMk/>
          <pc:sldMk cId="1556035344" sldId="363"/>
        </pc:sldMkLst>
      </pc:sldChg>
      <pc:sldChg chg="modSp">
        <pc:chgData name="Heike Krusemann" userId="3205221db0cafe4f" providerId="LiveId" clId="{7B1CD452-875F-4B60-A79A-E382666C8D8A}" dt="2020-11-11T10:46:40.724" v="395" actId="20577"/>
        <pc:sldMkLst>
          <pc:docMk/>
          <pc:sldMk cId="1989434399" sldId="368"/>
        </pc:sldMkLst>
        <pc:spChg chg="mod">
          <ac:chgData name="Heike Krusemann" userId="3205221db0cafe4f" providerId="LiveId" clId="{7B1CD452-875F-4B60-A79A-E382666C8D8A}" dt="2020-11-11T10:46:40.724" v="395" actId="20577"/>
          <ac:spMkLst>
            <pc:docMk/>
            <pc:sldMk cId="1989434399" sldId="368"/>
            <ac:spMk id="9" creationId="{442B47FB-148D-47F8-AD4A-A22E0D02EE59}"/>
          </ac:spMkLst>
        </pc:spChg>
      </pc:sldChg>
      <pc:sldChg chg="del">
        <pc:chgData name="Heike Krusemann" userId="3205221db0cafe4f" providerId="LiveId" clId="{7B1CD452-875F-4B60-A79A-E382666C8D8A}" dt="2020-11-12T19:49:57.407" v="830" actId="2696"/>
        <pc:sldMkLst>
          <pc:docMk/>
          <pc:sldMk cId="2955062777" sldId="376"/>
        </pc:sldMkLst>
      </pc:sldChg>
      <pc:sldChg chg="del">
        <pc:chgData name="Heike Krusemann" userId="3205221db0cafe4f" providerId="LiveId" clId="{7B1CD452-875F-4B60-A79A-E382666C8D8A}" dt="2020-11-12T19:49:57.270" v="828" actId="2696"/>
        <pc:sldMkLst>
          <pc:docMk/>
          <pc:sldMk cId="1029188493" sldId="386"/>
        </pc:sldMkLst>
      </pc:sldChg>
      <pc:sldChg chg="del">
        <pc:chgData name="Heike Krusemann" userId="3205221db0cafe4f" providerId="LiveId" clId="{7B1CD452-875F-4B60-A79A-E382666C8D8A}" dt="2020-11-11T10:59:48.479" v="624" actId="2696"/>
        <pc:sldMkLst>
          <pc:docMk/>
          <pc:sldMk cId="3591241734" sldId="388"/>
        </pc:sldMkLst>
      </pc:sldChg>
      <pc:sldChg chg="del">
        <pc:chgData name="Heike Krusemann" userId="3205221db0cafe4f" providerId="LiveId" clId="{7B1CD452-875F-4B60-A79A-E382666C8D8A}" dt="2020-11-11T10:59:48.427" v="617" actId="2696"/>
        <pc:sldMkLst>
          <pc:docMk/>
          <pc:sldMk cId="2042343811" sldId="389"/>
        </pc:sldMkLst>
      </pc:sldChg>
      <pc:sldChg chg="del">
        <pc:chgData name="Heike Krusemann" userId="3205221db0cafe4f" providerId="LiveId" clId="{7B1CD452-875F-4B60-A79A-E382666C8D8A}" dt="2020-11-11T10:59:48.436" v="618" actId="2696"/>
        <pc:sldMkLst>
          <pc:docMk/>
          <pc:sldMk cId="3800245548" sldId="390"/>
        </pc:sldMkLst>
      </pc:sldChg>
      <pc:sldChg chg="addSp modSp modAnim">
        <pc:chgData name="Heike Krusemann" userId="3205221db0cafe4f" providerId="LiveId" clId="{7B1CD452-875F-4B60-A79A-E382666C8D8A}" dt="2020-11-13T20:33:19.840" v="1173"/>
        <pc:sldMkLst>
          <pc:docMk/>
          <pc:sldMk cId="1168917242" sldId="391"/>
        </pc:sldMkLst>
        <pc:spChg chg="add mod">
          <ac:chgData name="Heike Krusemann" userId="3205221db0cafe4f" providerId="LiveId" clId="{7B1CD452-875F-4B60-A79A-E382666C8D8A}" dt="2020-11-11T14:45:42.965" v="744" actId="1076"/>
          <ac:spMkLst>
            <pc:docMk/>
            <pc:sldMk cId="1168917242" sldId="391"/>
            <ac:spMk id="3" creationId="{9A0A90F0-C5CB-46B1-B13E-4EFA8DC33572}"/>
          </ac:spMkLst>
        </pc:spChg>
      </pc:sldChg>
      <pc:sldChg chg="del">
        <pc:chgData name="Heike Krusemann" userId="3205221db0cafe4f" providerId="LiveId" clId="{7B1CD452-875F-4B60-A79A-E382666C8D8A}" dt="2020-11-11T10:59:48.442" v="619" actId="2696"/>
        <pc:sldMkLst>
          <pc:docMk/>
          <pc:sldMk cId="1374474221" sldId="391"/>
        </pc:sldMkLst>
      </pc:sldChg>
      <pc:sldChg chg="del">
        <pc:chgData name="Heike Krusemann" userId="3205221db0cafe4f" providerId="LiveId" clId="{7B1CD452-875F-4B60-A79A-E382666C8D8A}" dt="2020-11-11T10:59:48.450" v="620" actId="2696"/>
        <pc:sldMkLst>
          <pc:docMk/>
          <pc:sldMk cId="1917289632" sldId="392"/>
        </pc:sldMkLst>
      </pc:sldChg>
      <pc:sldChg chg="del">
        <pc:chgData name="Heike Krusemann" userId="3205221db0cafe4f" providerId="LiveId" clId="{7B1CD452-875F-4B60-A79A-E382666C8D8A}" dt="2020-11-11T10:59:48.455" v="621" actId="2696"/>
        <pc:sldMkLst>
          <pc:docMk/>
          <pc:sldMk cId="2315160034" sldId="394"/>
        </pc:sldMkLst>
      </pc:sldChg>
      <pc:sldChg chg="del">
        <pc:chgData name="Heike Krusemann" userId="3205221db0cafe4f" providerId="LiveId" clId="{7B1CD452-875F-4B60-A79A-E382666C8D8A}" dt="2020-11-11T10:59:48.473" v="623" actId="2696"/>
        <pc:sldMkLst>
          <pc:docMk/>
          <pc:sldMk cId="209238229" sldId="396"/>
        </pc:sldMkLst>
      </pc:sldChg>
      <pc:sldChg chg="addSp delSp modSp delAnim modAnim modNotesTx">
        <pc:chgData name="Heike Krusemann" userId="3205221db0cafe4f" providerId="LiveId" clId="{7B1CD452-875F-4B60-A79A-E382666C8D8A}" dt="2020-11-13T20:00:49.257" v="1133" actId="20577"/>
        <pc:sldMkLst>
          <pc:docMk/>
          <pc:sldMk cId="3112424519" sldId="397"/>
        </pc:sldMkLst>
        <pc:spChg chg="del">
          <ac:chgData name="Heike Krusemann" userId="3205221db0cafe4f" providerId="LiveId" clId="{7B1CD452-875F-4B60-A79A-E382666C8D8A}" dt="2020-11-11T10:47:44.693" v="398" actId="478"/>
          <ac:spMkLst>
            <pc:docMk/>
            <pc:sldMk cId="3112424519" sldId="397"/>
            <ac:spMk id="2" creationId="{00000000-0000-0000-0000-000000000000}"/>
          </ac:spMkLst>
        </pc:spChg>
        <pc:spChg chg="add del mod">
          <ac:chgData name="Heike Krusemann" userId="3205221db0cafe4f" providerId="LiveId" clId="{7B1CD452-875F-4B60-A79A-E382666C8D8A}" dt="2020-11-11T10:47:47.380" v="399" actId="478"/>
          <ac:spMkLst>
            <pc:docMk/>
            <pc:sldMk cId="3112424519" sldId="397"/>
            <ac:spMk id="4" creationId="{0E90CB9C-D983-43DF-B277-41E344179D83}"/>
          </ac:spMkLst>
        </pc:spChg>
        <pc:spChg chg="del">
          <ac:chgData name="Heike Krusemann" userId="3205221db0cafe4f" providerId="LiveId" clId="{7B1CD452-875F-4B60-A79A-E382666C8D8A}" dt="2020-11-11T10:47:52.395" v="401" actId="478"/>
          <ac:spMkLst>
            <pc:docMk/>
            <pc:sldMk cId="3112424519" sldId="397"/>
            <ac:spMk id="5" creationId="{00000000-0000-0000-0000-000000000000}"/>
          </ac:spMkLst>
        </pc:spChg>
        <pc:spChg chg="del">
          <ac:chgData name="Heike Krusemann" userId="3205221db0cafe4f" providerId="LiveId" clId="{7B1CD452-875F-4B60-A79A-E382666C8D8A}" dt="2020-11-11T10:47:59.358" v="403" actId="478"/>
          <ac:spMkLst>
            <pc:docMk/>
            <pc:sldMk cId="3112424519" sldId="397"/>
            <ac:spMk id="6" creationId="{00000000-0000-0000-0000-000000000000}"/>
          </ac:spMkLst>
        </pc:spChg>
        <pc:spChg chg="mod">
          <ac:chgData name="Heike Krusemann" userId="3205221db0cafe4f" providerId="LiveId" clId="{7B1CD452-875F-4B60-A79A-E382666C8D8A}" dt="2020-11-11T10:47:50.116" v="400" actId="1076"/>
          <ac:spMkLst>
            <pc:docMk/>
            <pc:sldMk cId="3112424519" sldId="397"/>
            <ac:spMk id="7" creationId="{00000000-0000-0000-0000-000000000000}"/>
          </ac:spMkLst>
        </pc:spChg>
        <pc:spChg chg="mod">
          <ac:chgData name="Heike Krusemann" userId="3205221db0cafe4f" providerId="LiveId" clId="{7B1CD452-875F-4B60-A79A-E382666C8D8A}" dt="2020-11-13T20:00:49.257" v="1133" actId="20577"/>
          <ac:spMkLst>
            <pc:docMk/>
            <pc:sldMk cId="3112424519" sldId="397"/>
            <ac:spMk id="8" creationId="{00000000-0000-0000-0000-000000000000}"/>
          </ac:spMkLst>
        </pc:spChg>
        <pc:spChg chg="del">
          <ac:chgData name="Heike Krusemann" userId="3205221db0cafe4f" providerId="LiveId" clId="{7B1CD452-875F-4B60-A79A-E382666C8D8A}" dt="2020-11-11T10:48:02.708" v="404" actId="478"/>
          <ac:spMkLst>
            <pc:docMk/>
            <pc:sldMk cId="3112424519" sldId="397"/>
            <ac:spMk id="10" creationId="{00000000-0000-0000-0000-000000000000}"/>
          </ac:spMkLst>
        </pc:spChg>
        <pc:spChg chg="add del mod">
          <ac:chgData name="Heike Krusemann" userId="3205221db0cafe4f" providerId="LiveId" clId="{7B1CD452-875F-4B60-A79A-E382666C8D8A}" dt="2020-11-11T10:47:54.650" v="402" actId="478"/>
          <ac:spMkLst>
            <pc:docMk/>
            <pc:sldMk cId="3112424519" sldId="397"/>
            <ac:spMk id="11" creationId="{12CEFBC4-E2BD-4E2D-B7CA-06D10B393515}"/>
          </ac:spMkLst>
        </pc:spChg>
        <pc:spChg chg="add del mod">
          <ac:chgData name="Heike Krusemann" userId="3205221db0cafe4f" providerId="LiveId" clId="{7B1CD452-875F-4B60-A79A-E382666C8D8A}" dt="2020-11-11T10:48:04.416" v="405" actId="478"/>
          <ac:spMkLst>
            <pc:docMk/>
            <pc:sldMk cId="3112424519" sldId="397"/>
            <ac:spMk id="13" creationId="{3D4E0F02-7A63-48E0-B32B-54938506C0BE}"/>
          </ac:spMkLst>
        </pc:spChg>
      </pc:sldChg>
      <pc:sldChg chg="addSp delSp modSp delAnim modAnim">
        <pc:chgData name="Heike Krusemann" userId="3205221db0cafe4f" providerId="LiveId" clId="{7B1CD452-875F-4B60-A79A-E382666C8D8A}" dt="2020-11-13T20:04:35.184" v="1171" actId="20577"/>
        <pc:sldMkLst>
          <pc:docMk/>
          <pc:sldMk cId="470245160" sldId="398"/>
        </pc:sldMkLst>
        <pc:spChg chg="del">
          <ac:chgData name="Heike Krusemann" userId="3205221db0cafe4f" providerId="LiveId" clId="{7B1CD452-875F-4B60-A79A-E382666C8D8A}" dt="2020-11-11T10:47:37.472" v="397" actId="478"/>
          <ac:spMkLst>
            <pc:docMk/>
            <pc:sldMk cId="470245160" sldId="398"/>
            <ac:spMk id="3" creationId="{00000000-0000-0000-0000-000000000000}"/>
          </ac:spMkLst>
        </pc:spChg>
        <pc:spChg chg="del">
          <ac:chgData name="Heike Krusemann" userId="3205221db0cafe4f" providerId="LiveId" clId="{7B1CD452-875F-4B60-A79A-E382666C8D8A}" dt="2020-11-11T10:47:35.131" v="396" actId="478"/>
          <ac:spMkLst>
            <pc:docMk/>
            <pc:sldMk cId="470245160" sldId="398"/>
            <ac:spMk id="4" creationId="{00000000-0000-0000-0000-000000000000}"/>
          </ac:spMkLst>
        </pc:spChg>
        <pc:spChg chg="mod">
          <ac:chgData name="Heike Krusemann" userId="3205221db0cafe4f" providerId="LiveId" clId="{7B1CD452-875F-4B60-A79A-E382666C8D8A}" dt="2020-11-11T11:35:34.481" v="723" actId="1076"/>
          <ac:spMkLst>
            <pc:docMk/>
            <pc:sldMk cId="470245160" sldId="398"/>
            <ac:spMk id="5" creationId="{00000000-0000-0000-0000-000000000000}"/>
          </ac:spMkLst>
        </pc:spChg>
        <pc:spChg chg="mod">
          <ac:chgData name="Heike Krusemann" userId="3205221db0cafe4f" providerId="LiveId" clId="{7B1CD452-875F-4B60-A79A-E382666C8D8A}" dt="2020-11-13T20:04:35.184" v="1171" actId="20577"/>
          <ac:spMkLst>
            <pc:docMk/>
            <pc:sldMk cId="470245160" sldId="398"/>
            <ac:spMk id="6" creationId="{00000000-0000-0000-0000-000000000000}"/>
          </ac:spMkLst>
        </pc:spChg>
        <pc:spChg chg="add del mod">
          <ac:chgData name="Heike Krusemann" userId="3205221db0cafe4f" providerId="LiveId" clId="{7B1CD452-875F-4B60-A79A-E382666C8D8A}" dt="2020-11-11T10:48:41.374" v="411" actId="478"/>
          <ac:spMkLst>
            <pc:docMk/>
            <pc:sldMk cId="470245160" sldId="398"/>
            <ac:spMk id="7" creationId="{67BA3ADA-CBBE-448D-AF96-B9A302D4A89D}"/>
          </ac:spMkLst>
        </pc:spChg>
        <pc:spChg chg="add del mod">
          <ac:chgData name="Heike Krusemann" userId="3205221db0cafe4f" providerId="LiveId" clId="{7B1CD452-875F-4B60-A79A-E382666C8D8A}" dt="2020-11-11T10:48:38.924" v="410" actId="478"/>
          <ac:spMkLst>
            <pc:docMk/>
            <pc:sldMk cId="470245160" sldId="398"/>
            <ac:spMk id="9" creationId="{B0F70F12-DB35-452F-8DE7-1DA8C3D73124}"/>
          </ac:spMkLst>
        </pc:spChg>
      </pc:sldChg>
      <pc:sldChg chg="addSp delSp modSp del delAnim">
        <pc:chgData name="Heike Krusemann" userId="3205221db0cafe4f" providerId="LiveId" clId="{7B1CD452-875F-4B60-A79A-E382666C8D8A}" dt="2020-11-11T11:24:59.747" v="625" actId="2696"/>
        <pc:sldMkLst>
          <pc:docMk/>
          <pc:sldMk cId="1488914683" sldId="399"/>
        </pc:sldMkLst>
        <pc:spChg chg="del">
          <ac:chgData name="Heike Krusemann" userId="3205221db0cafe4f" providerId="LiveId" clId="{7B1CD452-875F-4B60-A79A-E382666C8D8A}" dt="2020-11-11T10:49:33.554" v="415" actId="478"/>
          <ac:spMkLst>
            <pc:docMk/>
            <pc:sldMk cId="1488914683" sldId="399"/>
            <ac:spMk id="3" creationId="{00000000-0000-0000-0000-000000000000}"/>
          </ac:spMkLst>
        </pc:spChg>
        <pc:spChg chg="del">
          <ac:chgData name="Heike Krusemann" userId="3205221db0cafe4f" providerId="LiveId" clId="{7B1CD452-875F-4B60-A79A-E382666C8D8A}" dt="2020-11-11T10:49:36.113" v="416" actId="478"/>
          <ac:spMkLst>
            <pc:docMk/>
            <pc:sldMk cId="1488914683" sldId="399"/>
            <ac:spMk id="4" creationId="{00000000-0000-0000-0000-000000000000}"/>
          </ac:spMkLst>
        </pc:spChg>
        <pc:spChg chg="mod">
          <ac:chgData name="Heike Krusemann" userId="3205221db0cafe4f" providerId="LiveId" clId="{7B1CD452-875F-4B60-A79A-E382666C8D8A}" dt="2020-11-11T10:49:49.507" v="420" actId="1076"/>
          <ac:spMkLst>
            <pc:docMk/>
            <pc:sldMk cId="1488914683" sldId="399"/>
            <ac:spMk id="5" creationId="{00000000-0000-0000-0000-000000000000}"/>
          </ac:spMkLst>
        </pc:spChg>
        <pc:spChg chg="mod">
          <ac:chgData name="Heike Krusemann" userId="3205221db0cafe4f" providerId="LiveId" clId="{7B1CD452-875F-4B60-A79A-E382666C8D8A}" dt="2020-11-11T10:50:28.573" v="452" actId="20577"/>
          <ac:spMkLst>
            <pc:docMk/>
            <pc:sldMk cId="1488914683" sldId="399"/>
            <ac:spMk id="6" creationId="{00000000-0000-0000-0000-000000000000}"/>
          </ac:spMkLst>
        </pc:spChg>
        <pc:spChg chg="add del mod">
          <ac:chgData name="Heike Krusemann" userId="3205221db0cafe4f" providerId="LiveId" clId="{7B1CD452-875F-4B60-A79A-E382666C8D8A}" dt="2020-11-11T10:49:38.023" v="417" actId="478"/>
          <ac:spMkLst>
            <pc:docMk/>
            <pc:sldMk cId="1488914683" sldId="399"/>
            <ac:spMk id="7" creationId="{3711C788-152E-496A-8DBC-C8BB723D00AF}"/>
          </ac:spMkLst>
        </pc:spChg>
        <pc:spChg chg="add del mod">
          <ac:chgData name="Heike Krusemann" userId="3205221db0cafe4f" providerId="LiveId" clId="{7B1CD452-875F-4B60-A79A-E382666C8D8A}" dt="2020-11-11T10:49:39.664" v="418" actId="478"/>
          <ac:spMkLst>
            <pc:docMk/>
            <pc:sldMk cId="1488914683" sldId="399"/>
            <ac:spMk id="9" creationId="{9D3FA604-5282-45B0-9EE1-0C3D6A1F4948}"/>
          </ac:spMkLst>
        </pc:spChg>
      </pc:sldChg>
      <pc:sldChg chg="addSp delSp modSp del">
        <pc:chgData name="Heike Krusemann" userId="3205221db0cafe4f" providerId="LiveId" clId="{7B1CD452-875F-4B60-A79A-E382666C8D8A}" dt="2020-11-11T10:51:33.475" v="462" actId="2696"/>
        <pc:sldMkLst>
          <pc:docMk/>
          <pc:sldMk cId="1422369237" sldId="400"/>
        </pc:sldMkLst>
        <pc:spChg chg="del">
          <ac:chgData name="Heike Krusemann" userId="3205221db0cafe4f" providerId="LiveId" clId="{7B1CD452-875F-4B60-A79A-E382666C8D8A}" dt="2020-11-11T10:50:59.386" v="457" actId="478"/>
          <ac:spMkLst>
            <pc:docMk/>
            <pc:sldMk cId="1422369237" sldId="400"/>
            <ac:spMk id="3" creationId="{00000000-0000-0000-0000-000000000000}"/>
          </ac:spMkLst>
        </pc:spChg>
        <pc:spChg chg="del">
          <ac:chgData name="Heike Krusemann" userId="3205221db0cafe4f" providerId="LiveId" clId="{7B1CD452-875F-4B60-A79A-E382666C8D8A}" dt="2020-11-11T10:51:03.139" v="458" actId="478"/>
          <ac:spMkLst>
            <pc:docMk/>
            <pc:sldMk cId="1422369237" sldId="400"/>
            <ac:spMk id="4" creationId="{00000000-0000-0000-0000-000000000000}"/>
          </ac:spMkLst>
        </pc:spChg>
        <pc:spChg chg="del">
          <ac:chgData name="Heike Krusemann" userId="3205221db0cafe4f" providerId="LiveId" clId="{7B1CD452-875F-4B60-A79A-E382666C8D8A}" dt="2020-11-11T10:51:28.743" v="461" actId="478"/>
          <ac:spMkLst>
            <pc:docMk/>
            <pc:sldMk cId="1422369237" sldId="400"/>
            <ac:spMk id="6" creationId="{00000000-0000-0000-0000-000000000000}"/>
          </ac:spMkLst>
        </pc:spChg>
        <pc:spChg chg="add del mod">
          <ac:chgData name="Heike Krusemann" userId="3205221db0cafe4f" providerId="LiveId" clId="{7B1CD452-875F-4B60-A79A-E382666C8D8A}" dt="2020-11-11T10:51:05.992" v="459" actId="478"/>
          <ac:spMkLst>
            <pc:docMk/>
            <pc:sldMk cId="1422369237" sldId="400"/>
            <ac:spMk id="7" creationId="{8BAD226C-0E54-4402-A3B2-AAF7A74E27AC}"/>
          </ac:spMkLst>
        </pc:spChg>
        <pc:spChg chg="add del mod">
          <ac:chgData name="Heike Krusemann" userId="3205221db0cafe4f" providerId="LiveId" clId="{7B1CD452-875F-4B60-A79A-E382666C8D8A}" dt="2020-11-11T10:51:08.372" v="460" actId="478"/>
          <ac:spMkLst>
            <pc:docMk/>
            <pc:sldMk cId="1422369237" sldId="400"/>
            <ac:spMk id="9" creationId="{53F9510A-58E3-4C19-8EB0-ACC32992C54B}"/>
          </ac:spMkLst>
        </pc:spChg>
        <pc:spChg chg="add mod">
          <ac:chgData name="Heike Krusemann" userId="3205221db0cafe4f" providerId="LiveId" clId="{7B1CD452-875F-4B60-A79A-E382666C8D8A}" dt="2020-11-11T10:51:28.743" v="461" actId="478"/>
          <ac:spMkLst>
            <pc:docMk/>
            <pc:sldMk cId="1422369237" sldId="400"/>
            <ac:spMk id="11" creationId="{64C22B76-0F14-45FC-BAEE-C68B0EE6C940}"/>
          </ac:spMkLst>
        </pc:spChg>
      </pc:sldChg>
      <pc:sldChg chg="del">
        <pc:chgData name="Heike Krusemann" userId="3205221db0cafe4f" providerId="LiveId" clId="{7B1CD452-875F-4B60-A79A-E382666C8D8A}" dt="2020-11-11T10:39:05.164" v="360" actId="2696"/>
        <pc:sldMkLst>
          <pc:docMk/>
          <pc:sldMk cId="3644197631" sldId="401"/>
        </pc:sldMkLst>
      </pc:sldChg>
      <pc:sldChg chg="del">
        <pc:chgData name="Heike Krusemann" userId="3205221db0cafe4f" providerId="LiveId" clId="{7B1CD452-875F-4B60-A79A-E382666C8D8A}" dt="2020-11-12T19:07:06.413" v="745" actId="2696"/>
        <pc:sldMkLst>
          <pc:docMk/>
          <pc:sldMk cId="3150006030" sldId="402"/>
        </pc:sldMkLst>
      </pc:sldChg>
      <pc:sldChg chg="ord">
        <pc:chgData name="Heike Krusemann" userId="3205221db0cafe4f" providerId="LiveId" clId="{7B1CD452-875F-4B60-A79A-E382666C8D8A}" dt="2020-11-13T17:12:22.791" v="1024"/>
        <pc:sldMkLst>
          <pc:docMk/>
          <pc:sldMk cId="2171764113" sldId="429"/>
        </pc:sldMkLst>
      </pc:sldChg>
      <pc:sldChg chg="modSp">
        <pc:chgData name="Heike Krusemann" userId="3205221db0cafe4f" providerId="LiveId" clId="{7B1CD452-875F-4B60-A79A-E382666C8D8A}" dt="2020-11-13T20:42:54.805" v="1175" actId="14100"/>
        <pc:sldMkLst>
          <pc:docMk/>
          <pc:sldMk cId="501560802" sldId="495"/>
        </pc:sldMkLst>
        <pc:spChg chg="mod">
          <ac:chgData name="Heike Krusemann" userId="3205221db0cafe4f" providerId="LiveId" clId="{7B1CD452-875F-4B60-A79A-E382666C8D8A}" dt="2020-11-13T16:58:13.547" v="1023" actId="27636"/>
          <ac:spMkLst>
            <pc:docMk/>
            <pc:sldMk cId="501560802" sldId="495"/>
            <ac:spMk id="4" creationId="{00000000-0000-0000-0000-000000000000}"/>
          </ac:spMkLst>
        </pc:spChg>
        <pc:spChg chg="mod">
          <ac:chgData name="Heike Krusemann" userId="3205221db0cafe4f" providerId="LiveId" clId="{7B1CD452-875F-4B60-A79A-E382666C8D8A}" dt="2020-11-13T20:42:54.805" v="1175" actId="14100"/>
          <ac:spMkLst>
            <pc:docMk/>
            <pc:sldMk cId="501560802" sldId="495"/>
            <ac:spMk id="5" creationId="{483D7EB9-C2AA-4190-98DE-925F861600E9}"/>
          </ac:spMkLst>
        </pc:spChg>
      </pc:sldChg>
      <pc:sldChg chg="modAnim">
        <pc:chgData name="Heike Krusemann" userId="3205221db0cafe4f" providerId="LiveId" clId="{7B1CD452-875F-4B60-A79A-E382666C8D8A}" dt="2020-11-13T17:25:21.615" v="1107"/>
        <pc:sldMkLst>
          <pc:docMk/>
          <pc:sldMk cId="2060271963" sldId="520"/>
        </pc:sldMkLst>
      </pc:sldChg>
      <pc:sldChg chg="modAnim">
        <pc:chgData name="Heike Krusemann" userId="3205221db0cafe4f" providerId="LiveId" clId="{7B1CD452-875F-4B60-A79A-E382666C8D8A}" dt="2020-11-13T17:25:37.913" v="1109"/>
        <pc:sldMkLst>
          <pc:docMk/>
          <pc:sldMk cId="1409543744" sldId="521"/>
        </pc:sldMkLst>
      </pc:sldChg>
      <pc:sldChg chg="modSp">
        <pc:chgData name="Heike Krusemann" userId="3205221db0cafe4f" providerId="LiveId" clId="{7B1CD452-875F-4B60-A79A-E382666C8D8A}" dt="2020-11-13T21:13:47.980" v="1271" actId="1076"/>
        <pc:sldMkLst>
          <pc:docMk/>
          <pc:sldMk cId="605481390" sldId="526"/>
        </pc:sldMkLst>
        <pc:spChg chg="mod">
          <ac:chgData name="Heike Krusemann" userId="3205221db0cafe4f" providerId="LiveId" clId="{7B1CD452-875F-4B60-A79A-E382666C8D8A}" dt="2020-11-13T21:13:47.980" v="1271" actId="1076"/>
          <ac:spMkLst>
            <pc:docMk/>
            <pc:sldMk cId="605481390" sldId="526"/>
            <ac:spMk id="26" creationId="{BCA0839A-40F9-48B9-BA38-C0FFF4BF033E}"/>
          </ac:spMkLst>
        </pc:spChg>
      </pc:sldChg>
      <pc:sldChg chg="del ord">
        <pc:chgData name="Heike Krusemann" userId="3205221db0cafe4f" providerId="LiveId" clId="{7B1CD452-875F-4B60-A79A-E382666C8D8A}" dt="2020-11-13T14:34:20.447" v="835" actId="2696"/>
        <pc:sldMkLst>
          <pc:docMk/>
          <pc:sldMk cId="566691285" sldId="598"/>
        </pc:sldMkLst>
      </pc:sldChg>
      <pc:sldChg chg="delSp modSp delAnim modAnim">
        <pc:chgData name="Heike Krusemann" userId="3205221db0cafe4f" providerId="LiveId" clId="{7B1CD452-875F-4B60-A79A-E382666C8D8A}" dt="2020-11-13T20:56:17.026" v="1242" actId="6549"/>
        <pc:sldMkLst>
          <pc:docMk/>
          <pc:sldMk cId="1775980781" sldId="598"/>
        </pc:sldMkLst>
        <pc:spChg chg="mod">
          <ac:chgData name="Heike Krusemann" userId="3205221db0cafe4f" providerId="LiveId" clId="{7B1CD452-875F-4B60-A79A-E382666C8D8A}" dt="2020-11-13T14:35:16.797" v="839" actId="1076"/>
          <ac:spMkLst>
            <pc:docMk/>
            <pc:sldMk cId="1775980781" sldId="598"/>
            <ac:spMk id="2" creationId="{00000000-0000-0000-0000-000000000000}"/>
          </ac:spMkLst>
        </pc:spChg>
        <pc:spChg chg="mod">
          <ac:chgData name="Heike Krusemann" userId="3205221db0cafe4f" providerId="LiveId" clId="{7B1CD452-875F-4B60-A79A-E382666C8D8A}" dt="2020-11-13T20:56:17.026" v="1242" actId="6549"/>
          <ac:spMkLst>
            <pc:docMk/>
            <pc:sldMk cId="1775980781" sldId="598"/>
            <ac:spMk id="13" creationId="{894E766B-F79A-4B1F-A315-B8EF55B8CDF3}"/>
          </ac:spMkLst>
        </pc:spChg>
        <pc:spChg chg="del">
          <ac:chgData name="Heike Krusemann" userId="3205221db0cafe4f" providerId="LiveId" clId="{7B1CD452-875F-4B60-A79A-E382666C8D8A}" dt="2020-11-13T14:35:01.729" v="837" actId="478"/>
          <ac:spMkLst>
            <pc:docMk/>
            <pc:sldMk cId="1775980781" sldId="598"/>
            <ac:spMk id="25" creationId="{2CE44CB8-E6A9-4C0B-A014-E556479D30BF}"/>
          </ac:spMkLst>
        </pc:spChg>
        <pc:picChg chg="del">
          <ac:chgData name="Heike Krusemann" userId="3205221db0cafe4f" providerId="LiveId" clId="{7B1CD452-875F-4B60-A79A-E382666C8D8A}" dt="2020-11-13T17:22:31.129" v="1092" actId="478"/>
          <ac:picMkLst>
            <pc:docMk/>
            <pc:sldMk cId="1775980781" sldId="598"/>
            <ac:picMk id="3" creationId="{91B826EB-9621-4A71-A5D6-F4EE13CAB63C}"/>
          </ac:picMkLst>
        </pc:picChg>
        <pc:picChg chg="mod">
          <ac:chgData name="Heike Krusemann" userId="3205221db0cafe4f" providerId="LiveId" clId="{7B1CD452-875F-4B60-A79A-E382666C8D8A}" dt="2020-11-13T14:35:06.150" v="838" actId="1076"/>
          <ac:picMkLst>
            <pc:docMk/>
            <pc:sldMk cId="1775980781" sldId="598"/>
            <ac:picMk id="5" creationId="{00000000-0000-0000-0000-000000000000}"/>
          </ac:picMkLst>
        </pc:picChg>
      </pc:sldChg>
      <pc:sldChg chg="del">
        <pc:chgData name="Heike Krusemann" userId="3205221db0cafe4f" providerId="LiveId" clId="{7B1CD452-875F-4B60-A79A-E382666C8D8A}" dt="2020-11-12T19:49:57.396" v="829" actId="2696"/>
        <pc:sldMkLst>
          <pc:docMk/>
          <pc:sldMk cId="3704610332" sldId="599"/>
        </pc:sldMkLst>
      </pc:sldChg>
      <pc:sldChg chg="del">
        <pc:chgData name="Heike Krusemann" userId="3205221db0cafe4f" providerId="LiveId" clId="{7B1CD452-875F-4B60-A79A-E382666C8D8A}" dt="2020-11-12T19:49:57.412" v="831" actId="2696"/>
        <pc:sldMkLst>
          <pc:docMk/>
          <pc:sldMk cId="461947791" sldId="601"/>
        </pc:sldMkLst>
      </pc:sldChg>
      <pc:sldChg chg="addSp delSp modSp">
        <pc:chgData name="Heike Krusemann" userId="3205221db0cafe4f" providerId="LiveId" clId="{7B1CD452-875F-4B60-A79A-E382666C8D8A}" dt="2020-11-13T15:43:17.452" v="1004" actId="478"/>
        <pc:sldMkLst>
          <pc:docMk/>
          <pc:sldMk cId="2472297779" sldId="603"/>
        </pc:sldMkLst>
        <pc:spChg chg="del mod">
          <ac:chgData name="Heike Krusemann" userId="3205221db0cafe4f" providerId="LiveId" clId="{7B1CD452-875F-4B60-A79A-E382666C8D8A}" dt="2020-11-13T15:43:17.452" v="1004" actId="478"/>
          <ac:spMkLst>
            <pc:docMk/>
            <pc:sldMk cId="2472297779" sldId="603"/>
            <ac:spMk id="6" creationId="{00000000-0000-0000-0000-000000000000}"/>
          </ac:spMkLst>
        </pc:spChg>
        <pc:spChg chg="del mod">
          <ac:chgData name="Heike Krusemann" userId="3205221db0cafe4f" providerId="LiveId" clId="{7B1CD452-875F-4B60-A79A-E382666C8D8A}" dt="2020-11-12T19:09:36.563" v="777" actId="478"/>
          <ac:spMkLst>
            <pc:docMk/>
            <pc:sldMk cId="2472297779" sldId="603"/>
            <ac:spMk id="7" creationId="{EF2C7CE1-31EA-BE43-A9B7-D754C31FAC6F}"/>
          </ac:spMkLst>
        </pc:spChg>
        <pc:spChg chg="add mod">
          <ac:chgData name="Heike Krusemann" userId="3205221db0cafe4f" providerId="LiveId" clId="{7B1CD452-875F-4B60-A79A-E382666C8D8A}" dt="2020-11-13T15:41:37.236" v="938" actId="20577"/>
          <ac:spMkLst>
            <pc:docMk/>
            <pc:sldMk cId="2472297779" sldId="603"/>
            <ac:spMk id="8" creationId="{19606BC3-26A9-4F95-859A-941A390639C0}"/>
          </ac:spMkLst>
        </pc:spChg>
      </pc:sldChg>
      <pc:sldChg chg="delSp modSp modAnim">
        <pc:chgData name="Heike Krusemann" userId="3205221db0cafe4f" providerId="LiveId" clId="{7B1CD452-875F-4B60-A79A-E382666C8D8A}" dt="2020-11-13T17:20:38.144" v="1041"/>
        <pc:sldMkLst>
          <pc:docMk/>
          <pc:sldMk cId="677156301" sldId="604"/>
        </pc:sldMkLst>
        <pc:spChg chg="mod">
          <ac:chgData name="Heike Krusemann" userId="3205221db0cafe4f" providerId="LiveId" clId="{7B1CD452-875F-4B60-A79A-E382666C8D8A}" dt="2020-11-11T13:53:40.936" v="735" actId="20577"/>
          <ac:spMkLst>
            <pc:docMk/>
            <pc:sldMk cId="677156301" sldId="604"/>
            <ac:spMk id="2" creationId="{00000000-0000-0000-0000-000000000000}"/>
          </ac:spMkLst>
        </pc:spChg>
        <pc:spChg chg="del">
          <ac:chgData name="Heike Krusemann" userId="3205221db0cafe4f" providerId="LiveId" clId="{7B1CD452-875F-4B60-A79A-E382666C8D8A}" dt="2020-11-10T20:20:18.937" v="21" actId="478"/>
          <ac:spMkLst>
            <pc:docMk/>
            <pc:sldMk cId="677156301" sldId="604"/>
            <ac:spMk id="5" creationId="{7454783B-9267-924A-BCB7-E685E231807F}"/>
          </ac:spMkLst>
        </pc:spChg>
      </pc:sldChg>
      <pc:sldChg chg="add del ord modNotesTx">
        <pc:chgData name="Heike Krusemann" userId="3205221db0cafe4f" providerId="LiveId" clId="{7B1CD452-875F-4B60-A79A-E382666C8D8A}" dt="2020-11-12T19:08:42.072" v="746" actId="2696"/>
        <pc:sldMkLst>
          <pc:docMk/>
          <pc:sldMk cId="909752123" sldId="605"/>
        </pc:sldMkLst>
      </pc:sldChg>
      <pc:sldChg chg="modAnim">
        <pc:chgData name="Heike Krusemann" userId="3205221db0cafe4f" providerId="LiveId" clId="{7B1CD452-875F-4B60-A79A-E382666C8D8A}" dt="2020-11-13T17:21:52.507" v="1078"/>
        <pc:sldMkLst>
          <pc:docMk/>
          <pc:sldMk cId="2581501497" sldId="606"/>
        </pc:sldMkLst>
      </pc:sldChg>
      <pc:sldChg chg="modSp add del">
        <pc:chgData name="Heike Krusemann" userId="3205221db0cafe4f" providerId="LiveId" clId="{7B1CD452-875F-4B60-A79A-E382666C8D8A}" dt="2020-11-13T16:35:53.421" v="1019" actId="2696"/>
        <pc:sldMkLst>
          <pc:docMk/>
          <pc:sldMk cId="1529510345" sldId="607"/>
        </pc:sldMkLst>
        <pc:spChg chg="mod">
          <ac:chgData name="Heike Krusemann" userId="3205221db0cafe4f" providerId="LiveId" clId="{7B1CD452-875F-4B60-A79A-E382666C8D8A}" dt="2020-11-12T19:49:23.494" v="800" actId="20577"/>
          <ac:spMkLst>
            <pc:docMk/>
            <pc:sldMk cId="1529510345" sldId="607"/>
            <ac:spMk id="2" creationId="{961E7E0D-EB91-42D8-AAD2-211661968D4D}"/>
          </ac:spMkLst>
        </pc:spChg>
      </pc:sldChg>
      <pc:sldChg chg="modSp add del">
        <pc:chgData name="Heike Krusemann" userId="3205221db0cafe4f" providerId="LiveId" clId="{7B1CD452-875F-4B60-A79A-E382666C8D8A}" dt="2020-11-13T14:44:56.583" v="841" actId="2696"/>
        <pc:sldMkLst>
          <pc:docMk/>
          <pc:sldMk cId="93649464" sldId="608"/>
        </pc:sldMkLst>
        <pc:spChg chg="mod">
          <ac:chgData name="Heike Krusemann" userId="3205221db0cafe4f" providerId="LiveId" clId="{7B1CD452-875F-4B60-A79A-E382666C8D8A}" dt="2020-11-12T19:49:47.136" v="827" actId="20577"/>
          <ac:spMkLst>
            <pc:docMk/>
            <pc:sldMk cId="93649464" sldId="608"/>
            <ac:spMk id="2" creationId="{3D6444EF-8DC6-4BFA-B829-2DF7DB76A0E8}"/>
          </ac:spMkLst>
        </pc:spChg>
      </pc:sldChg>
      <pc:sldChg chg="delSp modSp">
        <pc:chgData name="Heike Krusemann" userId="3205221db0cafe4f" providerId="LiveId" clId="{7B1CD452-875F-4B60-A79A-E382666C8D8A}" dt="2020-11-13T17:19:39.567" v="1035" actId="20577"/>
        <pc:sldMkLst>
          <pc:docMk/>
          <pc:sldMk cId="4213337810" sldId="608"/>
        </pc:sldMkLst>
        <pc:spChg chg="mod">
          <ac:chgData name="Heike Krusemann" userId="3205221db0cafe4f" providerId="LiveId" clId="{7B1CD452-875F-4B60-A79A-E382666C8D8A}" dt="2020-11-13T15:42:53.922" v="1002" actId="1076"/>
          <ac:spMkLst>
            <pc:docMk/>
            <pc:sldMk cId="4213337810" sldId="608"/>
            <ac:spMk id="2" creationId="{00000000-0000-0000-0000-000000000000}"/>
          </ac:spMkLst>
        </pc:spChg>
        <pc:spChg chg="del">
          <ac:chgData name="Heike Krusemann" userId="3205221db0cafe4f" providerId="LiveId" clId="{7B1CD452-875F-4B60-A79A-E382666C8D8A}" dt="2020-11-13T15:43:22.013" v="1005" actId="478"/>
          <ac:spMkLst>
            <pc:docMk/>
            <pc:sldMk cId="4213337810" sldId="608"/>
            <ac:spMk id="6" creationId="{00000000-0000-0000-0000-000000000000}"/>
          </ac:spMkLst>
        </pc:spChg>
        <pc:spChg chg="mod">
          <ac:chgData name="Heike Krusemann" userId="3205221db0cafe4f" providerId="LiveId" clId="{7B1CD452-875F-4B60-A79A-E382666C8D8A}" dt="2020-11-13T17:19:39.567" v="1035" actId="20577"/>
          <ac:spMkLst>
            <pc:docMk/>
            <pc:sldMk cId="4213337810" sldId="608"/>
            <ac:spMk id="8" creationId="{19606BC3-26A9-4F95-859A-941A390639C0}"/>
          </ac:spMkLst>
        </pc:spChg>
        <pc:picChg chg="mod">
          <ac:chgData name="Heike Krusemann" userId="3205221db0cafe4f" providerId="LiveId" clId="{7B1CD452-875F-4B60-A79A-E382666C8D8A}" dt="2020-11-13T15:42:18.522" v="964" actId="14100"/>
          <ac:picMkLst>
            <pc:docMk/>
            <pc:sldMk cId="4213337810" sldId="608"/>
            <ac:picMk id="5" creationId="{00000000-0000-0000-0000-000000000000}"/>
          </ac:picMkLst>
        </pc:picChg>
      </pc:sldChg>
      <pc:sldChg chg="modSp">
        <pc:chgData name="Heike Krusemann" userId="3205221db0cafe4f" providerId="LiveId" clId="{7B1CD452-875F-4B60-A79A-E382666C8D8A}" dt="2020-11-13T16:50:25.752" v="1022" actId="14100"/>
        <pc:sldMkLst>
          <pc:docMk/>
          <pc:sldMk cId="2327570517" sldId="624"/>
        </pc:sldMkLst>
        <pc:spChg chg="mod">
          <ac:chgData name="Heike Krusemann" userId="3205221db0cafe4f" providerId="LiveId" clId="{7B1CD452-875F-4B60-A79A-E382666C8D8A}" dt="2020-11-13T16:50:25.752" v="1022" actId="14100"/>
          <ac:spMkLst>
            <pc:docMk/>
            <pc:sldMk cId="2327570517" sldId="624"/>
            <ac:spMk id="5" creationId="{483D7EB9-C2AA-4190-98DE-925F861600E9}"/>
          </ac:spMkLst>
        </pc:spChg>
      </pc:sldChg>
    </pc:docChg>
  </pc:docChgLst>
  <pc:docChgLst>
    <pc:chgData name="Heike Krusemann" userId="3205221db0cafe4f" providerId="LiveId" clId="{966BE274-9463-43E6-BE75-0057353ED7FF}"/>
    <pc:docChg chg="undo custSel addSld delSld modSld sldOrd">
      <pc:chgData name="Heike Krusemann" userId="3205221db0cafe4f" providerId="LiveId" clId="{966BE274-9463-43E6-BE75-0057353ED7FF}" dt="2021-03-09T16:11:42.092" v="720" actId="6549"/>
      <pc:docMkLst>
        <pc:docMk/>
      </pc:docMkLst>
      <pc:sldChg chg="modSp mod">
        <pc:chgData name="Heike Krusemann" userId="3205221db0cafe4f" providerId="LiveId" clId="{966BE274-9463-43E6-BE75-0057353ED7FF}" dt="2021-03-09T16:11:07.107" v="719" actId="20577"/>
        <pc:sldMkLst>
          <pc:docMk/>
          <pc:sldMk cId="3445780701" sldId="257"/>
        </pc:sldMkLst>
        <pc:spChg chg="mod">
          <ac:chgData name="Heike Krusemann" userId="3205221db0cafe4f" providerId="LiveId" clId="{966BE274-9463-43E6-BE75-0057353ED7FF}" dt="2021-03-09T16:11:07.107" v="719" actId="20577"/>
          <ac:spMkLst>
            <pc:docMk/>
            <pc:sldMk cId="3445780701" sldId="257"/>
            <ac:spMk id="2" creationId="{00000000-0000-0000-0000-000000000000}"/>
          </ac:spMkLst>
        </pc:spChg>
        <pc:spChg chg="mod">
          <ac:chgData name="Heike Krusemann" userId="3205221db0cafe4f" providerId="LiveId" clId="{966BE274-9463-43E6-BE75-0057353ED7FF}" dt="2021-03-09T11:58:09.510" v="701" actId="20577"/>
          <ac:spMkLst>
            <pc:docMk/>
            <pc:sldMk cId="3445780701" sldId="257"/>
            <ac:spMk id="3" creationId="{00000000-0000-0000-0000-000000000000}"/>
          </ac:spMkLst>
        </pc:spChg>
        <pc:spChg chg="mod">
          <ac:chgData name="Heike Krusemann" userId="3205221db0cafe4f" providerId="LiveId" clId="{966BE274-9463-43E6-BE75-0057353ED7FF}" dt="2021-03-09T11:41:34.436" v="639" actId="1076"/>
          <ac:spMkLst>
            <pc:docMk/>
            <pc:sldMk cId="3445780701" sldId="257"/>
            <ac:spMk id="6" creationId="{C0508B9B-5891-4D3C-9F6E-ECDA43B43AC2}"/>
          </ac:spMkLst>
        </pc:spChg>
        <pc:picChg chg="mod">
          <ac:chgData name="Heike Krusemann" userId="3205221db0cafe4f" providerId="LiveId" clId="{966BE274-9463-43E6-BE75-0057353ED7FF}" dt="2021-03-09T11:41:17.004" v="637" actId="1076"/>
          <ac:picMkLst>
            <pc:docMk/>
            <pc:sldMk cId="3445780701" sldId="257"/>
            <ac:picMk id="7" creationId="{00000000-0000-0000-0000-000000000000}"/>
          </ac:picMkLst>
        </pc:picChg>
      </pc:sldChg>
      <pc:sldChg chg="addSp modSp mod">
        <pc:chgData name="Heike Krusemann" userId="3205221db0cafe4f" providerId="LiveId" clId="{966BE274-9463-43E6-BE75-0057353ED7FF}" dt="2021-03-08T19:54:01.101" v="577" actId="1076"/>
        <pc:sldMkLst>
          <pc:docMk/>
          <pc:sldMk cId="3024088070" sldId="259"/>
        </pc:sldMkLst>
        <pc:spChg chg="mod">
          <ac:chgData name="Heike Krusemann" userId="3205221db0cafe4f" providerId="LiveId" clId="{966BE274-9463-43E6-BE75-0057353ED7FF}" dt="2021-03-08T12:15:26.530" v="396" actId="20577"/>
          <ac:spMkLst>
            <pc:docMk/>
            <pc:sldMk cId="3024088070" sldId="259"/>
            <ac:spMk id="3" creationId="{B9CE6FA2-C376-7C41-8296-B14A707AB1D2}"/>
          </ac:spMkLst>
        </pc:spChg>
        <pc:spChg chg="add mod">
          <ac:chgData name="Heike Krusemann" userId="3205221db0cafe4f" providerId="LiveId" clId="{966BE274-9463-43E6-BE75-0057353ED7FF}" dt="2021-03-08T19:54:01.101" v="577" actId="1076"/>
          <ac:spMkLst>
            <pc:docMk/>
            <pc:sldMk cId="3024088070" sldId="259"/>
            <ac:spMk id="4" creationId="{F2FF6710-4549-4FF2-9659-4AFD0B469387}"/>
          </ac:spMkLst>
        </pc:spChg>
      </pc:sldChg>
      <pc:sldChg chg="del ord">
        <pc:chgData name="Heike Krusemann" userId="3205221db0cafe4f" providerId="LiveId" clId="{966BE274-9463-43E6-BE75-0057353ED7FF}" dt="2021-03-08T16:24:14.273" v="572" actId="47"/>
        <pc:sldMkLst>
          <pc:docMk/>
          <pc:sldMk cId="2491582304" sldId="263"/>
        </pc:sldMkLst>
      </pc:sldChg>
      <pc:sldChg chg="modSp mod">
        <pc:chgData name="Heike Krusemann" userId="3205221db0cafe4f" providerId="LiveId" clId="{966BE274-9463-43E6-BE75-0057353ED7FF}" dt="2021-03-08T15:25:52.671" v="400" actId="1076"/>
        <pc:sldMkLst>
          <pc:docMk/>
          <pc:sldMk cId="4240208748" sldId="267"/>
        </pc:sldMkLst>
        <pc:graphicFrameChg chg="mod">
          <ac:chgData name="Heike Krusemann" userId="3205221db0cafe4f" providerId="LiveId" clId="{966BE274-9463-43E6-BE75-0057353ED7FF}" dt="2021-03-08T15:25:52.671" v="400" actId="1076"/>
          <ac:graphicFrameMkLst>
            <pc:docMk/>
            <pc:sldMk cId="4240208748" sldId="267"/>
            <ac:graphicFrameMk id="77" creationId="{00000000-0000-0000-0000-000000000000}"/>
          </ac:graphicFrameMkLst>
        </pc:graphicFrameChg>
      </pc:sldChg>
      <pc:sldChg chg="del">
        <pc:chgData name="Heike Krusemann" userId="3205221db0cafe4f" providerId="LiveId" clId="{966BE274-9463-43E6-BE75-0057353ED7FF}" dt="2021-03-08T12:09:27.036" v="276" actId="47"/>
        <pc:sldMkLst>
          <pc:docMk/>
          <pc:sldMk cId="3246074387" sldId="268"/>
        </pc:sldMkLst>
      </pc:sldChg>
      <pc:sldChg chg="addSp delSp modSp mod">
        <pc:chgData name="Heike Krusemann" userId="3205221db0cafe4f" providerId="LiveId" clId="{966BE274-9463-43E6-BE75-0057353ED7FF}" dt="2021-03-08T16:04:43.703" v="568" actId="20577"/>
        <pc:sldMkLst>
          <pc:docMk/>
          <pc:sldMk cId="1914023333" sldId="271"/>
        </pc:sldMkLst>
        <pc:spChg chg="del mod">
          <ac:chgData name="Heike Krusemann" userId="3205221db0cafe4f" providerId="LiveId" clId="{966BE274-9463-43E6-BE75-0057353ED7FF}" dt="2021-03-08T11:31:53.006" v="81"/>
          <ac:spMkLst>
            <pc:docMk/>
            <pc:sldMk cId="1914023333" sldId="271"/>
            <ac:spMk id="2" creationId="{0B0412A6-69B5-1644-A7AE-D657E6E81EF6}"/>
          </ac:spMkLst>
        </pc:spChg>
        <pc:spChg chg="mod">
          <ac:chgData name="Heike Krusemann" userId="3205221db0cafe4f" providerId="LiveId" clId="{966BE274-9463-43E6-BE75-0057353ED7FF}" dt="2021-03-08T16:04:43.703" v="568" actId="20577"/>
          <ac:spMkLst>
            <pc:docMk/>
            <pc:sldMk cId="1914023333" sldId="271"/>
            <ac:spMk id="3" creationId="{9C021004-A1C8-F14C-9B04-646877C4DF7F}"/>
          </ac:spMkLst>
        </pc:spChg>
        <pc:spChg chg="add mod">
          <ac:chgData name="Heike Krusemann" userId="3205221db0cafe4f" providerId="LiveId" clId="{966BE274-9463-43E6-BE75-0057353ED7FF}" dt="2021-03-08T11:31:53.006" v="81"/>
          <ac:spMkLst>
            <pc:docMk/>
            <pc:sldMk cId="1914023333" sldId="271"/>
            <ac:spMk id="4" creationId="{FD5D7B5F-EF45-459E-B8FD-9333DC7C3D1D}"/>
          </ac:spMkLst>
        </pc:spChg>
        <pc:spChg chg="add mod">
          <ac:chgData name="Heike Krusemann" userId="3205221db0cafe4f" providerId="LiveId" clId="{966BE274-9463-43E6-BE75-0057353ED7FF}" dt="2021-03-08T11:34:38.301" v="121" actId="27636"/>
          <ac:spMkLst>
            <pc:docMk/>
            <pc:sldMk cId="1914023333" sldId="271"/>
            <ac:spMk id="6" creationId="{0B0F0A08-90CC-4716-B5B0-863193248425}"/>
          </ac:spMkLst>
        </pc:spChg>
        <pc:picChg chg="add mod">
          <ac:chgData name="Heike Krusemann" userId="3205221db0cafe4f" providerId="LiveId" clId="{966BE274-9463-43E6-BE75-0057353ED7FF}" dt="2021-03-08T11:34:33.245" v="119" actId="14100"/>
          <ac:picMkLst>
            <pc:docMk/>
            <pc:sldMk cId="1914023333" sldId="271"/>
            <ac:picMk id="5" creationId="{830DF6CE-F2F0-4C1E-9B21-7671C690ABB4}"/>
          </ac:picMkLst>
        </pc:picChg>
      </pc:sldChg>
      <pc:sldChg chg="delSp modSp mod">
        <pc:chgData name="Heike Krusemann" userId="3205221db0cafe4f" providerId="LiveId" clId="{966BE274-9463-43E6-BE75-0057353ED7FF}" dt="2021-03-08T15:28:26.567" v="414" actId="14734"/>
        <pc:sldMkLst>
          <pc:docMk/>
          <pc:sldMk cId="2648368796" sldId="279"/>
        </pc:sldMkLst>
        <pc:spChg chg="mod">
          <ac:chgData name="Heike Krusemann" userId="3205221db0cafe4f" providerId="LiveId" clId="{966BE274-9463-43E6-BE75-0057353ED7FF}" dt="2021-03-08T15:28:09.622" v="413" actId="20577"/>
          <ac:spMkLst>
            <pc:docMk/>
            <pc:sldMk cId="2648368796" sldId="279"/>
            <ac:spMk id="2" creationId="{00000000-0000-0000-0000-000000000000}"/>
          </ac:spMkLst>
        </pc:spChg>
        <pc:spChg chg="mod">
          <ac:chgData name="Heike Krusemann" userId="3205221db0cafe4f" providerId="LiveId" clId="{966BE274-9463-43E6-BE75-0057353ED7FF}" dt="2021-03-08T15:27:24.151" v="401" actId="1076"/>
          <ac:spMkLst>
            <pc:docMk/>
            <pc:sldMk cId="2648368796" sldId="279"/>
            <ac:spMk id="33" creationId="{00000000-0000-0000-0000-000000000000}"/>
          </ac:spMkLst>
        </pc:spChg>
        <pc:spChg chg="del mod">
          <ac:chgData name="Heike Krusemann" userId="3205221db0cafe4f" providerId="LiveId" clId="{966BE274-9463-43E6-BE75-0057353ED7FF}" dt="2021-03-08T15:27:31.424" v="403" actId="478"/>
          <ac:spMkLst>
            <pc:docMk/>
            <pc:sldMk cId="2648368796" sldId="279"/>
            <ac:spMk id="34" creationId="{00000000-0000-0000-0000-000000000000}"/>
          </ac:spMkLst>
        </pc:spChg>
        <pc:graphicFrameChg chg="modGraphic">
          <ac:chgData name="Heike Krusemann" userId="3205221db0cafe4f" providerId="LiveId" clId="{966BE274-9463-43E6-BE75-0057353ED7FF}" dt="2021-03-08T15:28:26.567" v="414" actId="14734"/>
          <ac:graphicFrameMkLst>
            <pc:docMk/>
            <pc:sldMk cId="2648368796" sldId="279"/>
            <ac:graphicFrameMk id="5" creationId="{00000000-0000-0000-0000-000000000000}"/>
          </ac:graphicFrameMkLst>
        </pc:graphicFrameChg>
      </pc:sldChg>
      <pc:sldChg chg="del">
        <pc:chgData name="Heike Krusemann" userId="3205221db0cafe4f" providerId="LiveId" clId="{966BE274-9463-43E6-BE75-0057353ED7FF}" dt="2021-03-09T12:37:01.140" v="702" actId="2696"/>
        <pc:sldMkLst>
          <pc:docMk/>
          <pc:sldMk cId="593344314" sldId="289"/>
        </pc:sldMkLst>
      </pc:sldChg>
      <pc:sldChg chg="del">
        <pc:chgData name="Heike Krusemann" userId="3205221db0cafe4f" providerId="LiveId" clId="{966BE274-9463-43E6-BE75-0057353ED7FF}" dt="2021-03-09T16:10:28.249" v="714" actId="47"/>
        <pc:sldMkLst>
          <pc:docMk/>
          <pc:sldMk cId="1745659246" sldId="289"/>
        </pc:sldMkLst>
      </pc:sldChg>
      <pc:sldChg chg="addSp modSp mod modAnim">
        <pc:chgData name="Heike Krusemann" userId="3205221db0cafe4f" providerId="LiveId" clId="{966BE274-9463-43E6-BE75-0057353ED7FF}" dt="2021-03-08T11:09:43.621" v="61"/>
        <pc:sldMkLst>
          <pc:docMk/>
          <pc:sldMk cId="411875002" sldId="358"/>
        </pc:sldMkLst>
        <pc:spChg chg="add mod">
          <ac:chgData name="Heike Krusemann" userId="3205221db0cafe4f" providerId="LiveId" clId="{966BE274-9463-43E6-BE75-0057353ED7FF}" dt="2021-03-08T11:08:46.336" v="59" actId="1076"/>
          <ac:spMkLst>
            <pc:docMk/>
            <pc:sldMk cId="411875002" sldId="358"/>
            <ac:spMk id="4" creationId="{FB5D917B-3F71-416E-8655-908FA281CD3E}"/>
          </ac:spMkLst>
        </pc:spChg>
      </pc:sldChg>
      <pc:sldChg chg="add del">
        <pc:chgData name="Heike Krusemann" userId="3205221db0cafe4f" providerId="LiveId" clId="{966BE274-9463-43E6-BE75-0057353ED7FF}" dt="2021-03-08T15:46:22.340" v="417" actId="47"/>
        <pc:sldMkLst>
          <pc:docMk/>
          <pc:sldMk cId="2060271963" sldId="520"/>
        </pc:sldMkLst>
      </pc:sldChg>
      <pc:sldChg chg="add del">
        <pc:chgData name="Heike Krusemann" userId="3205221db0cafe4f" providerId="LiveId" clId="{966BE274-9463-43E6-BE75-0057353ED7FF}" dt="2021-03-08T15:46:23.769" v="418" actId="47"/>
        <pc:sldMkLst>
          <pc:docMk/>
          <pc:sldMk cId="1409543744" sldId="521"/>
        </pc:sldMkLst>
      </pc:sldChg>
      <pc:sldChg chg="add del">
        <pc:chgData name="Heike Krusemann" userId="3205221db0cafe4f" providerId="LiveId" clId="{966BE274-9463-43E6-BE75-0057353ED7FF}" dt="2021-03-08T15:46:24.852" v="419" actId="47"/>
        <pc:sldMkLst>
          <pc:docMk/>
          <pc:sldMk cId="799539905" sldId="522"/>
        </pc:sldMkLst>
      </pc:sldChg>
      <pc:sldChg chg="add del">
        <pc:chgData name="Heike Krusemann" userId="3205221db0cafe4f" providerId="LiveId" clId="{966BE274-9463-43E6-BE75-0057353ED7FF}" dt="2021-03-08T15:46:25.860" v="420" actId="47"/>
        <pc:sldMkLst>
          <pc:docMk/>
          <pc:sldMk cId="1945989824" sldId="523"/>
        </pc:sldMkLst>
      </pc:sldChg>
      <pc:sldChg chg="add del">
        <pc:chgData name="Heike Krusemann" userId="3205221db0cafe4f" providerId="LiveId" clId="{966BE274-9463-43E6-BE75-0057353ED7FF}" dt="2021-03-08T15:46:26.905" v="421" actId="47"/>
        <pc:sldMkLst>
          <pc:docMk/>
          <pc:sldMk cId="176797852" sldId="524"/>
        </pc:sldMkLst>
      </pc:sldChg>
      <pc:sldChg chg="add del">
        <pc:chgData name="Heike Krusemann" userId="3205221db0cafe4f" providerId="LiveId" clId="{966BE274-9463-43E6-BE75-0057353ED7FF}" dt="2021-03-08T15:46:28.124" v="422" actId="47"/>
        <pc:sldMkLst>
          <pc:docMk/>
          <pc:sldMk cId="605481390" sldId="526"/>
        </pc:sldMkLst>
      </pc:sldChg>
      <pc:sldChg chg="modSp mod ord">
        <pc:chgData name="Heike Krusemann" userId="3205221db0cafe4f" providerId="LiveId" clId="{966BE274-9463-43E6-BE75-0057353ED7FF}" dt="2021-03-08T15:48:39.343" v="427" actId="20577"/>
        <pc:sldMkLst>
          <pc:docMk/>
          <pc:sldMk cId="2472297779" sldId="603"/>
        </pc:sldMkLst>
        <pc:spChg chg="mod">
          <ac:chgData name="Heike Krusemann" userId="3205221db0cafe4f" providerId="LiveId" clId="{966BE274-9463-43E6-BE75-0057353ED7FF}" dt="2021-03-08T15:48:39.343" v="427" actId="20577"/>
          <ac:spMkLst>
            <pc:docMk/>
            <pc:sldMk cId="2472297779" sldId="603"/>
            <ac:spMk id="8" creationId="{19606BC3-26A9-4F95-859A-941A390639C0}"/>
          </ac:spMkLst>
        </pc:spChg>
      </pc:sldChg>
      <pc:sldChg chg="addSp modSp mod modAnim">
        <pc:chgData name="Heike Krusemann" userId="3205221db0cafe4f" providerId="LiveId" clId="{966BE274-9463-43E6-BE75-0057353ED7FF}" dt="2021-03-08T11:09:30.399" v="60"/>
        <pc:sldMkLst>
          <pc:docMk/>
          <pc:sldMk cId="677156301" sldId="604"/>
        </pc:sldMkLst>
        <pc:spChg chg="add mod">
          <ac:chgData name="Heike Krusemann" userId="3205221db0cafe4f" providerId="LiveId" clId="{966BE274-9463-43E6-BE75-0057353ED7FF}" dt="2021-03-08T11:08:33.111" v="57" actId="1076"/>
          <ac:spMkLst>
            <pc:docMk/>
            <pc:sldMk cId="677156301" sldId="604"/>
            <ac:spMk id="4" creationId="{02DBB40D-6A15-42A5-A74E-BB0A53690D75}"/>
          </ac:spMkLst>
        </pc:spChg>
      </pc:sldChg>
      <pc:sldChg chg="addSp modSp mod modAnim modNotes modNotesTx">
        <pc:chgData name="Heike Krusemann" userId="3205221db0cafe4f" providerId="LiveId" clId="{966BE274-9463-43E6-BE75-0057353ED7FF}" dt="2021-03-09T16:11:42.092" v="720" actId="6549"/>
        <pc:sldMkLst>
          <pc:docMk/>
          <pc:sldMk cId="3010024436" sldId="610"/>
        </pc:sldMkLst>
        <pc:spChg chg="add mod">
          <ac:chgData name="Heike Krusemann" userId="3205221db0cafe4f" providerId="LiveId" clId="{966BE274-9463-43E6-BE75-0057353ED7FF}" dt="2021-03-08T10:54:36.896" v="53" actId="1076"/>
          <ac:spMkLst>
            <pc:docMk/>
            <pc:sldMk cId="3010024436" sldId="610"/>
            <ac:spMk id="3" creationId="{FCD52D71-9AC1-4252-BCC8-EC03CD83EDE3}"/>
          </ac:spMkLst>
        </pc:spChg>
      </pc:sldChg>
      <pc:sldChg chg="del modAnim">
        <pc:chgData name="Heike Krusemann" userId="3205221db0cafe4f" providerId="LiveId" clId="{966BE274-9463-43E6-BE75-0057353ED7FF}" dt="2021-03-08T16:23:37.733" v="569" actId="47"/>
        <pc:sldMkLst>
          <pc:docMk/>
          <pc:sldMk cId="3925288265" sldId="614"/>
        </pc:sldMkLst>
      </pc:sldChg>
      <pc:sldChg chg="del ord">
        <pc:chgData name="Heike Krusemann" userId="3205221db0cafe4f" providerId="LiveId" clId="{966BE274-9463-43E6-BE75-0057353ED7FF}" dt="2021-03-09T16:10:28.249" v="714" actId="47"/>
        <pc:sldMkLst>
          <pc:docMk/>
          <pc:sldMk cId="1402813164" sldId="622"/>
        </pc:sldMkLst>
      </pc:sldChg>
      <pc:sldChg chg="del">
        <pc:chgData name="Heike Krusemann" userId="3205221db0cafe4f" providerId="LiveId" clId="{966BE274-9463-43E6-BE75-0057353ED7FF}" dt="2021-03-08T20:54:45.843" v="578" actId="47"/>
        <pc:sldMkLst>
          <pc:docMk/>
          <pc:sldMk cId="29090072" sldId="627"/>
        </pc:sldMkLst>
      </pc:sldChg>
      <pc:sldChg chg="modSp del mod">
        <pc:chgData name="Heike Krusemann" userId="3205221db0cafe4f" providerId="LiveId" clId="{966BE274-9463-43E6-BE75-0057353ED7FF}" dt="2021-03-08T15:08:14.069" v="398" actId="47"/>
        <pc:sldMkLst>
          <pc:docMk/>
          <pc:sldMk cId="3253934954" sldId="628"/>
        </pc:sldMkLst>
        <pc:spChg chg="mod">
          <ac:chgData name="Heike Krusemann" userId="3205221db0cafe4f" providerId="LiveId" clId="{966BE274-9463-43E6-BE75-0057353ED7FF}" dt="2021-03-08T15:08:08.614" v="397" actId="1076"/>
          <ac:spMkLst>
            <pc:docMk/>
            <pc:sldMk cId="3253934954" sldId="628"/>
            <ac:spMk id="5" creationId="{00000000-0000-0000-0000-000000000000}"/>
          </ac:spMkLst>
        </pc:spChg>
      </pc:sldChg>
      <pc:sldChg chg="del">
        <pc:chgData name="Heike Krusemann" userId="3205221db0cafe4f" providerId="LiveId" clId="{966BE274-9463-43E6-BE75-0057353ED7FF}" dt="2021-03-08T16:24:07.971" v="571" actId="47"/>
        <pc:sldMkLst>
          <pc:docMk/>
          <pc:sldMk cId="3166803244" sldId="634"/>
        </pc:sldMkLst>
      </pc:sldChg>
      <pc:sldChg chg="modSp add del mod">
        <pc:chgData name="Heike Krusemann" userId="3205221db0cafe4f" providerId="LiveId" clId="{966BE274-9463-43E6-BE75-0057353ED7FF}" dt="2021-03-08T16:24:00.023" v="570" actId="47"/>
        <pc:sldMkLst>
          <pc:docMk/>
          <pc:sldMk cId="267794194" sldId="635"/>
        </pc:sldMkLst>
        <pc:spChg chg="mod">
          <ac:chgData name="Heike Krusemann" userId="3205221db0cafe4f" providerId="LiveId" clId="{966BE274-9463-43E6-BE75-0057353ED7FF}" dt="2021-03-08T11:23:21.028" v="70" actId="255"/>
          <ac:spMkLst>
            <pc:docMk/>
            <pc:sldMk cId="267794194" sldId="635"/>
            <ac:spMk id="8" creationId="{19606BC3-26A9-4F95-859A-941A390639C0}"/>
          </ac:spMkLst>
        </pc:spChg>
      </pc:sldChg>
      <pc:sldChg chg="delSp modSp mod ord delAnim modAnim">
        <pc:chgData name="Heike Krusemann" userId="3205221db0cafe4f" providerId="LiveId" clId="{966BE274-9463-43E6-BE75-0057353ED7FF}" dt="2021-03-09T12:52:26.018" v="711" actId="12"/>
        <pc:sldMkLst>
          <pc:docMk/>
          <pc:sldMk cId="4109930305" sldId="636"/>
        </pc:sldMkLst>
        <pc:spChg chg="mod">
          <ac:chgData name="Heike Krusemann" userId="3205221db0cafe4f" providerId="LiveId" clId="{966BE274-9463-43E6-BE75-0057353ED7FF}" dt="2021-03-09T12:52:26.018" v="711" actId="12"/>
          <ac:spMkLst>
            <pc:docMk/>
            <pc:sldMk cId="4109930305" sldId="636"/>
            <ac:spMk id="20" creationId="{FF136718-8260-424F-A0ED-CDFA10811566}"/>
          </ac:spMkLst>
        </pc:spChg>
        <pc:grpChg chg="del">
          <ac:chgData name="Heike Krusemann" userId="3205221db0cafe4f" providerId="LiveId" clId="{966BE274-9463-43E6-BE75-0057353ED7FF}" dt="2021-03-08T12:09:54.476" v="279" actId="478"/>
          <ac:grpSpMkLst>
            <pc:docMk/>
            <pc:sldMk cId="4109930305" sldId="636"/>
            <ac:grpSpMk id="23" creationId="{6874B4C0-FE75-40AE-8D49-6966244226DB}"/>
          </ac:grpSpMkLst>
        </pc:grpChg>
        <pc:picChg chg="del">
          <ac:chgData name="Heike Krusemann" userId="3205221db0cafe4f" providerId="LiveId" clId="{966BE274-9463-43E6-BE75-0057353ED7FF}" dt="2021-03-08T12:09:52.825" v="278" actId="478"/>
          <ac:picMkLst>
            <pc:docMk/>
            <pc:sldMk cId="4109930305" sldId="636"/>
            <ac:picMk id="2" creationId="{5D58CDD6-C646-4F9F-BD8C-DA34268F852A}"/>
          </ac:picMkLst>
        </pc:picChg>
      </pc:sldChg>
      <pc:sldChg chg="addSp modSp add del mod">
        <pc:chgData name="Heike Krusemann" userId="3205221db0cafe4f" providerId="LiveId" clId="{966BE274-9463-43E6-BE75-0057353ED7FF}" dt="2021-03-09T16:10:28.249" v="714" actId="47"/>
        <pc:sldMkLst>
          <pc:docMk/>
          <pc:sldMk cId="315658549" sldId="637"/>
        </pc:sldMkLst>
        <pc:spChg chg="mod">
          <ac:chgData name="Heike Krusemann" userId="3205221db0cafe4f" providerId="LiveId" clId="{966BE274-9463-43E6-BE75-0057353ED7FF}" dt="2021-03-09T11:31:21.038" v="582" actId="6549"/>
          <ac:spMkLst>
            <pc:docMk/>
            <pc:sldMk cId="315658549" sldId="637"/>
            <ac:spMk id="2" creationId="{00000000-0000-0000-0000-000000000000}"/>
          </ac:spMkLst>
        </pc:spChg>
        <pc:spChg chg="add mod">
          <ac:chgData name="Heike Krusemann" userId="3205221db0cafe4f" providerId="LiveId" clId="{966BE274-9463-43E6-BE75-0057353ED7FF}" dt="2021-03-09T11:31:46.124" v="589" actId="1076"/>
          <ac:spMkLst>
            <pc:docMk/>
            <pc:sldMk cId="315658549" sldId="637"/>
            <ac:spMk id="3" creationId="{FFF50720-1AD4-450C-8435-36A198E42BEA}"/>
          </ac:spMkLst>
        </pc:spChg>
        <pc:spChg chg="mod">
          <ac:chgData name="Heike Krusemann" userId="3205221db0cafe4f" providerId="LiveId" clId="{966BE274-9463-43E6-BE75-0057353ED7FF}" dt="2021-03-09T16:10:10.315" v="713" actId="1076"/>
          <ac:spMkLst>
            <pc:docMk/>
            <pc:sldMk cId="315658549" sldId="637"/>
            <ac:spMk id="8" creationId="{19606BC3-26A9-4F95-859A-941A390639C0}"/>
          </ac:spMkLst>
        </pc:spChg>
      </pc:sldChg>
    </pc:docChg>
  </pc:docChgLst>
  <pc:docChgLst>
    <pc:chgData name="Heike Krusemann" userId="3205221db0cafe4f" providerId="LiveId" clId="{10FDF133-B8DF-421C-9758-853A0AB84AC5}"/>
    <pc:docChg chg="modSld">
      <pc:chgData name="Heike Krusemann" userId="3205221db0cafe4f" providerId="LiveId" clId="{10FDF133-B8DF-421C-9758-853A0AB84AC5}" dt="2020-11-16T11:33:51.637" v="6" actId="6549"/>
      <pc:docMkLst>
        <pc:docMk/>
      </pc:docMkLst>
      <pc:sldChg chg="modNotesTx">
        <pc:chgData name="Heike Krusemann" userId="3205221db0cafe4f" providerId="LiveId" clId="{10FDF133-B8DF-421C-9758-853A0AB84AC5}" dt="2020-11-16T11:33:51.637" v="6" actId="6549"/>
        <pc:sldMkLst>
          <pc:docMk/>
          <pc:sldMk cId="2774806001" sldId="361"/>
        </pc:sldMkLst>
      </pc:sldChg>
      <pc:sldChg chg="modNotesTx">
        <pc:chgData name="Heike Krusemann" userId="3205221db0cafe4f" providerId="LiveId" clId="{10FDF133-B8DF-421C-9758-853A0AB84AC5}" dt="2020-11-16T11:33:02.529" v="2" actId="6549"/>
        <pc:sldMkLst>
          <pc:docMk/>
          <pc:sldMk cId="1556035344" sldId="363"/>
        </pc:sldMkLst>
      </pc:sldChg>
      <pc:sldChg chg="modNotesTx">
        <pc:chgData name="Heike Krusemann" userId="3205221db0cafe4f" providerId="LiveId" clId="{10FDF133-B8DF-421C-9758-853A0AB84AC5}" dt="2020-11-16T11:32:48.748" v="1" actId="6549"/>
        <pc:sldMkLst>
          <pc:docMk/>
          <pc:sldMk cId="1989434399" sldId="368"/>
        </pc:sldMkLst>
      </pc:sldChg>
      <pc:sldChg chg="modNotesTx">
        <pc:chgData name="Heike Krusemann" userId="3205221db0cafe4f" providerId="LiveId" clId="{10FDF133-B8DF-421C-9758-853A0AB84AC5}" dt="2020-11-16T11:33:40.668" v="5" actId="6549"/>
        <pc:sldMkLst>
          <pc:docMk/>
          <pc:sldMk cId="1775980781" sldId="598"/>
        </pc:sldMkLst>
      </pc:sldChg>
      <pc:sldChg chg="modNotesTx">
        <pc:chgData name="Heike Krusemann" userId="3205221db0cafe4f" providerId="LiveId" clId="{10FDF133-B8DF-421C-9758-853A0AB84AC5}" dt="2020-11-16T11:32:33.418" v="0" actId="6549"/>
        <pc:sldMkLst>
          <pc:docMk/>
          <pc:sldMk cId="677156301" sldId="604"/>
        </pc:sldMkLst>
      </pc:sldChg>
      <pc:sldChg chg="modNotesTx">
        <pc:chgData name="Heike Krusemann" userId="3205221db0cafe4f" providerId="LiveId" clId="{10FDF133-B8DF-421C-9758-853A0AB84AC5}" dt="2020-11-16T11:33:10.858" v="3" actId="6549"/>
        <pc:sldMkLst>
          <pc:docMk/>
          <pc:sldMk cId="2581501497" sldId="6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asis-database.org/concern/summaries/9019s2443?locale=e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endParaRPr lang="en-GB" dirty="0"/>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56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slightly different angle, but I’ve included it to show the breadth and depth of NCELP’s phonics work as it’s developed through Y7. Here English has two pronunciations for ‘</a:t>
            </a:r>
            <a:r>
              <a:rPr lang="en-GB" b="0" dirty="0" err="1"/>
              <a:t>ch</a:t>
            </a:r>
            <a:r>
              <a:rPr lang="en-GB" b="0" dirty="0"/>
              <a:t>’ where French has one (there’s a reason for that, as where the English and French pronunciations overlap, those are words ‘borrowed’ form French).</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French pronunciation of the SSC [</a:t>
            </a:r>
            <a:r>
              <a:rPr lang="en-GB" dirty="0" err="1"/>
              <a:t>ch</a:t>
            </a:r>
            <a:r>
              <a:rPr lang="en-GB" dirty="0"/>
              <a:t>], using near-cognates which have not been previously taught. Images are provided to aid recognition. The activity aims to show that while the pronunciation of this SSC changes in English, it is consistent in French. Teachers to highlight that, where the sound is ‘</a:t>
            </a:r>
            <a:r>
              <a:rPr lang="en-GB" dirty="0" err="1"/>
              <a:t>sh</a:t>
            </a:r>
            <a:r>
              <a:rPr lang="en-GB" dirty="0"/>
              <a:t>’ in English, these words are “borrowed” from French (chef, brochure, champagne, moustache).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1-10 in their exercise books and decide if the [</a:t>
            </a:r>
            <a:r>
              <a:rPr lang="en-GB" dirty="0" err="1"/>
              <a:t>ch</a:t>
            </a:r>
            <a:r>
              <a:rPr lang="en-GB" dirty="0"/>
              <a:t>] in the French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of </a:t>
            </a:r>
            <a:r>
              <a:rPr lang="en-GB" sz="1200" b="1" u="none" kern="1200" dirty="0">
                <a:solidFill>
                  <a:schemeClr val="tx1"/>
                </a:solidFill>
                <a:effectLst/>
                <a:latin typeface="+mn-lt"/>
                <a:ea typeface="+mn-ea"/>
                <a:cs typeface="+mn-cs"/>
              </a:rPr>
              <a:t>non-SOW (near-)cognates</a:t>
            </a:r>
            <a:r>
              <a:rPr lang="en-GB" sz="1200" b="1" kern="1200" dirty="0">
                <a:solidFill>
                  <a:schemeClr val="tx1"/>
                </a:solidFill>
                <a:effectLst/>
                <a:latin typeface="+mn-lt"/>
                <a:ea typeface="+mn-ea"/>
                <a:cs typeface="+mn-cs"/>
              </a:rPr>
              <a:t> (1 is the most common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1 minute</a:t>
            </a:r>
            <a:br>
              <a:rPr lang="en-GB" dirty="0"/>
            </a:br>
            <a:r>
              <a:rPr lang="en-GB" b="1" dirty="0"/>
              <a:t>Aim: </a:t>
            </a:r>
            <a:r>
              <a:rPr lang="en-GB" b="0" dirty="0"/>
              <a:t>To practise the same SSC [</a:t>
            </a:r>
            <a:r>
              <a:rPr lang="en-GB" b="0" dirty="0" err="1"/>
              <a:t>ch</a:t>
            </a:r>
            <a:r>
              <a:rPr lang="en-GB" b="0" dirty="0"/>
              <a:t>] in oral modality, productive mode.</a:t>
            </a:r>
            <a:br>
              <a:rPr lang="en-GB" b="0" dirty="0"/>
            </a:br>
            <a:br>
              <a:rPr lang="en-GB" dirty="0"/>
            </a:br>
            <a:r>
              <a:rPr lang="en-GB" b="1" dirty="0"/>
              <a:t>Procedure:</a:t>
            </a:r>
            <a:br>
              <a:rPr lang="en-GB" dirty="0"/>
            </a:br>
            <a:r>
              <a:rPr lang="en-GB" dirty="0"/>
              <a:t>Students now practise saying the words</a:t>
            </a:r>
            <a:r>
              <a:rPr lang="en-US" dirty="0"/>
              <a:t> in pairs, each choosing a word from a different side, then swapping sides. </a:t>
            </a:r>
            <a:br>
              <a:rPr lang="en-US" dirty="0"/>
            </a:br>
            <a:r>
              <a:rPr lang="en-US" dirty="0"/>
              <a:t>Students check each others’ pronunciation, trying to get the longest ‘rally’ of correct pronunciations. </a:t>
            </a:r>
            <a:br>
              <a:rPr lang="en-US" dirty="0"/>
            </a:br>
            <a:r>
              <a:rPr lang="en-US" dirty="0"/>
              <a:t>The teacher circulates to check that students are drawing on their existing knowledge of French SSCs to pronounce the words accurately and avoid L1 interference.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beginning the task, teacher to remind students: </a:t>
            </a:r>
            <a:r>
              <a:rPr lang="en-US" b="1" dirty="0"/>
              <a:t>two</a:t>
            </a:r>
            <a:r>
              <a:rPr lang="en-US" b="0" dirty="0"/>
              <a:t> pronunciations in English, </a:t>
            </a:r>
            <a:r>
              <a:rPr lang="en-US" b="1" dirty="0"/>
              <a:t>one</a:t>
            </a:r>
            <a:r>
              <a:rPr lang="en-US" b="0" dirty="0"/>
              <a:t> pronunciation in French.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4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905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8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sheet could be part of a</a:t>
            </a:r>
            <a:r>
              <a:rPr lang="en-GB" sz="1200" kern="1200" baseline="0" dirty="0">
                <a:solidFill>
                  <a:schemeClr val="tx1"/>
                </a:solidFill>
                <a:effectLst/>
                <a:latin typeface="+mn-lt"/>
                <a:ea typeface="+mn-ea"/>
                <a:cs typeface="+mn-cs"/>
              </a:rPr>
              <a:t> homework task for Week 7 vocabulary, if desired (or a previous week – In week 7 students should also be revisiting Week 3 vocabulary). </a:t>
            </a:r>
            <a:r>
              <a:rPr lang="en-GB" sz="1200" b="1" kern="1200" baseline="0" dirty="0">
                <a:solidFill>
                  <a:schemeClr val="tx1"/>
                </a:solidFill>
                <a:effectLst/>
                <a:latin typeface="+mn-lt"/>
                <a:ea typeface="+mn-ea"/>
                <a:cs typeface="+mn-cs"/>
              </a:rPr>
              <a:t>Scroll down for the link to this resource.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 they can refer to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a:t>
            </a:r>
            <a:r>
              <a:rPr lang="en-US" dirty="0" err="1"/>
              <a:t>resources.ncelp.org</a:t>
            </a:r>
            <a:r>
              <a:rPr lang="en-US" dirty="0"/>
              <a:t>/concern/resources/gf06g264k?locale=</a:t>
            </a:r>
            <a:r>
              <a:rPr lang="en-US" dirty="0" err="1"/>
              <a:t>en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966143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know from research that you need to have a bank of verbs before you can create the sentences you want to create – the meaning of verbs is like the anchor in a sentence. </a:t>
            </a:r>
            <a:br>
              <a:rPr lang="en-GB" baseline="0" dirty="0"/>
            </a:br>
            <a:r>
              <a:rPr lang="en-GB" baseline="0" dirty="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dirty="0"/>
            </a:br>
            <a:r>
              <a:rPr lang="en-GB" baseline="0" dirty="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it can tell us about the kinds of activities that can help promote depth of vocabulary knowledge – knowing when to use a word, what its opposites are, which words often occur with it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b="0" dirty="0"/>
              <a:t>To </a:t>
            </a:r>
            <a:r>
              <a:rPr lang="es-ES" b="0" dirty="0" err="1"/>
              <a:t>further</a:t>
            </a:r>
            <a:r>
              <a:rPr lang="es-ES" b="0" dirty="0"/>
              <a:t> </a:t>
            </a:r>
            <a:r>
              <a:rPr lang="es-ES" b="0" dirty="0" err="1"/>
              <a:t>embed</a:t>
            </a:r>
            <a:r>
              <a:rPr lang="es-ES" b="0" baseline="0" dirty="0"/>
              <a:t> the </a:t>
            </a:r>
            <a:r>
              <a:rPr lang="es-ES" b="0" baseline="0" dirty="0" err="1"/>
              <a:t>meaning</a:t>
            </a:r>
            <a:r>
              <a:rPr lang="es-ES" b="0" baseline="0" dirty="0"/>
              <a:t> of new </a:t>
            </a:r>
            <a:r>
              <a:rPr lang="es-ES" b="0" baseline="0" dirty="0" err="1"/>
              <a:t>vocabulary</a:t>
            </a:r>
            <a:r>
              <a:rPr lang="es-ES" b="0" baseline="0" dirty="0"/>
              <a:t> and </a:t>
            </a:r>
            <a:r>
              <a:rPr lang="es-ES" b="0" baseline="0" dirty="0" err="1"/>
              <a:t>present</a:t>
            </a:r>
            <a:r>
              <a:rPr lang="es-ES" b="0" baseline="0" dirty="0"/>
              <a:t> </a:t>
            </a:r>
            <a:r>
              <a:rPr lang="es-ES" b="0" baseline="0" dirty="0" err="1"/>
              <a:t>three</a:t>
            </a:r>
            <a:r>
              <a:rPr lang="es-ES" b="0" baseline="0" dirty="0"/>
              <a:t> new </a:t>
            </a:r>
            <a:r>
              <a:rPr lang="es-ES" b="0" baseline="0" dirty="0" err="1"/>
              <a:t>words</a:t>
            </a:r>
            <a:r>
              <a:rPr lang="es-ES" b="0" baseline="0" dirty="0"/>
              <a:t> </a:t>
            </a:r>
            <a:r>
              <a:rPr lang="es-ES" b="0" baseline="0" dirty="0" err="1"/>
              <a:t>from</a:t>
            </a:r>
            <a:r>
              <a:rPr lang="es-ES" b="0" baseline="0" dirty="0"/>
              <a:t> </a:t>
            </a:r>
            <a:r>
              <a:rPr lang="es-ES" b="0" baseline="0" dirty="0" err="1"/>
              <a:t>this</a:t>
            </a:r>
            <a:r>
              <a:rPr lang="es-ES" b="0" baseline="0" dirty="0"/>
              <a:t> </a:t>
            </a:r>
            <a:r>
              <a:rPr lang="es-ES" b="0" baseline="0" dirty="0" err="1"/>
              <a:t>week’s</a:t>
            </a:r>
            <a:r>
              <a:rPr lang="es-ES" b="0" baseline="0" dirty="0"/>
              <a:t> set 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Write the meaning of the bold words in English.</a:t>
            </a:r>
            <a:endParaRPr lang="en-US" b="0" baseline="0" dirty="0"/>
          </a:p>
          <a:p>
            <a:pPr marL="228600" indent="-228600">
              <a:buAutoNum type="arabicPeriod"/>
            </a:pPr>
            <a:r>
              <a:rPr lang="en-US" b="0" baseline="0" dirty="0"/>
              <a:t>Three words (</a:t>
            </a:r>
            <a:r>
              <a:rPr lang="en-US" b="0" baseline="0" dirty="0" err="1"/>
              <a:t>quizás</a:t>
            </a:r>
            <a:r>
              <a:rPr lang="en-US" b="0" baseline="0" dirty="0"/>
              <a:t>, </a:t>
            </a:r>
            <a:r>
              <a:rPr lang="en-US" b="0" baseline="0" dirty="0" err="1"/>
              <a:t>así</a:t>
            </a:r>
            <a:r>
              <a:rPr lang="en-US" b="0" baseline="0" dirty="0"/>
              <a:t>, </a:t>
            </a:r>
            <a:r>
              <a:rPr lang="en-US" b="0" baseline="0" dirty="0" err="1"/>
              <a:t>según</a:t>
            </a:r>
            <a:r>
              <a:rPr lang="en-US" b="0" baseline="0" dirty="0"/>
              <a:t>) are new this week, so their meanings are given upfront.  Teachers should draw students’ attention to these.</a:t>
            </a:r>
          </a:p>
          <a:p>
            <a:pPr marL="228600" indent="-228600">
              <a:buAutoNum type="arabicPeriod"/>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introduced this week: </a:t>
            </a:r>
            <a:r>
              <a:rPr lang="en-GB" b="0" baseline="0" dirty="0" err="1"/>
              <a:t>malo</a:t>
            </a:r>
            <a:r>
              <a:rPr lang="en-GB" b="0" baseline="0" dirty="0"/>
              <a:t> [368]; triste </a:t>
            </a:r>
            <a:r>
              <a:rPr lang="es-GB" sz="1200" b="0" i="0" kern="1200" dirty="0">
                <a:solidFill>
                  <a:schemeClr val="tx1"/>
                </a:solidFill>
                <a:effectLst/>
                <a:latin typeface="+mn-lt"/>
                <a:ea typeface="+mn-ea"/>
                <a:cs typeface="+mn-cs"/>
              </a:rPr>
              <a:t>[1371]</a:t>
            </a:r>
            <a:r>
              <a:rPr lang="en-GB" sz="1200" b="0" i="0" kern="1200" dirty="0">
                <a:solidFill>
                  <a:schemeClr val="tx1"/>
                </a:solidFill>
                <a:effectLst/>
                <a:latin typeface="+mn-lt"/>
                <a:ea typeface="+mn-ea"/>
                <a:cs typeface="+mn-cs"/>
              </a:rPr>
              <a:t>; </a:t>
            </a:r>
            <a:r>
              <a:rPr lang="en-GB" b="0" baseline="0" dirty="0" err="1"/>
              <a:t>quizás</a:t>
            </a:r>
            <a:r>
              <a:rPr lang="en-GB" b="0" baseline="0" dirty="0"/>
              <a:t> [346]; </a:t>
            </a:r>
            <a:r>
              <a:rPr lang="en-GB" baseline="0" dirty="0" err="1"/>
              <a:t>así</a:t>
            </a:r>
            <a:r>
              <a:rPr lang="en-GB" baseline="0" dirty="0"/>
              <a:t> [67]; </a:t>
            </a:r>
            <a:r>
              <a:rPr lang="en-GB" baseline="0" dirty="0" err="1"/>
              <a:t>según</a:t>
            </a:r>
            <a:r>
              <a:rPr lang="en-GB" baseline="0" dirty="0"/>
              <a:t> [237]; gente [137];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igual [263]</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listo [1684]</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seguro [407]</a:t>
            </a:r>
            <a:r>
              <a:rPr lang="en-GB" sz="1200" b="0" i="0" kern="1200" baseline="0" dirty="0">
                <a:solidFill>
                  <a:schemeClr val="tx1"/>
                </a:solidFill>
                <a:effectLst/>
                <a:latin typeface="+mn-lt"/>
                <a:ea typeface="+mn-ea"/>
                <a:cs typeface="+mn-cs"/>
              </a:rPr>
              <a:t>; </a:t>
            </a:r>
            <a:r>
              <a:rPr lang="en-GB" baseline="0" dirty="0" err="1"/>
              <a:t>precioso</a:t>
            </a:r>
            <a:r>
              <a:rPr lang="en-GB" baseline="0" dirty="0"/>
              <a:t> [1777]; </a:t>
            </a:r>
            <a:r>
              <a:rPr lang="en-GB" b="0" baseline="0" dirty="0" err="1"/>
              <a:t>limpio</a:t>
            </a:r>
            <a:r>
              <a:rPr lang="en-GB" b="0" baseline="0" dirty="0"/>
              <a:t> </a:t>
            </a:r>
            <a:r>
              <a:rPr lang="es-GB" sz="1200" b="0" i="0" kern="1200" dirty="0">
                <a:solidFill>
                  <a:schemeClr val="tx1"/>
                </a:solidFill>
                <a:effectLst/>
                <a:latin typeface="+mn-lt"/>
                <a:ea typeface="+mn-ea"/>
                <a:cs typeface="+mn-cs"/>
              </a:rPr>
              <a:t>[1710]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3.2.6 [revisited in SoW this week]: </a:t>
            </a:r>
            <a:r>
              <a:rPr lang="en-GB" b="0" baseline="0" dirty="0" err="1"/>
              <a:t>cenar</a:t>
            </a:r>
            <a:r>
              <a:rPr lang="en-GB" b="0" baseline="0" dirty="0"/>
              <a:t> [3087]; </a:t>
            </a:r>
            <a:r>
              <a:rPr lang="en-GB" sz="1200" b="0" i="0" kern="1200" baseline="0" dirty="0" err="1">
                <a:solidFill>
                  <a:schemeClr val="tx1"/>
                </a:solidFill>
                <a:effectLst/>
                <a:latin typeface="+mn-lt"/>
                <a:ea typeface="+mn-ea"/>
                <a:cs typeface="+mn-cs"/>
              </a:rPr>
              <a:t>dormir</a:t>
            </a:r>
            <a:r>
              <a:rPr lang="en-GB" sz="1200" b="0" i="0" kern="1200" baseline="0" dirty="0">
                <a:solidFill>
                  <a:schemeClr val="tx1"/>
                </a:solidFill>
                <a:effectLst/>
                <a:latin typeface="+mn-lt"/>
                <a:ea typeface="+mn-ea"/>
                <a:cs typeface="+mn-cs"/>
              </a:rPr>
              <a:t> [403]. Other words from the poem are included for further exposure to words that have been previously encountered in the poem: </a:t>
            </a:r>
            <a:r>
              <a:rPr lang="es-GB" sz="1200" b="0" i="0" kern="1200" baseline="0" dirty="0">
                <a:solidFill>
                  <a:schemeClr val="tx1"/>
                </a:solidFill>
                <a:effectLst/>
                <a:latin typeface="+mn-lt"/>
                <a:ea typeface="+mn-ea"/>
                <a:cs typeface="+mn-cs"/>
              </a:rPr>
              <a:t>playa [1475]</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mediodía</a:t>
            </a:r>
            <a:r>
              <a:rPr lang="en-GB" sz="1200" b="0" i="0" kern="1200" baseline="0" dirty="0">
                <a:solidFill>
                  <a:schemeClr val="tx1"/>
                </a:solidFill>
                <a:effectLst/>
                <a:latin typeface="+mn-lt"/>
                <a:ea typeface="+mn-ea"/>
                <a:cs typeface="+mn-cs"/>
              </a:rPr>
              <a:t> [2647]; </a:t>
            </a:r>
            <a:r>
              <a:rPr lang="en-GB" sz="1200" b="0" i="0" kern="1200" baseline="0" dirty="0" err="1">
                <a:solidFill>
                  <a:schemeClr val="tx1"/>
                </a:solidFill>
                <a:effectLst/>
                <a:latin typeface="+mn-lt"/>
                <a:ea typeface="+mn-ea"/>
                <a:cs typeface="+mn-cs"/>
              </a:rPr>
              <a:t>papá</a:t>
            </a:r>
            <a:r>
              <a:rPr lang="en-GB" sz="1200" b="0" i="0" kern="1200" baseline="0" dirty="0">
                <a:solidFill>
                  <a:schemeClr val="tx1"/>
                </a:solidFill>
                <a:effectLst/>
                <a:latin typeface="+mn-lt"/>
                <a:ea typeface="+mn-ea"/>
                <a:cs typeface="+mn-cs"/>
              </a:rPr>
              <a:t> [865]; </a:t>
            </a:r>
            <a:r>
              <a:rPr lang="en-GB" sz="1200" b="0" i="0" kern="1200" baseline="0" dirty="0" err="1">
                <a:solidFill>
                  <a:schemeClr val="tx1"/>
                </a:solidFill>
                <a:effectLst/>
                <a:latin typeface="+mn-lt"/>
                <a:ea typeface="+mn-ea"/>
                <a:cs typeface="+mn-cs"/>
              </a:rPr>
              <a:t>su</a:t>
            </a:r>
            <a:r>
              <a:rPr lang="en-GB" sz="1200" b="0" i="0" kern="1200" baseline="0" dirty="0">
                <a:solidFill>
                  <a:schemeClr val="tx1"/>
                </a:solidFill>
                <a:effectLst/>
                <a:latin typeface="+mn-lt"/>
                <a:ea typeface="+mn-ea"/>
                <a:cs typeface="+mn-cs"/>
              </a:rPr>
              <a:t>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3.1.5 [revisited in SoW this week]: </a:t>
            </a:r>
            <a:r>
              <a:rPr lang="en-GB" baseline="0" dirty="0" err="1"/>
              <a:t>parque</a:t>
            </a:r>
            <a:r>
              <a:rPr lang="en-GB" baseline="0" dirty="0"/>
              <a:t> [1354]; correr [343]; </a:t>
            </a:r>
            <a:r>
              <a:rPr lang="es-419" sz="1200" kern="1200" dirty="0">
                <a:solidFill>
                  <a:schemeClr val="tx1"/>
                </a:solidFill>
                <a:effectLst/>
                <a:latin typeface="+mn-lt"/>
                <a:ea typeface="+mn-ea"/>
                <a:cs typeface="+mn-cs"/>
              </a:rPr>
              <a:t>escribir [198]; carta [627]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other Y7 weeks: </a:t>
            </a:r>
            <a:r>
              <a:rPr lang="en-GB" b="0" baseline="0" dirty="0" err="1"/>
              <a:t>querer</a:t>
            </a:r>
            <a:r>
              <a:rPr lang="en-GB" b="0" baseline="0" dirty="0"/>
              <a:t> [58]; </a:t>
            </a:r>
            <a:r>
              <a:rPr lang="en-GB" b="0" baseline="0" dirty="0" err="1"/>
              <a:t>porque</a:t>
            </a:r>
            <a:r>
              <a:rPr lang="en-GB" b="0" baseline="0" dirty="0"/>
              <a:t> [40]; </a:t>
            </a:r>
            <a:r>
              <a:rPr lang="en-GB" b="0" baseline="0" dirty="0" err="1"/>
              <a:t>pero</a:t>
            </a:r>
            <a:r>
              <a:rPr lang="en-GB" b="0" baseline="0" dirty="0"/>
              <a:t> [30]; </a:t>
            </a:r>
            <a:r>
              <a:rPr lang="en-GB" baseline="0" dirty="0"/>
              <a:t>ciudad [178]; </a:t>
            </a:r>
            <a:r>
              <a:rPr lang="en-GB" baseline="0" dirty="0" err="1"/>
              <a:t>muy</a:t>
            </a:r>
            <a:r>
              <a:rPr lang="en-GB" baseline="0" dirty="0"/>
              <a:t> [43]; bonito [891]; </a:t>
            </a:r>
            <a:r>
              <a:rPr lang="es-GB" sz="1200" b="0" i="0" kern="1200" baseline="0" dirty="0">
                <a:solidFill>
                  <a:schemeClr val="tx1"/>
                </a:solidFill>
                <a:effectLst/>
                <a:latin typeface="+mn-lt"/>
                <a:ea typeface="+mn-ea"/>
                <a:cs typeface="+mn-cs"/>
              </a:rPr>
              <a:t>calle [269]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4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vocabulary in the second revisited set for this week, in the spoken modality.</a:t>
            </a:r>
            <a:br>
              <a:rPr lang="en-GB" dirty="0"/>
            </a:br>
            <a:br>
              <a:rPr lang="en-GB" dirty="0"/>
            </a:br>
            <a:r>
              <a:rPr lang="en-GB" b="1" dirty="0"/>
              <a:t>Procedure:</a:t>
            </a:r>
            <a:br>
              <a:rPr lang="en-GB" dirty="0"/>
            </a:br>
            <a:r>
              <a:rPr lang="en-GB" dirty="0"/>
              <a:t>1. Click for the English word to appear.</a:t>
            </a:r>
          </a:p>
          <a:p>
            <a:r>
              <a:rPr lang="en-GB" dirty="0"/>
              <a:t>2. Click on the number to play the sound.</a:t>
            </a:r>
          </a:p>
          <a:p>
            <a:r>
              <a:rPr lang="en-GB" dirty="0"/>
              <a:t>3. Listen to the German words. Was any of the four words the German for the English word shown?</a:t>
            </a:r>
            <a:br>
              <a:rPr lang="en-GB" dirty="0"/>
            </a:br>
            <a:r>
              <a:rPr lang="en-GB" dirty="0"/>
              <a:t>4. On a click an English word will appear. Was the word included in the German set?</a:t>
            </a:r>
            <a:br>
              <a:rPr lang="en-GB" dirty="0"/>
            </a:br>
            <a:r>
              <a:rPr lang="en-GB" dirty="0"/>
              <a:t>5. Click for answers.</a:t>
            </a:r>
            <a:br>
              <a:rPr lang="en-GB" dirty="0"/>
            </a:br>
            <a:r>
              <a:rPr lang="en-GB" dirty="0"/>
              <a:t>Note: Increase the challenge by listening first, revealing English word after listening to each set of four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a:t>
            </a:r>
            <a:r>
              <a:rPr lang="en-GB" dirty="0" err="1">
                <a:sym typeface="Wingdings" pitchFamily="2" charset="2"/>
              </a:rPr>
              <a:t>Spieler</a:t>
            </a:r>
            <a:r>
              <a:rPr lang="en-GB" dirty="0">
                <a:sym typeface="Wingdings" pitchFamily="2" charset="2"/>
              </a:rPr>
              <a:t>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a:p>
            <a:r>
              <a:rPr lang="en-GB" sz="1200" b="1" i="0" u="none" strike="noStrike" kern="1200" cap="none" dirty="0">
                <a:solidFill>
                  <a:schemeClr val="tx1"/>
                </a:solidFill>
                <a:effectLst/>
                <a:latin typeface="+mn-lt"/>
                <a:cs typeface="Calibri"/>
                <a:sym typeface="Calibri"/>
              </a:rPr>
              <a:t>7.3.2.4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die Mitte [756]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das </a:t>
            </a:r>
            <a:r>
              <a:rPr lang="en-GB" sz="1200" b="0" kern="1200" dirty="0" err="1">
                <a:solidFill>
                  <a:schemeClr val="tx1"/>
                </a:solidFill>
                <a:effectLst/>
                <a:latin typeface="+mn-lt"/>
                <a:ea typeface="+mn-ea"/>
                <a:cs typeface="+mn-cs"/>
              </a:rPr>
              <a:t>Ziel</a:t>
            </a:r>
            <a:r>
              <a:rPr lang="en-GB" sz="1200" b="0" kern="1200" dirty="0">
                <a:solidFill>
                  <a:schemeClr val="tx1"/>
                </a:solidFill>
                <a:effectLst/>
                <a:latin typeface="+mn-lt"/>
                <a:ea typeface="+mn-ea"/>
                <a:cs typeface="+mn-cs"/>
              </a:rPr>
              <a:t> [325]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endParaRPr lang="en-GB" dirty="0"/>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recap vocabulary from this lesson and sets </a:t>
            </a:r>
            <a:r>
              <a:rPr lang="es-419" sz="1200" b="0" kern="1200" dirty="0">
                <a:solidFill>
                  <a:schemeClr val="tx1"/>
                </a:solidFill>
                <a:effectLst/>
                <a:latin typeface="+mn-lt"/>
                <a:ea typeface="+mn-ea"/>
                <a:cs typeface="+mn-cs"/>
              </a:rPr>
              <a:t>Y8 1.1.5</a:t>
            </a:r>
            <a:r>
              <a:rPr lang="en-GB" sz="1200" b="0" kern="1200" baseline="0" dirty="0">
                <a:solidFill>
                  <a:schemeClr val="tx1"/>
                </a:solidFill>
                <a:effectLst/>
                <a:latin typeface="+mn-lt"/>
                <a:ea typeface="+mn-ea"/>
                <a:cs typeface="+mn-cs"/>
              </a:rPr>
              <a:t> and </a:t>
            </a:r>
            <a:r>
              <a:rPr lang="es-419" sz="1200" b="0" kern="1200" dirty="0">
                <a:solidFill>
                  <a:schemeClr val="tx1"/>
                </a:solidFill>
                <a:effectLst/>
                <a:latin typeface="+mn-lt"/>
                <a:ea typeface="+mn-ea"/>
                <a:cs typeface="+mn-cs"/>
              </a:rPr>
              <a:t>Y7 3.2.6 as per the SoW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 drawing attention to the vocabulary items.</a:t>
            </a:r>
          </a:p>
          <a:p>
            <a:endParaRPr lang="en-US" b="0" dirty="0"/>
          </a:p>
          <a:p>
            <a:r>
              <a:rPr lang="en-US" b="1" dirty="0"/>
              <a:t>Transcript:</a:t>
            </a:r>
          </a:p>
          <a:p>
            <a:pPr marL="228600" indent="-228600">
              <a:buAutoNum type="arabicParenR"/>
            </a:pPr>
            <a:r>
              <a:rPr lang="en-US" b="0" baseline="0" dirty="0" err="1"/>
              <a:t>hacer</a:t>
            </a:r>
            <a:r>
              <a:rPr lang="en-US" b="0" baseline="0" dirty="0"/>
              <a:t> un </a:t>
            </a:r>
            <a:r>
              <a:rPr lang="en-US" b="0" baseline="0" dirty="0" err="1"/>
              <a:t>cambio</a:t>
            </a:r>
            <a:r>
              <a:rPr lang="en-US" b="0" baseline="0" dirty="0"/>
              <a:t> genial</a:t>
            </a:r>
          </a:p>
          <a:p>
            <a:pPr marL="228600" indent="-228600">
              <a:buAutoNum type="arabicParenR"/>
            </a:pPr>
            <a:r>
              <a:rPr lang="en-US" b="0" baseline="0" dirty="0" err="1"/>
              <a:t>cenar</a:t>
            </a:r>
            <a:r>
              <a:rPr lang="en-US" b="0" baseline="0" dirty="0"/>
              <a:t> solo</a:t>
            </a:r>
          </a:p>
          <a:p>
            <a:pPr marL="228600" indent="-228600">
              <a:buAutoNum type="arabicParenR"/>
            </a:pPr>
            <a:r>
              <a:rPr lang="en-US" b="0" baseline="0" dirty="0"/>
              <a:t>el </a:t>
            </a:r>
            <a:r>
              <a:rPr lang="en-US" b="0" baseline="0" dirty="0" err="1"/>
              <a:t>pelo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a:t>
            </a:r>
            <a:r>
              <a:rPr lang="en-US" b="0" baseline="0" dirty="0" err="1"/>
              <a:t>corto</a:t>
            </a:r>
            <a:endParaRPr lang="en-US" b="0" baseline="0" dirty="0"/>
          </a:p>
          <a:p>
            <a:pPr marL="228600" indent="-228600">
              <a:buAutoNum type="arabicParenR"/>
            </a:pPr>
            <a:r>
              <a:rPr lang="en-US" b="0" baseline="0" dirty="0" err="1"/>
              <a:t>hacer</a:t>
            </a:r>
            <a:r>
              <a:rPr lang="en-US" b="0" baseline="0" dirty="0"/>
              <a:t> un </a:t>
            </a:r>
            <a:r>
              <a:rPr lang="en-US" b="0" baseline="0" dirty="0" err="1"/>
              <a:t>gesto</a:t>
            </a:r>
            <a:r>
              <a:rPr lang="en-US" b="0" baseline="0" dirty="0"/>
              <a:t> </a:t>
            </a:r>
            <a:r>
              <a:rPr lang="en-US" b="0" baseline="0" dirty="0" err="1"/>
              <a:t>gracioso</a:t>
            </a:r>
            <a:endParaRPr lang="en-US" b="0" baseline="0" dirty="0"/>
          </a:p>
          <a:p>
            <a:pPr marL="228600" indent="-228600">
              <a:buAutoNum type="arabicParenR"/>
            </a:pPr>
            <a:r>
              <a:rPr lang="en-US" b="0" baseline="0" dirty="0"/>
              <a:t>el </a:t>
            </a:r>
            <a:r>
              <a:rPr lang="en-US" b="0" baseline="0" dirty="0" err="1"/>
              <a:t>pelo</a:t>
            </a:r>
            <a:r>
              <a:rPr lang="en-US" b="0" baseline="0" dirty="0"/>
              <a:t> </a:t>
            </a:r>
            <a:r>
              <a:rPr lang="en-US" b="0" baseline="0" dirty="0" err="1"/>
              <a:t>corto</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hacer</a:t>
            </a:r>
            <a:r>
              <a:rPr lang="en-US" b="0" baseline="0" dirty="0"/>
              <a:t> un </a:t>
            </a:r>
            <a:r>
              <a:rPr lang="en-US" b="0" baseline="0" dirty="0" err="1"/>
              <a:t>esfuerzo</a:t>
            </a:r>
            <a:endParaRPr lang="en-US" b="0" baseline="0" dirty="0"/>
          </a:p>
          <a:p>
            <a:pPr marL="228600" indent="-228600">
              <a:buAutoNum type="arabicParenR"/>
            </a:pPr>
            <a:r>
              <a:rPr lang="en-US" b="0" baseline="0" dirty="0"/>
              <a:t>un </a:t>
            </a:r>
            <a:r>
              <a:rPr lang="en-US" b="0" baseline="0" dirty="0" err="1"/>
              <a:t>diálogo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largo</a:t>
            </a:r>
          </a:p>
          <a:p>
            <a:pPr marL="228600" indent="-228600">
              <a:buAutoNum type="arabicParenR"/>
            </a:pPr>
            <a:r>
              <a:rPr lang="en-US" b="0" baseline="0" dirty="0"/>
              <a:t>el </a:t>
            </a:r>
            <a:r>
              <a:rPr lang="en-US" b="0" baseline="0" dirty="0" err="1"/>
              <a:t>cielo</a:t>
            </a:r>
            <a:r>
              <a:rPr lang="en-US" b="0" baseline="0" dirty="0"/>
              <a:t> </a:t>
            </a:r>
            <a:r>
              <a:rPr lang="en-US" b="0" baseline="0" dirty="0" err="1"/>
              <a:t>azul</a:t>
            </a:r>
            <a:endParaRPr lang="en-US" b="0" baseline="0" dirty="0"/>
          </a:p>
          <a:p>
            <a:pPr marL="0" indent="0">
              <a:buNone/>
            </a:pPr>
            <a:r>
              <a:rPr lang="en-US" b="0" baseline="0" dirty="0"/>
              <a:t>11) </a:t>
            </a:r>
            <a:r>
              <a:rPr lang="en-US" b="0" baseline="0" dirty="0" err="1"/>
              <a:t>hacer</a:t>
            </a:r>
            <a:r>
              <a:rPr lang="en-US" b="0" baseline="0" dirty="0"/>
              <a:t> </a:t>
            </a:r>
            <a:r>
              <a:rPr lang="en-US" b="0" baseline="0" dirty="0" err="1"/>
              <a:t>ruido</a:t>
            </a:r>
            <a:endParaRPr lang="en-US" b="0" baseline="0" dirty="0"/>
          </a:p>
          <a:p>
            <a:pPr marL="0" indent="0">
              <a:buNone/>
            </a:pPr>
            <a:r>
              <a:rPr lang="en-US" b="0" baseline="0" dirty="0"/>
              <a:t>12) </a:t>
            </a:r>
            <a:r>
              <a:rPr lang="en-US" b="0" baseline="0" dirty="0" err="1"/>
              <a:t>dormir</a:t>
            </a:r>
            <a:r>
              <a:rPr lang="en-US" b="0" baseline="0" dirty="0"/>
              <a:t> solo</a:t>
            </a:r>
          </a:p>
          <a:p>
            <a:pPr marL="0" indent="0">
              <a:buNone/>
            </a:pPr>
            <a:endParaRPr lang="en-US" b="0" baseline="0" dirty="0"/>
          </a:p>
          <a:p>
            <a:r>
              <a:rPr lang="es-419" sz="1200" b="1" kern="1200" dirty="0">
                <a:solidFill>
                  <a:schemeClr val="tx1"/>
                </a:solidFill>
                <a:effectLst/>
                <a:latin typeface="+mn-lt"/>
                <a:ea typeface="+mn-ea"/>
                <a:cs typeface="+mn-cs"/>
              </a:rPr>
              <a:t>Vocabulary </a:t>
            </a:r>
            <a:r>
              <a:rPr lang="es-419" sz="1200" b="1" kern="1200" dirty="0" err="1">
                <a:solidFill>
                  <a:schemeClr val="tx1"/>
                </a:solidFill>
                <a:effectLst/>
                <a:latin typeface="+mn-lt"/>
                <a:ea typeface="+mn-ea"/>
                <a:cs typeface="+mn-cs"/>
              </a:rPr>
              <a:t>from</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revisited</a:t>
            </a:r>
            <a:r>
              <a:rPr lang="es-419" sz="1200" b="1" kern="1200" baseline="0" dirty="0">
                <a:solidFill>
                  <a:schemeClr val="tx1"/>
                </a:solidFill>
                <a:effectLst/>
                <a:latin typeface="+mn-lt"/>
                <a:ea typeface="+mn-ea"/>
                <a:cs typeface="+mn-cs"/>
              </a:rPr>
              <a:t> sets</a:t>
            </a:r>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8.1.1.5:</a:t>
            </a:r>
            <a:r>
              <a:rPr lang="es-419" sz="1200" b="1"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gracioso [3874]; genial [2890];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7.3.2.6: </a:t>
            </a:r>
            <a:r>
              <a:rPr lang="es-419" sz="1200" kern="1200" dirty="0">
                <a:solidFill>
                  <a:schemeClr val="tx1"/>
                </a:solidFill>
                <a:effectLst/>
                <a:latin typeface="+mn-lt"/>
                <a:ea typeface="+mn-ea"/>
                <a:cs typeface="+mn-cs"/>
              </a:rPr>
              <a:t>cielo [620]; pelo [873]; cenar [3087]; dormir [403]</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05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dirty="0" err="1"/>
              <a:t>Oben</a:t>
            </a:r>
            <a:r>
              <a:rPr lang="en-GB" dirty="0"/>
              <a:t> </a:t>
            </a:r>
            <a:r>
              <a:rPr lang="en-GB" dirty="0" err="1"/>
              <a:t>i</a:t>
            </a:r>
            <a:r>
              <a:rPr lang="de-DE" sz="1200" kern="1200" dirty="0">
                <a:solidFill>
                  <a:schemeClr val="tx1"/>
                </a:solidFill>
                <a:effectLst/>
                <a:latin typeface="+mn-lt"/>
                <a:ea typeface="+mn-ea"/>
                <a:cs typeface="+mn-cs"/>
              </a:rPr>
              <a:t>n meiner Wohnung findet eine Geburtstagsparty statt.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dirty="0">
                <a:solidFill>
                  <a:srgbClr val="115076"/>
                </a:solidFill>
              </a:rPr>
              <a:t>Mia </a:t>
            </a:r>
            <a:r>
              <a:rPr lang="en-GB" sz="1200" dirty="0" err="1">
                <a:solidFill>
                  <a:srgbClr val="115076"/>
                </a:solidFill>
              </a:rPr>
              <a:t>ist</a:t>
            </a:r>
            <a:r>
              <a:rPr lang="en-GB" sz="1200" dirty="0">
                <a:solidFill>
                  <a:srgbClr val="115076"/>
                </a:solidFill>
              </a:rPr>
              <a:t> </a:t>
            </a:r>
            <a:r>
              <a:rPr lang="en-GB" sz="1200" dirty="0" err="1">
                <a:solidFill>
                  <a:srgbClr val="115076"/>
                </a:solidFill>
              </a:rPr>
              <a:t>müde</a:t>
            </a:r>
            <a:r>
              <a:rPr lang="en-GB" sz="1200" dirty="0">
                <a:solidFill>
                  <a:srgbClr val="115076"/>
                </a:solidFill>
              </a:rPr>
              <a:t>, und </a:t>
            </a:r>
            <a:r>
              <a:rPr lang="en-GB" sz="1200" dirty="0" err="1">
                <a:solidFill>
                  <a:srgbClr val="115076"/>
                </a:solidFill>
              </a:rPr>
              <a:t>sie</a:t>
            </a:r>
            <a:r>
              <a:rPr lang="en-GB" sz="1200" dirty="0">
                <a:solidFill>
                  <a:srgbClr val="115076"/>
                </a:solidFill>
              </a:rPr>
              <a:t> </a:t>
            </a:r>
            <a:r>
              <a:rPr lang="en-GB" sz="1200" dirty="0" err="1">
                <a:solidFill>
                  <a:srgbClr val="115076"/>
                </a:solidFill>
              </a:rPr>
              <a:t>kommt</a:t>
            </a:r>
            <a:r>
              <a:rPr lang="en-GB" sz="1200" dirty="0">
                <a:solidFill>
                  <a:srgbClr val="115076"/>
                </a:solidFill>
              </a:rPr>
              <a:t> </a:t>
            </a:r>
            <a:r>
              <a:rPr lang="en-GB" sz="1200" dirty="0" err="1">
                <a:solidFill>
                  <a:srgbClr val="115076"/>
                </a:solidFill>
              </a:rPr>
              <a:t>später</a:t>
            </a:r>
            <a:r>
              <a:rPr lang="en-GB" sz="1200" dirty="0">
                <a:solidFill>
                  <a:srgbClr val="115076"/>
                </a:solidFill>
              </a:rPr>
              <a:t>.</a:t>
            </a:r>
          </a:p>
          <a:p>
            <a:r>
              <a:rPr lang="de-DE" sz="1200" kern="1200" dirty="0">
                <a:solidFill>
                  <a:schemeClr val="tx1"/>
                </a:solidFill>
                <a:effectLst/>
                <a:latin typeface="+mn-lt"/>
                <a:ea typeface="+mn-ea"/>
                <a:cs typeface="+mn-cs"/>
              </a:rPr>
              <a:t>3. Mehmet ist mit dem Flugzeug vom Süden aus losgeflogen.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Katjas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 los und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polnisches</a:t>
            </a:r>
            <a:r>
              <a:rPr lang="en-GB" sz="1200" kern="1200" dirty="0">
                <a:solidFill>
                  <a:schemeClr val="tx1"/>
                </a:solidFill>
                <a:effectLst/>
                <a:latin typeface="+mn-lt"/>
                <a:ea typeface="+mn-ea"/>
                <a:cs typeface="+mn-cs"/>
              </a:rPr>
              <a:t> Essen.</a:t>
            </a:r>
          </a:p>
          <a:p>
            <a:r>
              <a:rPr lang="de-DE" sz="1200" kern="1200" dirty="0">
                <a:solidFill>
                  <a:schemeClr val="tx1"/>
                </a:solidFill>
                <a:effectLst/>
                <a:latin typeface="+mn-lt"/>
                <a:ea typeface="+mn-ea"/>
                <a:cs typeface="+mn-cs"/>
              </a:rPr>
              <a:t>5. Katja bereitet das Essen vor, aber sie hat die Küche nicht gefunden.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Wir sind einkaufen gegangen, aber wir haben noch Lust, mit Mia zu tanzen!</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einkaufen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[2877]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mitbringen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stattfinden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[652]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vorbereiten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[1421]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Geburtstag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[1766] </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gegangen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gefahren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fliegen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geflogen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Bahn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Flugzeug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Geschichte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[262]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Onkel</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[1832]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[2023]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Süden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[1771]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[1826]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Schiff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[1176]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polnisch</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[3237]</a:t>
            </a: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gefunden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[103]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Hunger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[2097]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Kaffee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[1299]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Küche</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[960]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Lust</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[1407]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Schmerz</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[1483]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Wohnung</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[418]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müde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[2000]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noch1</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[33]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oben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[100]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unten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[590]</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endPar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nouns from the tasks that follow. </a:t>
            </a:r>
          </a:p>
          <a:p>
            <a:r>
              <a:rPr lang="en-GB" baseline="0" dirty="0"/>
              <a:t>Here, pupils find the odd one out by identifying the gender of each noun.</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952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rPr>
              <a:t>Building on the work of Bill VanPatten, (e.g., </a:t>
            </a:r>
            <a:r>
              <a:rPr lang="en-GB" dirty="0">
                <a:hlinkClick r:id="rId3"/>
              </a:rPr>
              <a:t>https://oasis-database.org/concern/summaries/9019s2443?locale=en</a:t>
            </a:r>
            <a:r>
              <a:rPr lang="en-GB" dirty="0"/>
              <a:t>)</a:t>
            </a:r>
            <a:r>
              <a:rPr lang="en-GB" sz="1200" b="0" i="0" kern="1200" dirty="0">
                <a:solidFill>
                  <a:schemeClr val="tx1"/>
                </a:solidFill>
                <a:effectLst/>
                <a:latin typeface="+mn-lt"/>
                <a:ea typeface="+mn-ea"/>
                <a:cs typeface="+mn-cs"/>
              </a:rPr>
              <a:t>, researchers have experimented by practising in the input (L &amp; R) many ‘harder to reach’ grammar features, which learners typically don’t just pick up by being asked to understand the main details of a text containing the target feature.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600" b="1" i="1" dirty="0">
                <a:solidFill>
                  <a:srgbClr val="104F75"/>
                </a:solidFill>
                <a:latin typeface="+mn-lt"/>
                <a:ea typeface="Calibri"/>
                <a:cs typeface="Calibri"/>
                <a:sym typeface="Calibri"/>
              </a:rPr>
              <a:t>Evidence suggests benefits for:</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analysis of language</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‘Training the ear’ to notice small phonemic differences (e.g. </a:t>
            </a:r>
            <a:r>
              <a:rPr lang="en-GB" sz="1200" i="1" dirty="0">
                <a:solidFill>
                  <a:srgbClr val="104F75"/>
                </a:solidFill>
                <a:latin typeface="+mn-lt"/>
                <a:ea typeface="Calibri"/>
                <a:cs typeface="Calibri"/>
                <a:sym typeface="Calibri"/>
              </a:rPr>
              <a:t>je</a:t>
            </a:r>
            <a:r>
              <a:rPr lang="en-GB" sz="1200" dirty="0">
                <a:solidFill>
                  <a:srgbClr val="104F75"/>
                </a:solidFill>
                <a:latin typeface="+mn-lt"/>
                <a:ea typeface="Calibri"/>
                <a:cs typeface="Calibri"/>
                <a:sym typeface="Calibri"/>
              </a:rPr>
              <a:t> / </a:t>
            </a:r>
            <a:r>
              <a:rPr lang="en-GB" sz="1200" i="1" dirty="0" err="1">
                <a:solidFill>
                  <a:srgbClr val="104F75"/>
                </a:solidFill>
                <a:latin typeface="+mn-lt"/>
                <a:ea typeface="Calibri"/>
                <a:cs typeface="Calibri"/>
                <a:sym typeface="Calibri"/>
              </a:rPr>
              <a:t>j’ai</a:t>
            </a:r>
            <a:r>
              <a:rPr lang="en-GB" sz="1200" dirty="0">
                <a:solidFill>
                  <a:srgbClr val="104F75"/>
                </a:solidFill>
                <a:latin typeface="+mn-lt"/>
                <a:ea typeface="Calibri"/>
                <a:cs typeface="Calibri"/>
                <a:sym typeface="Calibri"/>
              </a:rPr>
              <a:t>)</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comprehension </a:t>
            </a:r>
            <a:r>
              <a:rPr lang="en-GB" sz="1200" i="1" dirty="0">
                <a:solidFill>
                  <a:srgbClr val="104F75"/>
                </a:solidFill>
                <a:latin typeface="+mn-lt"/>
                <a:ea typeface="Calibri"/>
                <a:cs typeface="Calibri"/>
                <a:sym typeface="Calibri"/>
              </a:rPr>
              <a:t>and</a:t>
            </a:r>
            <a:r>
              <a:rPr lang="en-GB" sz="1200" dirty="0">
                <a:solidFill>
                  <a:srgbClr val="104F75"/>
                </a:solidFill>
                <a:latin typeface="+mn-lt"/>
                <a:ea typeface="Calibri"/>
                <a:cs typeface="Calibri"/>
                <a:sym typeface="Calibri"/>
              </a:rPr>
              <a:t> production</a:t>
            </a:r>
            <a:endParaRPr lang="en-GB" sz="1600" dirty="0">
              <a:solidFill>
                <a:srgbClr val="104F75"/>
              </a:solidFill>
              <a:latin typeface="+mn-lt"/>
              <a:ea typeface="Calibri"/>
              <a:cs typeface="Calibri"/>
              <a:sym typeface="Calibri"/>
            </a:endParaRPr>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A range of ages, proficiencies, languages, grammar features</a:t>
            </a:r>
            <a:endParaRPr lang="en-GB" sz="1600" dirty="0">
              <a:solidFill>
                <a:srgbClr val="104F75"/>
              </a:solidFill>
              <a:latin typeface="+mn-lt"/>
              <a:ea typeface="Calibri"/>
              <a:cs typeface="Calibri"/>
              <a:sym typeface="Calibri"/>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81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69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Instructions</a:t>
            </a:r>
          </a:p>
          <a:p>
            <a:r>
              <a:rPr lang="en-GB" sz="1200" b="0" baseline="0" dirty="0">
                <a:solidFill>
                  <a:schemeClr val="accent5">
                    <a:lumMod val="50000"/>
                  </a:schemeClr>
                </a:solidFill>
                <a:latin typeface="Century Gothic" panose="020B0502020202020204" pitchFamily="34" charset="0"/>
              </a:rPr>
              <a:t>You and your friends are getting to know some French students online.  But @usernames don’t tell you if the person is male or female. Work out who has written each message.  </a:t>
            </a:r>
            <a:r>
              <a:rPr lang="en-GB" sz="1200" b="1" baseline="0" dirty="0">
                <a:solidFill>
                  <a:schemeClr val="accent5">
                    <a:lumMod val="50000"/>
                  </a:schemeClr>
                </a:solidFill>
                <a:latin typeface="Century Gothic" panose="020B0502020202020204" pitchFamily="34" charset="0"/>
              </a:rPr>
              <a:t>Look carefully at the adjective. </a:t>
            </a:r>
            <a:r>
              <a:rPr lang="en-GB" sz="1200" b="0" baseline="0" dirty="0">
                <a:solidFill>
                  <a:schemeClr val="accent5">
                    <a:lumMod val="50000"/>
                  </a:schemeClr>
                </a:solidFill>
                <a:latin typeface="Century Gothic" panose="020B0502020202020204" pitchFamily="34" charset="0"/>
              </a:rPr>
              <a:t> Write 1-8 and M or F.</a:t>
            </a:r>
            <a:endParaRPr lang="en-GB" sz="1200" b="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360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Punctuation has been removed</a:t>
            </a:r>
            <a:r>
              <a:rPr lang="en-GB" baseline="0" dirty="0"/>
              <a:t> here so that students have no other clue apart from the verb.  Asking learners to write ‘</a:t>
            </a:r>
            <a:r>
              <a:rPr lang="en-GB" baseline="0" dirty="0" err="1"/>
              <a:t>oui</a:t>
            </a:r>
            <a:r>
              <a:rPr lang="en-GB" baseline="0" dirty="0"/>
              <a:t>’ or ‘non’ where the sentence is a question adds the element of reading for meaning at this stage, as well as identifying the statement or question.  </a:t>
            </a:r>
          </a:p>
          <a:p>
            <a:endParaRPr lang="en-GB" baseline="0" dirty="0"/>
          </a:p>
          <a:p>
            <a:r>
              <a:rPr lang="en-GB" baseline="0" dirty="0"/>
              <a:t>To complete the task, students can work from the board, writing 1-12, Q or S, </a:t>
            </a:r>
            <a:r>
              <a:rPr lang="en-GB" baseline="0" dirty="0" err="1"/>
              <a:t>Oui</a:t>
            </a:r>
            <a:r>
              <a:rPr lang="en-GB" baseline="0" dirty="0"/>
              <a:t> / Non.</a:t>
            </a:r>
            <a:br>
              <a:rPr lang="en-GB" baseline="0" dirty="0"/>
            </a:br>
            <a:r>
              <a:rPr lang="en-GB" baseline="0" dirty="0"/>
              <a:t>Alternatively, the following two slides can be used to print student A5 copies.</a:t>
            </a:r>
          </a:p>
          <a:p>
            <a:endParaRPr lang="en-GB" baseline="0" dirty="0"/>
          </a:p>
          <a:p>
            <a:endParaRPr lang="en-GB" b="0" u="none" baseline="0" dirty="0"/>
          </a:p>
          <a:p>
            <a:r>
              <a:rPr lang="en-GB" baseline="0" dirty="0"/>
              <a:t>Verb frequency rankings (1 is the most common word in French): jouer (219); </a:t>
            </a:r>
            <a:r>
              <a:rPr lang="en-GB" baseline="0" dirty="0" err="1"/>
              <a:t>penser</a:t>
            </a:r>
            <a:r>
              <a:rPr lang="en-GB" baseline="0" dirty="0"/>
              <a:t> (116); demander (80); </a:t>
            </a:r>
            <a:r>
              <a:rPr lang="en-GB" baseline="0" dirty="0" err="1"/>
              <a:t>aller</a:t>
            </a:r>
            <a:r>
              <a:rPr lang="en-GB" baseline="0" dirty="0"/>
              <a:t> (53); aimer (242); </a:t>
            </a:r>
            <a:r>
              <a:rPr lang="en-GB" baseline="0" dirty="0" err="1"/>
              <a:t>parler</a:t>
            </a:r>
            <a:r>
              <a:rPr lang="en-GB" baseline="0" dirty="0"/>
              <a:t> (106); </a:t>
            </a:r>
            <a:r>
              <a:rPr lang="en-GB" baseline="0" dirty="0" err="1"/>
              <a:t>comprendre</a:t>
            </a:r>
            <a:r>
              <a:rPr lang="en-GB" baseline="0" dirty="0"/>
              <a:t> (95); manger (1338); </a:t>
            </a:r>
            <a:r>
              <a:rPr lang="en-GB" baseline="0" dirty="0" err="1"/>
              <a:t>préparer</a:t>
            </a:r>
            <a:r>
              <a:rPr lang="en-GB" baseline="0" dirty="0"/>
              <a:t> (368); </a:t>
            </a:r>
            <a:r>
              <a:rPr lang="en-GB" baseline="0" dirty="0" err="1"/>
              <a:t>sortir</a:t>
            </a:r>
            <a:r>
              <a:rPr lang="en-GB" baseline="0" dirty="0"/>
              <a:t> (309); </a:t>
            </a:r>
            <a:r>
              <a:rPr lang="en-GB" baseline="0" dirty="0" err="1"/>
              <a:t>vouloir</a:t>
            </a:r>
            <a:r>
              <a:rPr lang="en-GB" baseline="0" dirty="0"/>
              <a:t> (57).</a:t>
            </a:r>
            <a:endParaRPr lang="en-GB" sz="120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744694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script is a tour around a zoo. The zookeeper / tour guide provides a set of statements about different animals.</a:t>
            </a:r>
          </a:p>
          <a:p>
            <a:r>
              <a:rPr lang="en-GB" dirty="0"/>
              <a:t>The start of the sentence (i.e. the noun phrase) is obscured by animal sounds.</a:t>
            </a:r>
          </a:p>
          <a:p>
            <a:r>
              <a:rPr lang="en-GB" dirty="0"/>
              <a:t>The students circle a picture of a single animal or multiple animals depending on whether the statement is singular or plural.</a:t>
            </a:r>
          </a:p>
          <a:p>
            <a:r>
              <a:rPr lang="en-GB" dirty="0"/>
              <a:t>Any strong verbs are plural, so as not to overcomplicate at this stage.</a:t>
            </a:r>
          </a:p>
          <a:p>
            <a:endParaRPr lang="en-GB" dirty="0"/>
          </a:p>
          <a:p>
            <a:r>
              <a:rPr lang="en-GB" baseline="0" dirty="0"/>
              <a:t>Verb frequency rankings (1 is the most common word in German):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(655); </a:t>
            </a:r>
            <a:r>
              <a:rPr lang="en-GB" sz="1200" kern="1200" dirty="0" err="1">
                <a:solidFill>
                  <a:schemeClr val="tx1"/>
                </a:solidFill>
                <a:effectLst/>
                <a:latin typeface="+mn-lt"/>
                <a:ea typeface="+mn-ea"/>
                <a:cs typeface="+mn-cs"/>
              </a:rPr>
              <a:t>spielen</a:t>
            </a:r>
            <a:r>
              <a:rPr lang="en-GB" sz="1200" kern="1200" dirty="0">
                <a:solidFill>
                  <a:schemeClr val="tx1"/>
                </a:solidFill>
                <a:effectLst/>
                <a:latin typeface="+mn-lt"/>
                <a:ea typeface="+mn-ea"/>
                <a:cs typeface="+mn-cs"/>
              </a:rPr>
              <a:t> (197); </a:t>
            </a:r>
            <a:r>
              <a:rPr lang="en-GB" sz="1200" kern="1200" dirty="0" err="1">
                <a:solidFill>
                  <a:schemeClr val="tx1"/>
                </a:solidFill>
                <a:effectLst/>
                <a:latin typeface="+mn-lt"/>
                <a:ea typeface="+mn-ea"/>
                <a:cs typeface="+mn-cs"/>
              </a:rPr>
              <a:t>rennen</a:t>
            </a:r>
            <a:r>
              <a:rPr lang="en-GB" sz="1200" kern="1200" dirty="0">
                <a:solidFill>
                  <a:schemeClr val="tx1"/>
                </a:solidFill>
                <a:effectLst/>
                <a:latin typeface="+mn-lt"/>
                <a:ea typeface="+mn-ea"/>
                <a:cs typeface="+mn-cs"/>
              </a:rPr>
              <a:t> (2558); </a:t>
            </a:r>
            <a:r>
              <a:rPr lang="en-GB" sz="1200" kern="1200" dirty="0" err="1">
                <a:solidFill>
                  <a:schemeClr val="tx1"/>
                </a:solidFill>
                <a:effectLst/>
                <a:latin typeface="+mn-lt"/>
                <a:ea typeface="+mn-ea"/>
                <a:cs typeface="+mn-cs"/>
              </a:rPr>
              <a:t>schlafen</a:t>
            </a:r>
            <a:r>
              <a:rPr lang="en-GB" sz="1200" kern="1200" dirty="0">
                <a:solidFill>
                  <a:schemeClr val="tx1"/>
                </a:solidFill>
                <a:effectLst/>
                <a:latin typeface="+mn-lt"/>
                <a:ea typeface="+mn-ea"/>
                <a:cs typeface="+mn-cs"/>
              </a:rPr>
              <a:t> (787); </a:t>
            </a:r>
            <a:r>
              <a:rPr lang="en-GB" sz="1200" kern="1200" dirty="0" err="1">
                <a:solidFill>
                  <a:schemeClr val="tx1"/>
                </a:solidFill>
                <a:effectLst/>
                <a:latin typeface="+mn-lt"/>
                <a:ea typeface="+mn-ea"/>
                <a:cs typeface="+mn-cs"/>
              </a:rPr>
              <a:t>trinken</a:t>
            </a:r>
            <a:r>
              <a:rPr lang="en-GB" sz="1200" kern="1200" dirty="0">
                <a:solidFill>
                  <a:schemeClr val="tx1"/>
                </a:solidFill>
                <a:effectLst/>
                <a:latin typeface="+mn-lt"/>
                <a:ea typeface="+mn-ea"/>
                <a:cs typeface="+mn-cs"/>
              </a:rPr>
              <a:t> (609)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Jones, R.L., &amp; </a:t>
            </a:r>
            <a:r>
              <a:rPr lang="en-GB" sz="1200" kern="1200" dirty="0" err="1">
                <a:solidFill>
                  <a:schemeClr val="tx1"/>
                </a:solidFill>
                <a:effectLst/>
                <a:latin typeface="+mn-lt"/>
                <a:ea typeface="+mn-ea"/>
                <a:cs typeface="+mn-cs"/>
              </a:rPr>
              <a:t>Tschirner</a:t>
            </a:r>
            <a:r>
              <a:rPr lang="en-GB" sz="1200" kern="1200" dirty="0">
                <a:solidFill>
                  <a:schemeClr val="tx1"/>
                </a:solidFill>
                <a:effectLst/>
                <a:latin typeface="+mn-lt"/>
                <a:ea typeface="+mn-ea"/>
                <a:cs typeface="+mn-cs"/>
              </a:rPr>
              <a:t>, E. (2006 ). </a:t>
            </a:r>
            <a:r>
              <a:rPr lang="en-GB" sz="1200" i="1" kern="1200" dirty="0">
                <a:solidFill>
                  <a:schemeClr val="tx1"/>
                </a:solidFill>
                <a:effectLst/>
                <a:latin typeface="+mn-lt"/>
                <a:ea typeface="+mn-ea"/>
                <a:cs typeface="+mn-cs"/>
              </a:rPr>
              <a:t>A Frequency Dictionary of German. </a:t>
            </a:r>
            <a:r>
              <a:rPr lang="en-GB" sz="1200" kern="1200" dirty="0">
                <a:solidFill>
                  <a:schemeClr val="tx1"/>
                </a:solidFill>
                <a:effectLst/>
                <a:latin typeface="+mn-lt"/>
                <a:ea typeface="+mn-ea"/>
                <a:cs typeface="+mn-cs"/>
              </a:rPr>
              <a:t>Routledge</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Transcript</a:t>
            </a:r>
            <a:endParaRPr lang="en-GB"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Eins</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Affen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Bananen</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Zwei</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Elefanten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spielen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Fußball</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Das Zebra </a:t>
            </a:r>
            <a:r>
              <a:rPr lang="en-GB" sz="1200" kern="1200" dirty="0" err="1">
                <a:solidFill>
                  <a:schemeClr val="tx1"/>
                </a:solidFill>
                <a:effectLst/>
                <a:latin typeface="+mn-lt"/>
                <a:ea typeface="+mn-ea"/>
                <a:cs typeface="+mn-cs"/>
              </a:rPr>
              <a:t>rennt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ganz</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schnell</a:t>
            </a:r>
            <a:r>
              <a:rPr lang="en-GB" sz="1200" kern="1200" dirty="0">
                <a:solidFill>
                  <a:schemeClr val="tx1"/>
                </a:solidFill>
                <a:effectLst/>
                <a:latin typeface="+mn-lt"/>
                <a:ea typeface="+mn-ea"/>
                <a:cs typeface="+mn-cs"/>
              </a:rPr>
              <a:t>.</a:t>
            </a:r>
          </a:p>
          <a:p>
            <a:pPr lvl="0"/>
            <a:r>
              <a:rPr lang="en-US" sz="1200" kern="1200" dirty="0" err="1">
                <a:solidFill>
                  <a:schemeClr val="tx1"/>
                </a:solidFill>
                <a:effectLst/>
                <a:latin typeface="+mn-lt"/>
                <a:ea typeface="+mn-ea"/>
                <a:cs typeface="+mn-cs"/>
              </a:rPr>
              <a:t>Vier</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Giraffen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schlafen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a:t>
            </a:r>
            <a:r>
              <a:rPr lang="en-GB" sz="1200" kern="1200" dirty="0">
                <a:solidFill>
                  <a:schemeClr val="tx1"/>
                </a:solidFill>
                <a:effectLst/>
                <a:latin typeface="+mn-lt"/>
                <a:ea typeface="+mn-ea"/>
                <a:cs typeface="+mn-cs"/>
              </a:rPr>
              <a:t>.</a:t>
            </a:r>
          </a:p>
          <a:p>
            <a:pPr lvl="0"/>
            <a:r>
              <a:rPr lang="en-GB" sz="1200" kern="1200" dirty="0" err="1">
                <a:solidFill>
                  <a:schemeClr val="tx1"/>
                </a:solidFill>
                <a:effectLst/>
                <a:latin typeface="+mn-lt"/>
                <a:ea typeface="+mn-ea"/>
                <a:cs typeface="+mn-cs"/>
              </a:rPr>
              <a:t>Fünf</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Löwe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trinkt</a:t>
            </a:r>
            <a:r>
              <a:rPr lang="en-GB" sz="1200" kern="1200" dirty="0">
                <a:solidFill>
                  <a:schemeClr val="tx1"/>
                </a:solidFill>
                <a:effectLst/>
                <a:latin typeface="+mn-lt"/>
                <a:ea typeface="+mn-ea"/>
                <a:cs typeface="+mn-cs"/>
              </a:rPr>
              <a:t> Wasser.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620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Eins</a:t>
            </a:r>
            <a:r>
              <a:rPr lang="en-GB" dirty="0"/>
              <a:t>. [general zoo background noise] [BLEEP] </a:t>
            </a:r>
            <a:r>
              <a:rPr lang="en-GB" dirty="0" err="1"/>
              <a:t>essen</a:t>
            </a:r>
            <a:r>
              <a:rPr lang="en-GB" dirty="0"/>
              <a:t> </a:t>
            </a:r>
            <a:r>
              <a:rPr lang="en-GB" dirty="0" err="1"/>
              <a:t>gern</a:t>
            </a:r>
            <a:r>
              <a:rPr lang="en-GB" dirty="0"/>
              <a:t> </a:t>
            </a:r>
            <a:r>
              <a:rPr lang="en-GB" dirty="0" err="1"/>
              <a:t>Bananen</a:t>
            </a:r>
            <a:r>
              <a:rPr lang="en-GB" dirty="0"/>
              <a:t>.</a:t>
            </a:r>
          </a:p>
          <a:p>
            <a:endParaRPr lang="en-GB" dirty="0"/>
          </a:p>
          <a:p>
            <a:r>
              <a:rPr lang="en-GB" dirty="0"/>
              <a:t>[TRANSCRIPT: Die </a:t>
            </a:r>
            <a:r>
              <a:rPr lang="en-GB" dirty="0" err="1"/>
              <a:t>Affen</a:t>
            </a:r>
            <a:r>
              <a:rPr lang="en-GB" dirty="0"/>
              <a:t> </a:t>
            </a:r>
            <a:r>
              <a:rPr lang="en-GB" dirty="0" err="1"/>
              <a:t>essen</a:t>
            </a:r>
            <a:r>
              <a:rPr lang="en-GB" dirty="0"/>
              <a:t> </a:t>
            </a:r>
            <a:r>
              <a:rPr lang="en-GB" dirty="0" err="1"/>
              <a:t>gern</a:t>
            </a:r>
            <a:r>
              <a:rPr lang="en-GB" dirty="0"/>
              <a:t> </a:t>
            </a:r>
            <a:r>
              <a:rPr lang="en-GB" dirty="0" err="1"/>
              <a:t>Bananen</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737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Zwei</a:t>
            </a:r>
            <a:r>
              <a:rPr lang="en-GB" dirty="0"/>
              <a:t>. [general zoo background noise] [BLEEP] </a:t>
            </a:r>
            <a:r>
              <a:rPr lang="en-GB" dirty="0" err="1"/>
              <a:t>spielen</a:t>
            </a:r>
            <a:r>
              <a:rPr lang="en-GB" dirty="0"/>
              <a:t> </a:t>
            </a:r>
            <a:r>
              <a:rPr lang="en-GB" dirty="0" err="1"/>
              <a:t>gern</a:t>
            </a:r>
            <a:r>
              <a:rPr lang="en-GB" dirty="0"/>
              <a:t> </a:t>
            </a:r>
            <a:r>
              <a:rPr lang="en-GB" dirty="0" err="1"/>
              <a:t>Fußball</a:t>
            </a:r>
            <a:r>
              <a:rPr lang="en-GB" dirty="0"/>
              <a:t>.</a:t>
            </a:r>
          </a:p>
          <a:p>
            <a:endParaRPr lang="en-GB" dirty="0"/>
          </a:p>
          <a:p>
            <a:r>
              <a:rPr lang="en-GB" dirty="0"/>
              <a:t>[TRANSCRIPT: Die </a:t>
            </a:r>
            <a:r>
              <a:rPr lang="en-GB" dirty="0" err="1"/>
              <a:t>Elefanten</a:t>
            </a:r>
            <a:r>
              <a:rPr lang="en-GB" dirty="0"/>
              <a:t> </a:t>
            </a:r>
            <a:r>
              <a:rPr lang="en-GB" dirty="0" err="1"/>
              <a:t>spielen</a:t>
            </a:r>
            <a:r>
              <a:rPr lang="en-GB" dirty="0"/>
              <a:t> </a:t>
            </a:r>
            <a:r>
              <a:rPr lang="en-GB" dirty="0" err="1"/>
              <a:t>gern</a:t>
            </a:r>
            <a:r>
              <a:rPr lang="en-GB" dirty="0"/>
              <a:t> </a:t>
            </a:r>
            <a:r>
              <a:rPr lang="en-GB" dirty="0" err="1"/>
              <a:t>Fußball</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751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533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Drei</a:t>
            </a:r>
            <a:r>
              <a:rPr lang="en-GB" dirty="0"/>
              <a:t>. [general zoo background noise] [BLEEP] </a:t>
            </a:r>
            <a:r>
              <a:rPr lang="en-GB" dirty="0" err="1"/>
              <a:t>rennt</a:t>
            </a:r>
            <a:r>
              <a:rPr lang="en-GB" dirty="0"/>
              <a:t> </a:t>
            </a:r>
            <a:r>
              <a:rPr lang="en-GB" dirty="0" err="1"/>
              <a:t>ganz</a:t>
            </a:r>
            <a:r>
              <a:rPr lang="en-GB" dirty="0"/>
              <a:t> </a:t>
            </a:r>
            <a:r>
              <a:rPr lang="en-GB" dirty="0" err="1"/>
              <a:t>schnell</a:t>
            </a:r>
            <a:r>
              <a:rPr lang="en-GB" dirty="0"/>
              <a:t>.</a:t>
            </a:r>
          </a:p>
          <a:p>
            <a:endParaRPr lang="en-GB" dirty="0"/>
          </a:p>
          <a:p>
            <a:r>
              <a:rPr lang="en-GB" dirty="0"/>
              <a:t>[TRANSCIPT: Das Zebra </a:t>
            </a:r>
            <a:r>
              <a:rPr lang="en-GB" dirty="0" err="1"/>
              <a:t>rennt</a:t>
            </a:r>
            <a:r>
              <a:rPr lang="en-GB" dirty="0"/>
              <a:t> </a:t>
            </a:r>
            <a:r>
              <a:rPr lang="en-GB" dirty="0" err="1"/>
              <a:t>ganz</a:t>
            </a:r>
            <a:r>
              <a:rPr lang="en-GB" dirty="0"/>
              <a:t> </a:t>
            </a:r>
            <a:r>
              <a:rPr lang="en-GB" dirty="0" err="1"/>
              <a:t>schnell</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867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Vier</a:t>
            </a:r>
            <a:r>
              <a:rPr lang="en-GB" dirty="0"/>
              <a:t>. [general zoo background noise] [BLEEP] </a:t>
            </a:r>
            <a:r>
              <a:rPr lang="en-GB" dirty="0" err="1"/>
              <a:t>schlafen</a:t>
            </a:r>
            <a:r>
              <a:rPr lang="en-GB" dirty="0"/>
              <a:t> </a:t>
            </a:r>
            <a:r>
              <a:rPr lang="en-GB" dirty="0" err="1"/>
              <a:t>viel</a:t>
            </a:r>
            <a:r>
              <a:rPr lang="en-GB" dirty="0"/>
              <a:t>.</a:t>
            </a:r>
          </a:p>
          <a:p>
            <a:endParaRPr lang="en-GB" dirty="0"/>
          </a:p>
          <a:p>
            <a:r>
              <a:rPr lang="en-GB" dirty="0"/>
              <a:t>[TRANSCRIPT: Die </a:t>
            </a:r>
            <a:r>
              <a:rPr lang="en-GB" dirty="0" err="1"/>
              <a:t>Giraffen</a:t>
            </a:r>
            <a:r>
              <a:rPr lang="en-GB" dirty="0"/>
              <a:t> </a:t>
            </a:r>
            <a:r>
              <a:rPr lang="en-GB" dirty="0" err="1"/>
              <a:t>schlafen</a:t>
            </a:r>
            <a:r>
              <a:rPr lang="en-GB" dirty="0"/>
              <a:t> </a:t>
            </a:r>
            <a:r>
              <a:rPr lang="en-GB" dirty="0" err="1"/>
              <a:t>viel</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153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Fünf</a:t>
            </a:r>
            <a:r>
              <a:rPr lang="en-GB" dirty="0"/>
              <a:t>. [general zoo background noise] [BLEEP] </a:t>
            </a:r>
            <a:r>
              <a:rPr lang="en-GB" dirty="0" err="1"/>
              <a:t>trinkt</a:t>
            </a:r>
            <a:r>
              <a:rPr lang="en-GB" dirty="0"/>
              <a:t> Wasser. </a:t>
            </a:r>
          </a:p>
          <a:p>
            <a:endParaRPr lang="en-GB" dirty="0"/>
          </a:p>
          <a:p>
            <a:r>
              <a:rPr lang="en-GB" dirty="0"/>
              <a:t>[TRANSCRIPT: Der </a:t>
            </a:r>
            <a:r>
              <a:rPr lang="en-GB" dirty="0" err="1"/>
              <a:t>Löwe</a:t>
            </a:r>
            <a:r>
              <a:rPr lang="en-GB" dirty="0"/>
              <a:t> </a:t>
            </a:r>
            <a:r>
              <a:rPr lang="en-GB" dirty="0" err="1"/>
              <a:t>trinkt</a:t>
            </a:r>
            <a:r>
              <a:rPr lang="en-GB" dirty="0"/>
              <a:t> Wasser.]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95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endParaRPr lang="en-GB" dirty="0"/>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1144822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36</a:t>
            </a:fld>
            <a:endParaRPr lang="en-GB"/>
          </a:p>
        </p:txBody>
      </p:sp>
    </p:spTree>
    <p:extLst>
      <p:ext uri="{BB962C8B-B14F-4D97-AF65-F5344CB8AC3E}">
        <p14:creationId xmlns:p14="http://schemas.microsoft.com/office/powerpoint/2010/main" val="4065842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endParaRPr lang="en-GB" dirty="0"/>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92256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B0C110-5A49-47B8-9F2D-25980BE9250F}" type="slidenum">
              <a:rPr lang="en-GB" smtClean="0"/>
              <a:t>4</a:t>
            </a:fld>
            <a:endParaRPr lang="en-GB"/>
          </a:p>
        </p:txBody>
      </p:sp>
    </p:spTree>
    <p:extLst>
      <p:ext uri="{BB962C8B-B14F-4D97-AF65-F5344CB8AC3E}">
        <p14:creationId xmlns:p14="http://schemas.microsoft.com/office/powerpoint/2010/main" val="339467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can’t cover all of these. But you can now find resources on all of them on the </a:t>
            </a:r>
            <a:r>
              <a:rPr lang="en-GB" dirty="0" err="1"/>
              <a:t>ncelp</a:t>
            </a:r>
            <a:r>
              <a:rPr lang="en-GB" dirty="0"/>
              <a:t> resources portal. </a:t>
            </a:r>
          </a:p>
          <a:p>
            <a:r>
              <a:rPr lang="en-GB" dirty="0"/>
              <a:t>There are professional development power points and there are documents explaining the research that underpins some of the decisions. </a:t>
            </a:r>
          </a:p>
        </p:txBody>
      </p:sp>
      <p:sp>
        <p:nvSpPr>
          <p:cNvPr id="4" name="Slide Number Placeholder 3"/>
          <p:cNvSpPr>
            <a:spLocks noGrp="1"/>
          </p:cNvSpPr>
          <p:nvPr>
            <p:ph type="sldNum" sz="quarter" idx="10"/>
          </p:nvPr>
        </p:nvSpPr>
        <p:spPr/>
        <p:txBody>
          <a:bodyPr/>
          <a:lstStyle/>
          <a:p>
            <a:fld id="{52B0C110-5A49-47B8-9F2D-25980BE9250F}" type="slidenum">
              <a:rPr lang="en-GB" smtClean="0"/>
              <a:t>5</a:t>
            </a:fld>
            <a:endParaRPr lang="en-GB"/>
          </a:p>
        </p:txBody>
      </p:sp>
    </p:spTree>
    <p:extLst>
      <p:ext uri="{BB962C8B-B14F-4D97-AF65-F5344CB8AC3E}">
        <p14:creationId xmlns:p14="http://schemas.microsoft.com/office/powerpoint/2010/main" val="1460325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what a page from Spanish SoW looks like –this is from week 4 of the Spring term</a:t>
            </a:r>
          </a:p>
          <a:p>
            <a:r>
              <a:rPr lang="en-US" dirty="0"/>
              <a:t>Starts with grammar introduced – question words and use of </a:t>
            </a:r>
            <a:r>
              <a:rPr lang="en-US" dirty="0" err="1"/>
              <a:t>hacer</a:t>
            </a:r>
            <a:r>
              <a:rPr lang="en-US" dirty="0"/>
              <a:t> – 1</a:t>
            </a:r>
            <a:r>
              <a:rPr lang="en-US" baseline="30000" dirty="0"/>
              <a:t>st</a:t>
            </a:r>
            <a:r>
              <a:rPr lang="en-US" dirty="0"/>
              <a:t> 2</a:t>
            </a:r>
            <a:r>
              <a:rPr lang="en-US" baseline="30000" dirty="0"/>
              <a:t>nd</a:t>
            </a:r>
            <a:r>
              <a:rPr lang="en-US" dirty="0"/>
              <a:t> and 3</a:t>
            </a:r>
            <a:r>
              <a:rPr lang="en-US" baseline="30000" dirty="0"/>
              <a:t>rd</a:t>
            </a:r>
            <a:r>
              <a:rPr lang="en-US" dirty="0"/>
              <a:t> person –  so high frequency , including high frequency irregular verbs – then we see  new vocabulary introduced as well as vocabulary to be revisited  – here we have new question words as well as revisited question words  and there is also revisiting of previous vocab worked into lesson activities.  Then  the phonics practiced is laid out – here revisit of a/o . There is still a context – no topic but there is a context asking and answering questions.</a:t>
            </a:r>
          </a:p>
          <a:p>
            <a:endParaRPr lang="en-US" dirty="0"/>
          </a:p>
          <a:p>
            <a:r>
              <a:rPr lang="en-US" dirty="0"/>
              <a:t>At regular intervals there are weeks set aside for some revision and consolidation, assessment (in term 2 and 3) and also for work on “rich” texts or authentic text exploitation.</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50512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careful </a:t>
            </a:r>
            <a:r>
              <a:rPr lang="en-GB" baseline="0" dirty="0"/>
              <a:t>progression planning is to avoid introducing AVOIR first with ages, which introduces an aspect of cross-linguistic difference that continues to trip students up as it is likely to give them the impression that ‘j’ai’ might mean ‘I am’.  Instead, at NCELP, AVOIR is introduced with high-frequency nouns and thoroughly practised and embedded with its meaning of ‘HAVE’ before more idiomatic, less straightforward uses of the verb are encountered.</a:t>
            </a:r>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8</a:t>
            </a:fld>
            <a:endParaRPr lang="en-GB"/>
          </a:p>
        </p:txBody>
      </p:sp>
    </p:spTree>
    <p:extLst>
      <p:ext uri="{BB962C8B-B14F-4D97-AF65-F5344CB8AC3E}">
        <p14:creationId xmlns:p14="http://schemas.microsoft.com/office/powerpoint/2010/main" val="48841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942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97797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4875">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1950">
                <a:solidFill>
                  <a:schemeClr val="accent5">
                    <a:lumMod val="50000"/>
                  </a:schemeClr>
                </a:solidFill>
                <a:latin typeface="Century Gothic" panose="020B0502020202020204" pitchFamily="34" charset="0"/>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30" y="402483"/>
            <a:ext cx="2305422"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1625"/>
            </a:lvl2pPr>
            <a:lvl3pPr>
              <a:defRPr sz="1463"/>
            </a:lvl3pPr>
            <a:lvl4pPr>
              <a:defRPr sz="1300"/>
            </a:lvl4pPr>
            <a:lvl5pPr>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5" y="1884674"/>
            <a:ext cx="9221689" cy="3144614"/>
          </a:xfrm>
        </p:spPr>
        <p:txBody>
          <a:bodyPr anchor="b"/>
          <a:lstStyle>
            <a:lvl1pPr>
              <a:defRPr sz="4875"/>
            </a:lvl1pPr>
          </a:lstStyle>
          <a:p>
            <a:r>
              <a:rPr lang="en-US"/>
              <a:t>Click to edit Master title style</a:t>
            </a:r>
            <a:endParaRPr lang="en-US" dirty="0"/>
          </a:p>
        </p:txBody>
      </p:sp>
      <p:sp>
        <p:nvSpPr>
          <p:cNvPr id="3" name="Text Placeholder 2"/>
          <p:cNvSpPr>
            <a:spLocks noGrp="1"/>
          </p:cNvSpPr>
          <p:nvPr>
            <p:ph type="body" idx="1"/>
          </p:nvPr>
        </p:nvSpPr>
        <p:spPr>
          <a:xfrm>
            <a:off x="729495" y="5059037"/>
            <a:ext cx="9221689" cy="1653678"/>
          </a:xfrm>
        </p:spPr>
        <p:txBody>
          <a:bodyPr/>
          <a:lstStyle>
            <a:lvl1pPr marL="0" indent="0">
              <a:buNone/>
              <a:defRPr sz="1950">
                <a:solidFill>
                  <a:schemeClr val="accent5">
                    <a:lumMod val="50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2731" y="2012414"/>
            <a:ext cx="4544021"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6"/>
            <a:ext cx="922168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456" y="1853171"/>
            <a:ext cx="4523138" cy="908210"/>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4" name="Content Placeholder 3"/>
          <p:cNvSpPr>
            <a:spLocks noGrp="1"/>
          </p:cNvSpPr>
          <p:nvPr>
            <p:ph sz="half" idx="2"/>
          </p:nvPr>
        </p:nvSpPr>
        <p:spPr>
          <a:xfrm>
            <a:off x="736456" y="2761381"/>
            <a:ext cx="4523138"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3" name="Footer Placeholder 2"/>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6" y="503978"/>
            <a:ext cx="3448388" cy="1763924"/>
          </a:xfrm>
        </p:spPr>
        <p:txBody>
          <a:bodyPr anchor="b"/>
          <a:lstStyle>
            <a:lvl1pPr>
              <a:defRPr sz="2600"/>
            </a:lvl1pPr>
          </a:lstStyle>
          <a:p>
            <a:r>
              <a:rPr lang="en-US"/>
              <a:t>Click to edit Master title style</a:t>
            </a:r>
            <a:endParaRPr lang="en-US" dirty="0"/>
          </a:p>
        </p:txBody>
      </p:sp>
      <p:sp>
        <p:nvSpPr>
          <p:cNvPr id="3" name="Content Placeholder 2"/>
          <p:cNvSpPr>
            <a:spLocks noGrp="1"/>
          </p:cNvSpPr>
          <p:nvPr>
            <p:ph idx="1"/>
          </p:nvPr>
        </p:nvSpPr>
        <p:spPr>
          <a:xfrm>
            <a:off x="4545413" y="1088457"/>
            <a:ext cx="5412731" cy="5372269"/>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456" y="2267902"/>
            <a:ext cx="3448388" cy="4201570"/>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6" y="503978"/>
            <a:ext cx="3448388" cy="1763924"/>
          </a:xfrm>
        </p:spPr>
        <p:txBody>
          <a:bodyPr anchor="b"/>
          <a:lstStyle>
            <a:lvl1pPr>
              <a:defRPr sz="2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5413" y="1088457"/>
            <a:ext cx="5412731" cy="5372269"/>
          </a:xfrm>
        </p:spPr>
        <p:txBody>
          <a:bodyPr anchor="t"/>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en-US"/>
              <a:t>Click icon to add picture</a:t>
            </a:r>
            <a:endParaRPr lang="en-US" dirty="0"/>
          </a:p>
        </p:txBody>
      </p:sp>
      <p:sp>
        <p:nvSpPr>
          <p:cNvPr id="4" name="Text Placeholder 3"/>
          <p:cNvSpPr>
            <a:spLocks noGrp="1"/>
          </p:cNvSpPr>
          <p:nvPr>
            <p:ph type="body" sz="half" idx="2"/>
          </p:nvPr>
        </p:nvSpPr>
        <p:spPr>
          <a:xfrm>
            <a:off x="736456" y="2267902"/>
            <a:ext cx="3448388" cy="4201570"/>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3" y="488407"/>
            <a:ext cx="9221689"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3" y="2012414"/>
            <a:ext cx="9221689"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94960" y="-67746"/>
            <a:ext cx="1427553" cy="620754"/>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187627" cy="460580"/>
          </a:xfrm>
          <a:prstGeom prst="rect">
            <a:avLst/>
          </a:prstGeom>
        </p:spPr>
      </p:pic>
      <p:sp>
        <p:nvSpPr>
          <p:cNvPr id="4" name="Rectangle 3"/>
          <p:cNvSpPr/>
          <p:nvPr userDrawn="1"/>
        </p:nvSpPr>
        <p:spPr>
          <a:xfrm>
            <a:off x="7970262" y="7244683"/>
            <a:ext cx="7396791" cy="367537"/>
          </a:xfrm>
          <a:prstGeom prst="rect">
            <a:avLst/>
          </a:prstGeom>
        </p:spPr>
        <p:txBody>
          <a:bodyPr wrap="square">
            <a:spAutoFit/>
          </a:bodyPr>
          <a:lstStyle/>
          <a:p>
            <a:r>
              <a:rPr lang="en-GB" sz="894" dirty="0">
                <a:solidFill>
                  <a:srgbClr val="002060"/>
                </a:solidFill>
                <a:latin typeface="Century Gothic" panose="020B0502020202020204" pitchFamily="34" charset="0"/>
              </a:rPr>
              <a:t>Material</a:t>
            </a:r>
            <a:r>
              <a:rPr lang="en-GB" sz="894" dirty="0">
                <a:solidFill>
                  <a:srgbClr val="002060"/>
                </a:solidFill>
                <a:latin typeface="Arial" panose="020B0604020202020204" pitchFamily="34" charset="0"/>
              </a:rPr>
              <a:t> </a:t>
            </a:r>
            <a:r>
              <a:rPr lang="en-GB" sz="894" dirty="0">
                <a:solidFill>
                  <a:srgbClr val="002060"/>
                </a:solidFill>
                <a:latin typeface="Century Gothic" panose="020B0502020202020204" pitchFamily="34" charset="0"/>
              </a:rPr>
              <a:t>licensed as </a:t>
            </a:r>
            <a:r>
              <a:rPr lang="en-GB" sz="894" b="1" u="sng" dirty="0">
                <a:solidFill>
                  <a:srgbClr val="FFFFFF"/>
                </a:solidFill>
                <a:latin typeface="Century Gothic" panose="020B0502020202020204" pitchFamily="34" charset="0"/>
                <a:hlinkClick r:id="rId16"/>
              </a:rPr>
              <a:t>CC BY-NC-SA 4.0</a:t>
            </a:r>
            <a:br>
              <a:rPr lang="en-GB" sz="894" dirty="0">
                <a:solidFill>
                  <a:prstClr val="black"/>
                </a:solidFill>
                <a:latin typeface="Century Gothic" panose="020B0502020202020204" pitchFamily="34" charset="0"/>
              </a:rPr>
            </a:br>
            <a:endParaRPr lang="en-GB" sz="894" dirty="0">
              <a:solidFill>
                <a:prstClr val="black"/>
              </a:solidFill>
              <a:latin typeface="Century Gothic" panose="020B0502020202020204" pitchFamily="34" charset="0"/>
            </a:endParaRPr>
          </a:p>
        </p:txBody>
      </p:sp>
      <p:sp>
        <p:nvSpPr>
          <p:cNvPr id="8" name="Rectangle 7"/>
          <p:cNvSpPr/>
          <p:nvPr userDrawn="1"/>
        </p:nvSpPr>
        <p:spPr>
          <a:xfrm>
            <a:off x="3" y="7244680"/>
            <a:ext cx="7396791" cy="223587"/>
          </a:xfrm>
          <a:prstGeom prst="rect">
            <a:avLst/>
          </a:prstGeom>
        </p:spPr>
        <p:txBody>
          <a:bodyPr wrap="square">
            <a:spAutoFit/>
          </a:bodyPr>
          <a:lstStyle/>
          <a:p>
            <a:r>
              <a:rPr lang="en-GB" sz="853" dirty="0">
                <a:solidFill>
                  <a:srgbClr val="002060"/>
                </a:solidFill>
                <a:latin typeface="Century Gothic" panose="020B0502020202020204" pitchFamily="34" charset="0"/>
              </a:rPr>
              <a:t>Rachel Hawkes</a:t>
            </a:r>
            <a:endParaRPr lang="en-GB" sz="853"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742950" rtl="0" eaLnBrk="1" latinLnBrk="0" hangingPunct="1">
        <a:lnSpc>
          <a:spcPct val="90000"/>
        </a:lnSpc>
        <a:spcBef>
          <a:spcPct val="0"/>
        </a:spcBef>
        <a:buNone/>
        <a:defRPr sz="3575" kern="1200">
          <a:solidFill>
            <a:schemeClr val="accent5">
              <a:lumMod val="50000"/>
            </a:schemeClr>
          </a:solidFill>
          <a:latin typeface="Century Gothic" panose="020B0502020202020204" pitchFamily="34" charset="0"/>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accent5">
              <a:lumMod val="50000"/>
            </a:schemeClr>
          </a:solidFill>
          <a:latin typeface="Century Gothic" panose="020B0502020202020204" pitchFamily="34" charset="0"/>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accent5">
              <a:lumMod val="50000"/>
            </a:schemeClr>
          </a:solidFill>
          <a:latin typeface="Century Gothic" panose="020B0502020202020204" pitchFamily="34" charset="0"/>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accent5">
              <a:lumMod val="50000"/>
            </a:schemeClr>
          </a:solidFill>
          <a:latin typeface="Century Gothic" panose="020B0502020202020204" pitchFamily="34" charset="0"/>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accent5">
              <a:lumMod val="50000"/>
            </a:schemeClr>
          </a:solidFill>
          <a:latin typeface="Century Gothic" panose="020B0502020202020204" pitchFamily="34" charset="0"/>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accent5">
              <a:lumMod val="50000"/>
            </a:schemeClr>
          </a:solidFill>
          <a:latin typeface="Century Gothic" panose="020B0502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audio" Target="../media/audio6.wav"/><Relationship Id="rId12" Type="http://schemas.openxmlformats.org/officeDocument/2006/relationships/audio" Target="../media/audio11.wav"/><Relationship Id="rId17" Type="http://schemas.openxmlformats.org/officeDocument/2006/relationships/image" Target="../media/image23.jpeg"/><Relationship Id="rId2" Type="http://schemas.openxmlformats.org/officeDocument/2006/relationships/notesSlide" Target="../notesSlides/notesSlide11.xml"/><Relationship Id="rId16" Type="http://schemas.openxmlformats.org/officeDocument/2006/relationships/image" Target="../media/image22.jpe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image" Target="../media/image30.png"/><Relationship Id="rId5" Type="http://schemas.openxmlformats.org/officeDocument/2006/relationships/audio" Target="../media/audio4.wav"/><Relationship Id="rId15" Type="http://schemas.openxmlformats.org/officeDocument/2006/relationships/image" Target="../media/image21.jpeg"/><Relationship Id="rId23" Type="http://schemas.openxmlformats.org/officeDocument/2006/relationships/image" Target="../media/image29.png"/><Relationship Id="rId10" Type="http://schemas.openxmlformats.org/officeDocument/2006/relationships/audio" Target="../media/audio9.wav"/><Relationship Id="rId19" Type="http://schemas.openxmlformats.org/officeDocument/2006/relationships/image" Target="../media/image25.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20.jpeg"/><Relationship Id="rId2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3" Type="http://schemas.openxmlformats.org/officeDocument/2006/relationships/image" Target="../media/image12.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0" Type="http://schemas.openxmlformats.org/officeDocument/2006/relationships/audio" Target="../media/audio17.wav"/><Relationship Id="rId4" Type="http://schemas.openxmlformats.org/officeDocument/2006/relationships/image" Target="../media/image34.jpeg"/><Relationship Id="rId9" Type="http://schemas.openxmlformats.org/officeDocument/2006/relationships/audio" Target="../media/audio16.wav"/></Relationships>
</file>

<file path=ppt/slides/_rels/slide1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3" Type="http://schemas.openxmlformats.org/officeDocument/2006/relationships/image" Target="../media/image29.png"/><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15.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audio" Target="../media/audio3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resources.ncelp.org/concern/resources/gf06g264k?locale=en" TargetMode="External"/><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ncelp.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12.png"/><Relationship Id="rId7" Type="http://schemas.openxmlformats.org/officeDocument/2006/relationships/audio" Target="../media/audio36.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35.wav"/><Relationship Id="rId5" Type="http://schemas.openxmlformats.org/officeDocument/2006/relationships/audio" Target="../media/audio34.wav"/><Relationship Id="rId10" Type="http://schemas.openxmlformats.org/officeDocument/2006/relationships/image" Target="../media/image37.gif"/><Relationship Id="rId4" Type="http://schemas.openxmlformats.org/officeDocument/2006/relationships/audio" Target="../media/audio33.wav"/><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audio" Target="../media/audio40.wav"/><Relationship Id="rId26" Type="http://schemas.openxmlformats.org/officeDocument/2006/relationships/audio" Target="../media/audio48.wav"/><Relationship Id="rId3" Type="http://schemas.openxmlformats.org/officeDocument/2006/relationships/image" Target="../media/image39.png"/><Relationship Id="rId21" Type="http://schemas.openxmlformats.org/officeDocument/2006/relationships/audio" Target="../media/audio43.wav"/><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audio" Target="../media/audio39.wav"/><Relationship Id="rId25" Type="http://schemas.openxmlformats.org/officeDocument/2006/relationships/audio" Target="../media/audio47.wav"/><Relationship Id="rId2" Type="http://schemas.openxmlformats.org/officeDocument/2006/relationships/notesSlide" Target="../notesSlides/notesSlide20.xml"/><Relationship Id="rId16" Type="http://schemas.openxmlformats.org/officeDocument/2006/relationships/audio" Target="../media/audio38.wav"/><Relationship Id="rId20" Type="http://schemas.openxmlformats.org/officeDocument/2006/relationships/audio" Target="../media/audio42.wav"/><Relationship Id="rId29" Type="http://schemas.openxmlformats.org/officeDocument/2006/relationships/audio" Target="../media/audio49.wav"/><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audio" Target="../media/audio46.wav"/><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audio" Target="../media/audio45.wav"/><Relationship Id="rId28" Type="http://schemas.openxmlformats.org/officeDocument/2006/relationships/image" Target="../media/image53.jpeg"/><Relationship Id="rId10" Type="http://schemas.openxmlformats.org/officeDocument/2006/relationships/image" Target="../media/image46.png"/><Relationship Id="rId19" Type="http://schemas.openxmlformats.org/officeDocument/2006/relationships/audio" Target="../media/audio41.wav"/><Relationship Id="rId31" Type="http://schemas.openxmlformats.org/officeDocument/2006/relationships/image" Target="../media/image55.jpe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audio" Target="../media/audio44.wav"/><Relationship Id="rId27" Type="http://schemas.openxmlformats.org/officeDocument/2006/relationships/image" Target="../media/image52.png"/><Relationship Id="rId30"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12.png"/><Relationship Id="rId7" Type="http://schemas.openxmlformats.org/officeDocument/2006/relationships/audio" Target="../media/audio53.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52.wav"/><Relationship Id="rId5" Type="http://schemas.openxmlformats.org/officeDocument/2006/relationships/audio" Target="../media/audio51.wav"/><Relationship Id="rId10" Type="http://schemas.openxmlformats.org/officeDocument/2006/relationships/image" Target="../media/image38.png"/><Relationship Id="rId4" Type="http://schemas.openxmlformats.org/officeDocument/2006/relationships/audio" Target="../media/audio50.wav"/><Relationship Id="rId9" Type="http://schemas.openxmlformats.org/officeDocument/2006/relationships/audio" Target="../media/audio55.wav"/></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6.png"/><Relationship Id="rId21" Type="http://schemas.openxmlformats.org/officeDocument/2006/relationships/image" Target="../media/image73.png"/><Relationship Id="rId7" Type="http://schemas.openxmlformats.org/officeDocument/2006/relationships/image" Target="../media/image60.png"/><Relationship Id="rId12" Type="http://schemas.openxmlformats.org/officeDocument/2006/relationships/image" Target="../media/image64.jpg"/><Relationship Id="rId17" Type="http://schemas.openxmlformats.org/officeDocument/2006/relationships/image" Target="../media/image69.png"/><Relationship Id="rId2" Type="http://schemas.openxmlformats.org/officeDocument/2006/relationships/notesSlide" Target="../notesSlides/notesSlide22.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7.jpeg"/><Relationship Id="rId9" Type="http://schemas.openxmlformats.org/officeDocument/2006/relationships/image" Target="../media/image61.pn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celp.org/"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audio" Target="../media/audio56.wav"/><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audio" Target="../media/audio57.wav"/><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audio" Target="../media/audio58.wav"/><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audio" Target="../media/audio59.wav"/><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audio" Target="../media/audio60.wav"/><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thenational.academy/" TargetMode="External"/><Relationship Id="rId3" Type="http://schemas.openxmlformats.org/officeDocument/2006/relationships/image" Target="../media/image6.png"/><Relationship Id="rId7" Type="http://schemas.openxmlformats.org/officeDocument/2006/relationships/hyperlink" Target="https://resources.ncelp.org/"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hyperlink" Target="https://ncelp.org/" TargetMode="External"/><Relationship Id="rId11" Type="http://schemas.openxmlformats.org/officeDocument/2006/relationships/hyperlink" Target="mailto:enquiries@ncelp.org" TargetMode="External"/><Relationship Id="rId5" Type="http://schemas.openxmlformats.org/officeDocument/2006/relationships/hyperlink" Target="https://resources.ncelp.org/concern/resources/8k71nh72x?locale=en" TargetMode="External"/><Relationship Id="rId10" Type="http://schemas.openxmlformats.org/officeDocument/2006/relationships/hyperlink" Target="https://oasis-database.org/" TargetMode="External"/><Relationship Id="rId4" Type="http://schemas.openxmlformats.org/officeDocument/2006/relationships/hyperlink" Target="https://ncelp.org/nov20/" TargetMode="External"/><Relationship Id="rId9" Type="http://schemas.openxmlformats.org/officeDocument/2006/relationships/hyperlink" Target="https://docs.google.com/forms/d/e/1FAIpQLSeJy-sMKW_1qQQMJWxatdS_FBS2a8IMIBT_XOSoNf9nvsCb_w/viewfor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ncelp.org/wp-content/uploads/2020/02/MFL_Pedagogy_Review_Report_TSC_PUBLISHED_VERSION_Nov_2016_1_.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ncelp.org/wp-content/uploads/2020/02/MFL_Pedagogy_Review_Report_TSC_PUBLISHED_VERSION_Nov_2016_1_.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multilingprofiler.net/" TargetMode="External"/><Relationship Id="rId3" Type="http://schemas.openxmlformats.org/officeDocument/2006/relationships/hyperlink" Target="https://classroom.thenational.academy/subjects-by-key-stage/key-stage-3" TargetMode="External"/><Relationship Id="rId7" Type="http://schemas.openxmlformats.org/officeDocument/2006/relationships/hyperlink" Target="https://www.bbc.co.uk/bitesize/subjects/zfckjxs&#160;" TargetMode="External"/><Relationship Id="rId2" Type="http://schemas.openxmlformats.org/officeDocument/2006/relationships/hyperlink" Target="https://resources.ncelp.org/" TargetMode="External"/><Relationship Id="rId1" Type="http://schemas.openxmlformats.org/officeDocument/2006/relationships/slideLayout" Target="../slideLayouts/slideLayout2.xml"/><Relationship Id="rId6" Type="http://schemas.openxmlformats.org/officeDocument/2006/relationships/hyperlink" Target="https://www.bbc.co.uk/bitesize/subjects/zcj2tfr" TargetMode="External"/><Relationship Id="rId11" Type="http://schemas.openxmlformats.org/officeDocument/2006/relationships/image" Target="../media/image6.png"/><Relationship Id="rId5" Type="http://schemas.openxmlformats.org/officeDocument/2006/relationships/hyperlink" Target="https://www.bbc.co.uk/bitesize/subjects/zgdqxnb" TargetMode="External"/><Relationship Id="rId10" Type="http://schemas.openxmlformats.org/officeDocument/2006/relationships/hyperlink" Target="http://oasis-database.org/" TargetMode="External"/><Relationship Id="rId4" Type="http://schemas.openxmlformats.org/officeDocument/2006/relationships/hyperlink" Target="https://www.bbc.co.uk/teach/teacher-support/mfl-teaching-aids/zjfckmn&#160;" TargetMode="External"/><Relationship Id="rId9" Type="http://schemas.openxmlformats.org/officeDocument/2006/relationships/hyperlink" Target="https://eur03.safelinks.protection.outlook.com/?url=https%3A%2F%2Fwww.gaminggrammar.com%2F&amp;data=04%7C01%7Cr.kasprowicz%40reading.ac.uk%7Cb21cbb324d8e47176db308d871cd6e77%7C4ffa3bc4ecfc48c09080f5e43ff90e5f%7C0%7C0%7C637384474451884559%7CUnknown%7CTWFpbGZsb3d8eyJWIjoiMC4wLjAwMDAiLCJQIjoiV2luMzIiLCJBTiI6Ik1haWwiLCJXVCI6Mn0%3D%7C1000&amp;sdata=Cq7eckPEsu%2Fxb%2FLnyWfyz4KUHC1KPbIjoNKJyf0vJRg%3D&amp;reserved=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6" y="0"/>
            <a:ext cx="10397765" cy="7559675"/>
          </a:xfrm>
          <a:prstGeom prst="rect">
            <a:avLst/>
          </a:prstGeom>
        </p:spPr>
      </p:pic>
      <p:sp>
        <p:nvSpPr>
          <p:cNvPr id="2" name="Title 1"/>
          <p:cNvSpPr>
            <a:spLocks noGrp="1"/>
          </p:cNvSpPr>
          <p:nvPr>
            <p:ph type="ctrTitle"/>
          </p:nvPr>
        </p:nvSpPr>
        <p:spPr>
          <a:xfrm>
            <a:off x="0" y="2309134"/>
            <a:ext cx="6968706" cy="1895081"/>
          </a:xfrm>
        </p:spPr>
        <p:txBody>
          <a:bodyPr>
            <a:normAutofit/>
          </a:bodyPr>
          <a:lstStyle/>
          <a:p>
            <a:pPr algn="l"/>
            <a:r>
              <a:rPr lang="en-GB" sz="3600" b="1" dirty="0">
                <a:solidFill>
                  <a:prstClr val="white"/>
                </a:solidFill>
              </a:rPr>
              <a:t>National Centre for Excellence for Language Pedagogy</a:t>
            </a:r>
            <a:br>
              <a:rPr lang="en-GB" sz="5400" b="1" dirty="0">
                <a:solidFill>
                  <a:prstClr val="white"/>
                </a:solidFill>
              </a:rPr>
            </a:br>
            <a:endParaRPr lang="en-GB" dirty="0"/>
          </a:p>
        </p:txBody>
      </p:sp>
      <p:sp>
        <p:nvSpPr>
          <p:cNvPr id="3" name="Subtitle 2"/>
          <p:cNvSpPr>
            <a:spLocks noGrp="1"/>
          </p:cNvSpPr>
          <p:nvPr>
            <p:ph type="subTitle" idx="1"/>
          </p:nvPr>
        </p:nvSpPr>
        <p:spPr>
          <a:xfrm>
            <a:off x="346494" y="4070190"/>
            <a:ext cx="4951567" cy="542805"/>
          </a:xfrm>
        </p:spPr>
        <p:txBody>
          <a:bodyPr>
            <a:normAutofit fontScale="70000" lnSpcReduction="20000"/>
          </a:bodyPr>
          <a:lstStyle/>
          <a:p>
            <a:pPr algn="l"/>
            <a:r>
              <a:rPr lang="en-GB" sz="2800" b="1" dirty="0">
                <a:solidFill>
                  <a:prstClr val="white"/>
                </a:solidFill>
              </a:rPr>
              <a:t>Understanding, improving and promoting language learning </a:t>
            </a:r>
            <a:endParaRPr lang="en-GB" dirty="0"/>
          </a:p>
        </p:txBody>
      </p:sp>
      <p:pic>
        <p:nvPicPr>
          <p:cNvPr id="11" name="Picture 10" descr="NCELP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161" y="7211567"/>
            <a:ext cx="2274092" cy="212871"/>
          </a:xfrm>
          <a:prstGeom prst="rect">
            <a:avLst/>
          </a:prstGeom>
        </p:spPr>
      </p:pic>
      <p:sp>
        <p:nvSpPr>
          <p:cNvPr id="6" name="Title 3">
            <a:extLst>
              <a:ext uri="{FF2B5EF4-FFF2-40B4-BE49-F238E27FC236}">
                <a16:creationId xmlns:a16="http://schemas.microsoft.com/office/drawing/2014/main" id="{C0508B9B-5891-4D3C-9F6E-ECDA43B43AC2}"/>
              </a:ext>
            </a:extLst>
          </p:cNvPr>
          <p:cNvSpPr txBox="1">
            <a:spLocks/>
          </p:cNvSpPr>
          <p:nvPr/>
        </p:nvSpPr>
        <p:spPr>
          <a:xfrm>
            <a:off x="-68144" y="6484423"/>
            <a:ext cx="5423899"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Dr Heike Krüsemann</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dirty="0">
                <a:solidFill>
                  <a:prstClr val="white"/>
                </a:solidFill>
                <a:latin typeface="Century Gothic" panose="020B0502020202020204" pitchFamily="34" charset="0"/>
              </a:rPr>
              <a:t>22 March 2021</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itle 1">
            <a:extLst>
              <a:ext uri="{FF2B5EF4-FFF2-40B4-BE49-F238E27FC236}">
                <a16:creationId xmlns:a16="http://schemas.microsoft.com/office/drawing/2014/main" id="{F90297AA-8533-4C5F-81EF-ACE75AC83FF1}"/>
              </a:ext>
            </a:extLst>
          </p:cNvPr>
          <p:cNvSpPr txBox="1">
            <a:spLocks/>
          </p:cNvSpPr>
          <p:nvPr/>
        </p:nvSpPr>
        <p:spPr>
          <a:xfrm>
            <a:off x="346494" y="778157"/>
            <a:ext cx="4951567" cy="1665001"/>
          </a:xfrm>
          <a:prstGeom prst="rect">
            <a:avLst/>
          </a:prstGeom>
        </p:spPr>
        <p:txBody>
          <a:bodyPr vert="horz" lIns="91440" tIns="45720" rIns="91440" bIns="45720" rtlCol="0" anchor="b">
            <a:normAutofit fontScale="97500"/>
          </a:bodyPr>
          <a:lstStyle>
            <a:lvl1pPr algn="ctr" defTabSz="742950" rtl="0" eaLnBrk="1" latinLnBrk="0" hangingPunct="1">
              <a:lnSpc>
                <a:spcPct val="90000"/>
              </a:lnSpc>
              <a:spcBef>
                <a:spcPct val="0"/>
              </a:spcBef>
              <a:buNone/>
              <a:defRPr sz="4875" kern="1200">
                <a:solidFill>
                  <a:schemeClr val="accent5">
                    <a:lumMod val="50000"/>
                  </a:schemeClr>
                </a:solidFill>
                <a:latin typeface="Century Gothic" panose="020B0502020202020204" pitchFamily="34" charset="0"/>
                <a:ea typeface="+mj-ea"/>
                <a:cs typeface="+mj-cs"/>
              </a:defRPr>
            </a:lvl1pPr>
          </a:lstStyle>
          <a:p>
            <a:pPr algn="l"/>
            <a:r>
              <a:rPr lang="en-GB" sz="3600" b="1" dirty="0">
                <a:solidFill>
                  <a:prstClr val="white"/>
                </a:solidFill>
              </a:rPr>
              <a:t>Introduction to NCELP:</a:t>
            </a:r>
            <a:br>
              <a:rPr lang="en-GB" sz="5400" b="1" dirty="0">
                <a:solidFill>
                  <a:prstClr val="white"/>
                </a:solidFill>
              </a:rPr>
            </a:br>
            <a:endParaRPr lang="en-GB" dirty="0"/>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ctangle"/>
          <p:cNvGrpSpPr/>
          <p:nvPr/>
        </p:nvGrpSpPr>
        <p:grpSpPr>
          <a:xfrm>
            <a:off x="-49500" y="772765"/>
            <a:ext cx="10691813" cy="6014145"/>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b="1">
                  <a:solidFill>
                    <a:prstClr val="white"/>
                  </a:solidFill>
                  <a:latin typeface="Century Gothic" panose="020B0502020202020204" pitchFamily="34" charset="0"/>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b="1">
                  <a:solidFill>
                    <a:prstClr val="white"/>
                  </a:solidFill>
                  <a:latin typeface="Century Gothic" panose="020B0502020202020204" pitchFamily="34" charset="0"/>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b="1">
                <a:solidFill>
                  <a:prstClr val="white"/>
                </a:solidFill>
                <a:latin typeface="Century Gothic" panose="020B0502020202020204" pitchFamily="34" charset="0"/>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b="1">
                <a:solidFill>
                  <a:prstClr val="white"/>
                </a:solidFill>
                <a:latin typeface="Century Gothic" panose="020B0502020202020204" pitchFamily="34" charset="0"/>
              </a:endParaRPr>
            </a:p>
          </p:txBody>
        </p:sp>
      </p:grpSp>
      <p:sp>
        <p:nvSpPr>
          <p:cNvPr id="3" name="Title 2"/>
          <p:cNvSpPr>
            <a:spLocks noGrp="1"/>
          </p:cNvSpPr>
          <p:nvPr>
            <p:ph type="ctrTitle"/>
          </p:nvPr>
        </p:nvSpPr>
        <p:spPr>
          <a:xfrm>
            <a:off x="0" y="772765"/>
            <a:ext cx="9088041" cy="2093813"/>
          </a:xfrm>
        </p:spPr>
        <p:txBody>
          <a:bodyPr anchor="t">
            <a:normAutofit/>
          </a:bodyPr>
          <a:lstStyle/>
          <a:p>
            <a:pPr algn="l"/>
            <a:r>
              <a:rPr lang="en-GB" sz="3508" b="1" dirty="0">
                <a:solidFill>
                  <a:prstClr val="white"/>
                </a:solidFill>
              </a:rPr>
              <a:t>PHONICS</a:t>
            </a:r>
            <a:endParaRPr lang="en-GB" dirty="0"/>
          </a:p>
        </p:txBody>
      </p:sp>
      <p:pic>
        <p:nvPicPr>
          <p:cNvPr id="15" name="Picture 14" descr="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4838" y="6436518"/>
            <a:ext cx="2698835" cy="252630"/>
          </a:xfrm>
          <a:prstGeom prst="rect">
            <a:avLst/>
          </a:prstGeom>
        </p:spPr>
      </p:pic>
      <p:sp>
        <p:nvSpPr>
          <p:cNvPr id="12" name="Title 3">
            <a:extLst>
              <a:ext uri="{FF2B5EF4-FFF2-40B4-BE49-F238E27FC236}">
                <a16:creationId xmlns:a16="http://schemas.microsoft.com/office/drawing/2014/main" id="{F4D9FA39-D8B7-4DF2-88D7-6DF480B26B6A}"/>
              </a:ext>
            </a:extLst>
          </p:cNvPr>
          <p:cNvSpPr txBox="1">
            <a:spLocks/>
          </p:cNvSpPr>
          <p:nvPr/>
        </p:nvSpPr>
        <p:spPr>
          <a:xfrm>
            <a:off x="0" y="1302289"/>
            <a:ext cx="9245273" cy="173048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selection and order of Sound – Symbol - Correspondences (SSCs)</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high-frequency ‘source’ words</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staged roll out</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practice activities </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systematic revisiting</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much more time for French – new SSCs in year 8</a:t>
            </a:r>
          </a:p>
        </p:txBody>
      </p:sp>
      <p:sp>
        <p:nvSpPr>
          <p:cNvPr id="13" name="Rectangle 12">
            <a:extLst>
              <a:ext uri="{FF2B5EF4-FFF2-40B4-BE49-F238E27FC236}">
                <a16:creationId xmlns:a16="http://schemas.microsoft.com/office/drawing/2014/main" id="{C30F9343-74DA-450D-8100-609B309773E4}"/>
              </a:ext>
            </a:extLst>
          </p:cNvPr>
          <p:cNvSpPr/>
          <p:nvPr/>
        </p:nvSpPr>
        <p:spPr>
          <a:xfrm>
            <a:off x="208145" y="3342804"/>
            <a:ext cx="10171048" cy="3006592"/>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052" dirty="0" err="1">
                <a:latin typeface="Century Gothic" panose="020B0502020202020204" pitchFamily="34" charset="0"/>
              </a:rPr>
              <a:t>Erler</a:t>
            </a:r>
            <a:r>
              <a:rPr lang="en-GB" sz="1052" dirty="0">
                <a:latin typeface="Century Gothic" panose="020B0502020202020204" pitchFamily="34" charset="0"/>
              </a:rPr>
              <a:t>, L. and </a:t>
            </a:r>
            <a:r>
              <a:rPr lang="en-GB" sz="1052" dirty="0" err="1">
                <a:latin typeface="Century Gothic" panose="020B0502020202020204" pitchFamily="34" charset="0"/>
              </a:rPr>
              <a:t>Macaro</a:t>
            </a:r>
            <a:r>
              <a:rPr lang="en-GB" sz="1052" dirty="0">
                <a:latin typeface="Century Gothic" panose="020B0502020202020204" pitchFamily="34" charset="0"/>
              </a:rPr>
              <a:t>, E. (2012) ‘Decoding Ability in French as a Foreign Language and Language Learning Motivation’. The Modern Language Journal, 95(4): 496-518.</a:t>
            </a:r>
          </a:p>
          <a:p>
            <a:r>
              <a:rPr lang="en-GB" sz="1052" dirty="0">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052" dirty="0" err="1">
                <a:latin typeface="Century Gothic" panose="020B0502020202020204" pitchFamily="34" charset="0"/>
              </a:rPr>
              <a:t>Woore</a:t>
            </a:r>
            <a:r>
              <a:rPr lang="en-GB" sz="1052" dirty="0">
                <a:latin typeface="Century Gothic" panose="020B0502020202020204" pitchFamily="34" charset="0"/>
              </a:rPr>
              <a:t>, R. (2007) ‘“</a:t>
            </a:r>
            <a:r>
              <a:rPr lang="en-GB" sz="1052" dirty="0" err="1">
                <a:latin typeface="Century Gothic" panose="020B0502020202020204" pitchFamily="34" charset="0"/>
              </a:rPr>
              <a:t>Weisse</a:t>
            </a:r>
            <a:r>
              <a:rPr lang="en-GB" sz="1052" dirty="0">
                <a:latin typeface="Century Gothic" panose="020B0502020202020204" pitchFamily="34" charset="0"/>
              </a:rPr>
              <a:t> </a:t>
            </a:r>
            <a:r>
              <a:rPr lang="en-GB" sz="1052" dirty="0" err="1">
                <a:latin typeface="Century Gothic" panose="020B0502020202020204" pitchFamily="34" charset="0"/>
              </a:rPr>
              <a:t>Maus</a:t>
            </a:r>
            <a:r>
              <a:rPr lang="en-GB" sz="1052" dirty="0">
                <a:latin typeface="Century Gothic" panose="020B0502020202020204" pitchFamily="34" charset="0"/>
              </a:rPr>
              <a:t> in </a:t>
            </a:r>
            <a:r>
              <a:rPr lang="en-GB" sz="1052" dirty="0" err="1">
                <a:latin typeface="Century Gothic" panose="020B0502020202020204" pitchFamily="34" charset="0"/>
              </a:rPr>
              <a:t>Meinem</a:t>
            </a:r>
            <a:r>
              <a:rPr lang="en-GB" sz="1052" dirty="0">
                <a:latin typeface="Century Gothic" panose="020B0502020202020204" pitchFamily="34" charset="0"/>
              </a:rPr>
              <a:t> </a:t>
            </a:r>
            <a:r>
              <a:rPr lang="en-GB" sz="1052" dirty="0" err="1">
                <a:latin typeface="Century Gothic" panose="020B0502020202020204" pitchFamily="34" charset="0"/>
              </a:rPr>
              <a:t>Haus</a:t>
            </a:r>
            <a:r>
              <a:rPr lang="en-GB" sz="1052" dirty="0">
                <a:latin typeface="Century Gothic" panose="020B0502020202020204" pitchFamily="34" charset="0"/>
              </a:rPr>
              <a:t>”: Using Poems and Learner Strategies to Help Learners Decode the Sounds of the L2’. Language Learning Journal, vol. 35, no. 2, pp. 175-188.</a:t>
            </a:r>
          </a:p>
          <a:p>
            <a:r>
              <a:rPr lang="en-GB" sz="1052" dirty="0" err="1">
                <a:latin typeface="Century Gothic" panose="020B0502020202020204" pitchFamily="34" charset="0"/>
              </a:rPr>
              <a:t>Woore</a:t>
            </a:r>
            <a:r>
              <a:rPr lang="en-GB" sz="1052"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052" dirty="0" err="1">
                <a:latin typeface="Century Gothic" panose="020B0502020202020204" pitchFamily="34" charset="0"/>
              </a:rPr>
              <a:t>Woore</a:t>
            </a:r>
            <a:r>
              <a:rPr lang="en-GB" sz="1052"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052" dirty="0" err="1">
                <a:latin typeface="Century Gothic" panose="020B0502020202020204" pitchFamily="34" charset="0"/>
              </a:rPr>
              <a:t>Woore</a:t>
            </a:r>
            <a:r>
              <a:rPr lang="en-GB" sz="1052"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052" dirty="0" err="1">
                <a:latin typeface="Century Gothic" panose="020B0502020202020204" pitchFamily="34" charset="0"/>
              </a:rPr>
              <a:t>Woore</a:t>
            </a:r>
            <a:r>
              <a:rPr lang="en-GB" sz="1052"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052" dirty="0" err="1">
                <a:latin typeface="Century Gothic" panose="020B0502020202020204" pitchFamily="34" charset="0"/>
              </a:rPr>
              <a:t>Woore</a:t>
            </a:r>
            <a:r>
              <a:rPr lang="en-GB" sz="1052"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052" dirty="0" err="1">
                <a:latin typeface="Century Gothic" panose="020B0502020202020204" pitchFamily="34" charset="0"/>
              </a:rPr>
              <a:t>Woore</a:t>
            </a:r>
            <a:r>
              <a:rPr lang="en-GB" sz="1052" dirty="0">
                <a:latin typeface="Century Gothic" panose="020B0502020202020204" pitchFamily="34" charset="0"/>
              </a:rPr>
              <a:t>, R., Graham, S., Porter, A., Courtney, L. and </a:t>
            </a:r>
            <a:r>
              <a:rPr lang="en-GB" sz="1052" dirty="0" err="1">
                <a:latin typeface="Century Gothic" panose="020B0502020202020204" pitchFamily="34" charset="0"/>
              </a:rPr>
              <a:t>Savory</a:t>
            </a:r>
            <a:r>
              <a:rPr lang="en-GB" sz="1052"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155603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099"/>
            <a:ext cx="5830998" cy="760431"/>
          </a:xfrm>
          <a:prstGeom prst="rect">
            <a:avLst/>
          </a:prstGeom>
        </p:spPr>
      </p:pic>
      <p:sp>
        <p:nvSpPr>
          <p:cNvPr id="2" name="Title 1"/>
          <p:cNvSpPr>
            <a:spLocks noGrp="1"/>
          </p:cNvSpPr>
          <p:nvPr>
            <p:ph type="title"/>
          </p:nvPr>
        </p:nvSpPr>
        <p:spPr>
          <a:xfrm>
            <a:off x="0" y="832086"/>
            <a:ext cx="9221688" cy="1162457"/>
          </a:xfrm>
        </p:spPr>
        <p:txBody>
          <a:bodyPr>
            <a:normAutofit/>
          </a:bodyPr>
          <a:lstStyle/>
          <a:p>
            <a:r>
              <a:rPr lang="en-GB" sz="3157" b="1" dirty="0">
                <a:solidFill>
                  <a:schemeClr val="bg1"/>
                </a:solidFill>
              </a:rPr>
              <a:t>Minimal pairs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480805" y="2066096"/>
            <a:ext cx="9221688" cy="3815919"/>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A herd of sheep standing on top of a lush green field&#10;&#10;Description automatically generated">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5202" y="3164221"/>
            <a:ext cx="3716448" cy="2789348"/>
          </a:xfrm>
          <a:prstGeom prst="rect">
            <a:avLst/>
          </a:prstGeom>
        </p:spPr>
      </p:pic>
      <p:pic>
        <p:nvPicPr>
          <p:cNvPr id="11" name="Picture 10" descr="A large ship in a body of water&#10;&#10;Description automatically generated">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1649" y="3164221"/>
            <a:ext cx="4176144" cy="2789348"/>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375202" y="3161994"/>
            <a:ext cx="1282723" cy="578172"/>
          </a:xfrm>
          <a:prstGeom prst="rect">
            <a:avLst/>
          </a:prstGeom>
        </p:spPr>
        <p:txBody>
          <a:bodyPr wrap="none">
            <a:spAutoFit/>
          </a:bodyPr>
          <a:lstStyle/>
          <a:p>
            <a:r>
              <a:rPr lang="en-GB" sz="3157" b="1" dirty="0">
                <a:solidFill>
                  <a:srgbClr val="115076"/>
                </a:solidFill>
              </a:rPr>
              <a:t>sheep </a:t>
            </a:r>
          </a:p>
        </p:txBody>
      </p:sp>
      <p:sp>
        <p:nvSpPr>
          <p:cNvPr id="14" name="Rectangle 13">
            <a:extLst>
              <a:ext uri="{FF2B5EF4-FFF2-40B4-BE49-F238E27FC236}">
                <a16:creationId xmlns:a16="http://schemas.microsoft.com/office/drawing/2014/main" id="{8BBD0D27-8281-4A86-9336-ECFE72240019}"/>
              </a:ext>
            </a:extLst>
          </p:cNvPr>
          <p:cNvSpPr/>
          <p:nvPr/>
        </p:nvSpPr>
        <p:spPr>
          <a:xfrm>
            <a:off x="5200375" y="3161994"/>
            <a:ext cx="893193" cy="578172"/>
          </a:xfrm>
          <a:prstGeom prst="rect">
            <a:avLst/>
          </a:prstGeom>
        </p:spPr>
        <p:txBody>
          <a:bodyPr wrap="none">
            <a:spAutoFit/>
          </a:bodyPr>
          <a:lstStyle/>
          <a:p>
            <a:r>
              <a:rPr lang="en-GB" sz="3157" b="1" dirty="0">
                <a:solidFill>
                  <a:schemeClr val="bg1"/>
                </a:solidFill>
              </a:rPr>
              <a:t>ship</a:t>
            </a:r>
          </a:p>
        </p:txBody>
      </p:sp>
    </p:spTree>
    <p:extLst>
      <p:ext uri="{BB962C8B-B14F-4D97-AF65-F5344CB8AC3E}">
        <p14:creationId xmlns:p14="http://schemas.microsoft.com/office/powerpoint/2010/main" val="304950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231" name="Title 3"/>
          <p:cNvSpPr>
            <a:spLocks noGrp="1"/>
          </p:cNvSpPr>
          <p:nvPr>
            <p:ph type="title"/>
          </p:nvPr>
        </p:nvSpPr>
        <p:spPr>
          <a:xfrm>
            <a:off x="263119" y="1069373"/>
            <a:ext cx="4707546" cy="620750"/>
          </a:xfrm>
        </p:spPr>
        <p:txBody>
          <a:bodyPr>
            <a:normAutofit/>
          </a:bodyPr>
          <a:lstStyle/>
          <a:p>
            <a:r>
              <a:rPr lang="en-GB" sz="3157" b="1" dirty="0">
                <a:solidFill>
                  <a:schemeClr val="bg1"/>
                </a:solidFill>
              </a:rPr>
              <a:t>Pirates!</a:t>
            </a:r>
          </a:p>
        </p:txBody>
      </p:sp>
      <p:grpSp>
        <p:nvGrpSpPr>
          <p:cNvPr id="19" name="Group 18"/>
          <p:cNvGrpSpPr/>
          <p:nvPr/>
        </p:nvGrpSpPr>
        <p:grpSpPr>
          <a:xfrm>
            <a:off x="3722178" y="883965"/>
            <a:ext cx="6825930" cy="5366667"/>
            <a:chOff x="4244443" y="126803"/>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61700"/>
                  <a:chOff x="4896319" y="1831217"/>
                  <a:chExt cx="1171396" cy="1061700"/>
                </a:xfrm>
              </p:grpSpPr>
              <p:grpSp>
                <p:nvGrpSpPr>
                  <p:cNvPr id="57" name="Group 56"/>
                  <p:cNvGrpSpPr/>
                  <p:nvPr/>
                </p:nvGrpSpPr>
                <p:grpSpPr>
                  <a:xfrm>
                    <a:off x="4896319" y="1831217"/>
                    <a:ext cx="1171396" cy="1061700"/>
                    <a:chOff x="4892832" y="1814762"/>
                    <a:chExt cx="1209517" cy="1073789"/>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64" name="TextBox 63"/>
                    <p:cNvSpPr txBox="1"/>
                    <p:nvPr/>
                  </p:nvSpPr>
                  <p:spPr>
                    <a:xfrm>
                      <a:off x="4892832" y="2497349"/>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Lieder</a:t>
                      </a:r>
                    </a:p>
                  </p:txBody>
                </p:sp>
                <p:sp>
                  <p:nvSpPr>
                    <p:cNvPr id="65" name="TextBox 64"/>
                    <p:cNvSpPr txBox="1"/>
                    <p:nvPr/>
                  </p:nvSpPr>
                  <p:spPr>
                    <a:xfrm>
                      <a:off x="5186553" y="1814762"/>
                      <a:ext cx="915796" cy="391201"/>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leider</a:t>
                      </a:r>
                      <a:endParaRPr lang="en-GB" sz="1403"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1027674"/>
                      <a:chOff x="4945306" y="1849175"/>
                      <a:chExt cx="1017417" cy="1039376"/>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4" name="TextBox 13"/>
                      <p:cNvSpPr txBox="1"/>
                      <p:nvPr/>
                    </p:nvSpPr>
                    <p:spPr>
                      <a:xfrm>
                        <a:off x="4945306" y="2497349"/>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Wein</a:t>
                        </a:r>
                      </a:p>
                    </p:txBody>
                  </p:sp>
                  <p:sp>
                    <p:nvSpPr>
                      <p:cNvPr id="15" name="TextBox 14"/>
                      <p:cNvSpPr txBox="1"/>
                      <p:nvPr/>
                    </p:nvSpPr>
                    <p:spPr>
                      <a:xfrm>
                        <a:off x="5187787" y="1849175"/>
                        <a:ext cx="774936" cy="665213"/>
                      </a:xfrm>
                      <a:prstGeom prst="rect">
                        <a:avLst/>
                      </a:prstGeom>
                      <a:noFill/>
                    </p:spPr>
                    <p:txBody>
                      <a:bodyPr wrap="square" rtlCol="0">
                        <a:spAutoFit/>
                      </a:bodyPr>
                      <a:lstStyle/>
                      <a:p>
                        <a:pPr defTabSz="801929">
                          <a:defRPr/>
                        </a:pPr>
                        <a:r>
                          <a:rPr lang="en-GB" sz="1403" dirty="0">
                            <a:solidFill>
                              <a:srgbClr val="C00000"/>
                            </a:solidFill>
                            <a:latin typeface="Century Gothic" panose="020B0502020202020204" pitchFamily="34" charset="0"/>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1028674"/>
                      <a:chOff x="4945306" y="1848163"/>
                      <a:chExt cx="1097249" cy="1040387"/>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24" name="TextBox 23"/>
                      <p:cNvSpPr txBox="1"/>
                      <p:nvPr/>
                    </p:nvSpPr>
                    <p:spPr>
                      <a:xfrm>
                        <a:off x="4945306" y="2497348"/>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Beine</a:t>
                        </a:r>
                      </a:p>
                    </p:txBody>
                  </p:sp>
                  <p:sp>
                    <p:nvSpPr>
                      <p:cNvPr id="25" name="TextBox 24"/>
                      <p:cNvSpPr txBox="1"/>
                      <p:nvPr/>
                    </p:nvSpPr>
                    <p:spPr>
                      <a:xfrm>
                        <a:off x="5221946" y="1848163"/>
                        <a:ext cx="820609" cy="665213"/>
                      </a:xfrm>
                      <a:prstGeom prst="rect">
                        <a:avLst/>
                      </a:prstGeom>
                      <a:noFill/>
                    </p:spPr>
                    <p:txBody>
                      <a:bodyPr wrap="square" rtlCol="0">
                        <a:spAutoFit/>
                      </a:bodyPr>
                      <a:lstStyle/>
                      <a:p>
                        <a:pPr defTabSz="801929">
                          <a:defRPr/>
                        </a:pPr>
                        <a:r>
                          <a:rPr lang="en-GB" sz="1403" dirty="0">
                            <a:solidFill>
                              <a:srgbClr val="115076"/>
                            </a:solidFill>
                            <a:latin typeface="Century Gothic" panose="020B0502020202020204" pitchFamily="34" charset="0"/>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23911"/>
                    <a:chOff x="4712733" y="1846260"/>
                    <a:chExt cx="1286285" cy="1023911"/>
                  </a:xfrm>
                </p:grpSpPr>
                <p:grpSp>
                  <p:nvGrpSpPr>
                    <p:cNvPr id="27" name="Group 26"/>
                    <p:cNvGrpSpPr/>
                    <p:nvPr/>
                  </p:nvGrpSpPr>
                  <p:grpSpPr>
                    <a:xfrm>
                      <a:off x="4925237" y="1846260"/>
                      <a:ext cx="1073781" cy="1023911"/>
                      <a:chOff x="4922691" y="1829976"/>
                      <a:chExt cx="1108725" cy="103557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34" name="TextBox 33"/>
                      <p:cNvSpPr txBox="1"/>
                      <p:nvPr/>
                    </p:nvSpPr>
                    <p:spPr>
                      <a:xfrm>
                        <a:off x="4922691" y="2474344"/>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35" name="TextBox 34"/>
                      <p:cNvSpPr txBox="1"/>
                      <p:nvPr/>
                    </p:nvSpPr>
                    <p:spPr>
                      <a:xfrm>
                        <a:off x="5211680" y="1829976"/>
                        <a:ext cx="819736"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1025241"/>
                      <a:chOff x="4923348" y="1849175"/>
                      <a:chExt cx="1039375" cy="1036915"/>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44" name="TextBox 43"/>
                      <p:cNvSpPr txBox="1"/>
                      <p:nvPr/>
                    </p:nvSpPr>
                    <p:spPr>
                      <a:xfrm>
                        <a:off x="4923348" y="2494888"/>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viele</a:t>
                        </a:r>
                        <a:endParaRPr lang="en-GB" sz="1403" dirty="0">
                          <a:solidFill>
                            <a:prstClr val="white"/>
                          </a:solidFill>
                          <a:latin typeface="Century Gothic" panose="020B0502020202020204" pitchFamily="34" charset="0"/>
                        </a:endParaRPr>
                      </a:p>
                    </p:txBody>
                  </p:sp>
                  <p:sp>
                    <p:nvSpPr>
                      <p:cNvPr id="45" name="TextBox 44"/>
                      <p:cNvSpPr txBox="1"/>
                      <p:nvPr/>
                    </p:nvSpPr>
                    <p:spPr>
                      <a:xfrm>
                        <a:off x="5187786" y="1849175"/>
                        <a:ext cx="774937"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Feile</a:t>
                        </a:r>
                        <a:endParaRPr lang="en-GB" sz="1403" dirty="0">
                          <a:solidFill>
                            <a:srgbClr val="115076"/>
                          </a:solidFill>
                          <a:latin typeface="Century Gothic" panose="020B0502020202020204" pitchFamily="34" charset="0"/>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51361"/>
                    <a:chOff x="4712733" y="1841491"/>
                    <a:chExt cx="1478814" cy="1051361"/>
                  </a:xfrm>
                </p:grpSpPr>
                <p:grpSp>
                  <p:nvGrpSpPr>
                    <p:cNvPr id="47" name="Group 46"/>
                    <p:cNvGrpSpPr/>
                    <p:nvPr/>
                  </p:nvGrpSpPr>
                  <p:grpSpPr>
                    <a:xfrm>
                      <a:off x="4892568" y="1841491"/>
                      <a:ext cx="1196959" cy="1051361"/>
                      <a:chOff x="4888951" y="1825153"/>
                      <a:chExt cx="1235910" cy="1063332"/>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54" name="TextBox 53"/>
                      <p:cNvSpPr txBox="1"/>
                      <p:nvPr/>
                    </p:nvSpPr>
                    <p:spPr>
                      <a:xfrm>
                        <a:off x="4888951" y="2497283"/>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Lieder</a:t>
                        </a:r>
                      </a:p>
                    </p:txBody>
                  </p:sp>
                  <p:sp>
                    <p:nvSpPr>
                      <p:cNvPr id="55" name="TextBox 54"/>
                      <p:cNvSpPr txBox="1"/>
                      <p:nvPr/>
                    </p:nvSpPr>
                    <p:spPr>
                      <a:xfrm>
                        <a:off x="5197885" y="1825153"/>
                        <a:ext cx="926976" cy="391201"/>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leider</a:t>
                        </a:r>
                        <a:endParaRPr lang="en-GB" sz="1403"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5"/>
                    <a:ext cx="1286560" cy="1249065"/>
                    <a:chOff x="4904987" y="1847307"/>
                    <a:chExt cx="1286560" cy="1249065"/>
                  </a:xfrm>
                </p:grpSpPr>
                <p:grpSp>
                  <p:nvGrpSpPr>
                    <p:cNvPr id="67" name="Group 66"/>
                    <p:cNvGrpSpPr/>
                    <p:nvPr/>
                  </p:nvGrpSpPr>
                  <p:grpSpPr>
                    <a:xfrm>
                      <a:off x="4904987" y="1847307"/>
                      <a:ext cx="1104348" cy="1026692"/>
                      <a:chOff x="4901785" y="1831037"/>
                      <a:chExt cx="1140288" cy="1038384"/>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74" name="TextBox 73"/>
                      <p:cNvSpPr txBox="1"/>
                      <p:nvPr/>
                    </p:nvSpPr>
                    <p:spPr>
                      <a:xfrm>
                        <a:off x="4901785" y="2478219"/>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75" name="TextBox 74"/>
                      <p:cNvSpPr txBox="1"/>
                      <p:nvPr/>
                    </p:nvSpPr>
                    <p:spPr>
                      <a:xfrm>
                        <a:off x="5239055" y="1831037"/>
                        <a:ext cx="803018"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1015834"/>
                      <a:chOff x="4945306" y="1849175"/>
                      <a:chExt cx="1148050" cy="102740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84" name="TextBox 83"/>
                      <p:cNvSpPr txBox="1"/>
                      <p:nvPr/>
                    </p:nvSpPr>
                    <p:spPr>
                      <a:xfrm>
                        <a:off x="4945306" y="2485374"/>
                        <a:ext cx="1014936"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Beine</a:t>
                        </a:r>
                      </a:p>
                    </p:txBody>
                  </p:sp>
                  <p:sp>
                    <p:nvSpPr>
                      <p:cNvPr id="85" name="TextBox 84"/>
                      <p:cNvSpPr txBox="1"/>
                      <p:nvPr/>
                    </p:nvSpPr>
                    <p:spPr>
                      <a:xfrm>
                        <a:off x="5187787" y="1849175"/>
                        <a:ext cx="905569" cy="391201"/>
                      </a:xfrm>
                      <a:prstGeom prst="rect">
                        <a:avLst/>
                      </a:prstGeom>
                      <a:noFill/>
                    </p:spPr>
                    <p:txBody>
                      <a:bodyPr wrap="square" rtlCol="0">
                        <a:spAutoFit/>
                      </a:bodyPr>
                      <a:lstStyle/>
                      <a:p>
                        <a:pPr defTabSz="801929">
                          <a:defRPr/>
                        </a:pPr>
                        <a:r>
                          <a:rPr lang="en-GB" sz="1403" dirty="0">
                            <a:solidFill>
                              <a:srgbClr val="115076"/>
                            </a:solidFill>
                            <a:latin typeface="Century Gothic" panose="020B0502020202020204" pitchFamily="34" charset="0"/>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1017207"/>
                      <a:chOff x="4950554" y="1849175"/>
                      <a:chExt cx="1032301" cy="1028790"/>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94" name="TextBox 93"/>
                      <p:cNvSpPr txBox="1"/>
                      <p:nvPr/>
                    </p:nvSpPr>
                    <p:spPr>
                      <a:xfrm>
                        <a:off x="4967920" y="2486763"/>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viele</a:t>
                        </a:r>
                        <a:endParaRPr lang="en-GB" sz="1403" dirty="0">
                          <a:solidFill>
                            <a:prstClr val="white"/>
                          </a:solidFill>
                          <a:latin typeface="Century Gothic" panose="020B0502020202020204" pitchFamily="34" charset="0"/>
                        </a:endParaRPr>
                      </a:p>
                    </p:txBody>
                  </p:sp>
                  <p:sp>
                    <p:nvSpPr>
                      <p:cNvPr id="95" name="TextBox 94"/>
                      <p:cNvSpPr txBox="1"/>
                      <p:nvPr/>
                    </p:nvSpPr>
                    <p:spPr>
                      <a:xfrm>
                        <a:off x="5187787" y="1849175"/>
                        <a:ext cx="774936"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Feile</a:t>
                        </a:r>
                        <a:endParaRPr lang="en-GB" sz="1403" dirty="0">
                          <a:solidFill>
                            <a:srgbClr val="115076"/>
                          </a:solidFill>
                          <a:latin typeface="Century Gothic" panose="020B0502020202020204" pitchFamily="34" charset="0"/>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8"/>
                    <a:ext cx="1280200" cy="1253409"/>
                    <a:chOff x="4911347" y="1842963"/>
                    <a:chExt cx="1280200" cy="1253409"/>
                  </a:xfrm>
                </p:grpSpPr>
                <p:grpSp>
                  <p:nvGrpSpPr>
                    <p:cNvPr id="97" name="Group 96"/>
                    <p:cNvGrpSpPr/>
                    <p:nvPr/>
                  </p:nvGrpSpPr>
                  <p:grpSpPr>
                    <a:xfrm>
                      <a:off x="4911347" y="1842963"/>
                      <a:ext cx="1125161" cy="1071237"/>
                      <a:chOff x="4908342" y="1826642"/>
                      <a:chExt cx="1161776" cy="1083435"/>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04" name="TextBox 103"/>
                      <p:cNvSpPr txBox="1"/>
                      <p:nvPr/>
                    </p:nvSpPr>
                    <p:spPr>
                      <a:xfrm>
                        <a:off x="4908342" y="2518875"/>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Lieder</a:t>
                        </a:r>
                      </a:p>
                    </p:txBody>
                  </p:sp>
                  <p:sp>
                    <p:nvSpPr>
                      <p:cNvPr id="105" name="TextBox 104"/>
                      <p:cNvSpPr txBox="1"/>
                      <p:nvPr/>
                    </p:nvSpPr>
                    <p:spPr>
                      <a:xfrm>
                        <a:off x="5148393" y="1826642"/>
                        <a:ext cx="921725"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leider</a:t>
                        </a:r>
                        <a:endParaRPr lang="en-GB" sz="1403"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30455"/>
                      <a:chOff x="4931059" y="1816714"/>
                      <a:chExt cx="1114988" cy="1042189"/>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14" name="TextBox 113"/>
                      <p:cNvSpPr txBox="1"/>
                      <p:nvPr/>
                    </p:nvSpPr>
                    <p:spPr>
                      <a:xfrm>
                        <a:off x="4931059" y="2467701"/>
                        <a:ext cx="1014936"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115" name="TextBox 114"/>
                      <p:cNvSpPr txBox="1"/>
                      <p:nvPr/>
                    </p:nvSpPr>
                    <p:spPr>
                      <a:xfrm>
                        <a:off x="5194696" y="1816714"/>
                        <a:ext cx="851351"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24" name="TextBox 123"/>
                      <p:cNvSpPr txBox="1"/>
                      <p:nvPr/>
                    </p:nvSpPr>
                    <p:spPr>
                      <a:xfrm>
                        <a:off x="4921193" y="2440115"/>
                        <a:ext cx="1014935" cy="391201"/>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125" name="TextBox 124"/>
                      <p:cNvSpPr txBox="1"/>
                      <p:nvPr/>
                    </p:nvSpPr>
                    <p:spPr>
                      <a:xfrm>
                        <a:off x="5239180" y="1842850"/>
                        <a:ext cx="799159" cy="391201"/>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1002529"/>
                      <a:chOff x="4879463" y="1840248"/>
                      <a:chExt cx="1208364" cy="1013944"/>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34" name="TextBox 133"/>
                      <p:cNvSpPr txBox="1"/>
                      <p:nvPr/>
                    </p:nvSpPr>
                    <p:spPr>
                      <a:xfrm>
                        <a:off x="4879463" y="2462991"/>
                        <a:ext cx="1014935" cy="391201"/>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Lieder</a:t>
                        </a:r>
                      </a:p>
                    </p:txBody>
                  </p:sp>
                  <p:sp>
                    <p:nvSpPr>
                      <p:cNvPr id="135" name="TextBox 134"/>
                      <p:cNvSpPr txBox="1"/>
                      <p:nvPr/>
                    </p:nvSpPr>
                    <p:spPr>
                      <a:xfrm>
                        <a:off x="5187386" y="1840248"/>
                        <a:ext cx="900441"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leider</a:t>
                        </a:r>
                        <a:endParaRPr lang="en-GB" sz="1403"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1008522"/>
                    <a:chOff x="4712733" y="1858996"/>
                    <a:chExt cx="1226814" cy="1008522"/>
                  </a:xfrm>
                </p:grpSpPr>
                <p:grpSp>
                  <p:nvGrpSpPr>
                    <p:cNvPr id="137" name="Group 136"/>
                    <p:cNvGrpSpPr/>
                    <p:nvPr/>
                  </p:nvGrpSpPr>
                  <p:grpSpPr>
                    <a:xfrm>
                      <a:off x="4928791" y="1865242"/>
                      <a:ext cx="1003703" cy="1002276"/>
                      <a:chOff x="4926357" y="1849175"/>
                      <a:chExt cx="1036366" cy="1013689"/>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44" name="TextBox 143"/>
                      <p:cNvSpPr txBox="1"/>
                      <p:nvPr/>
                    </p:nvSpPr>
                    <p:spPr>
                      <a:xfrm>
                        <a:off x="4926357" y="2471662"/>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viele</a:t>
                        </a:r>
                        <a:endParaRPr lang="en-GB" sz="1403" dirty="0">
                          <a:solidFill>
                            <a:prstClr val="white"/>
                          </a:solidFill>
                          <a:latin typeface="Century Gothic" panose="020B0502020202020204" pitchFamily="34" charset="0"/>
                        </a:endParaRPr>
                      </a:p>
                    </p:txBody>
                  </p:sp>
                  <p:sp>
                    <p:nvSpPr>
                      <p:cNvPr id="145" name="TextBox 144"/>
                      <p:cNvSpPr txBox="1"/>
                      <p:nvPr/>
                    </p:nvSpPr>
                    <p:spPr>
                      <a:xfrm>
                        <a:off x="5187787" y="1849175"/>
                        <a:ext cx="774936"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Feile</a:t>
                        </a:r>
                        <a:endParaRPr lang="en-GB" sz="1403" dirty="0">
                          <a:solidFill>
                            <a:srgbClr val="115076"/>
                          </a:solidFill>
                          <a:latin typeface="Century Gothic" panose="020B0502020202020204" pitchFamily="34" charset="0"/>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1004506"/>
                  <a:chOff x="2462918" y="617883"/>
                  <a:chExt cx="1271652" cy="1004506"/>
                </a:xfrm>
              </p:grpSpPr>
              <p:grpSp>
                <p:nvGrpSpPr>
                  <p:cNvPr id="147" name="Group 146"/>
                  <p:cNvGrpSpPr/>
                  <p:nvPr/>
                </p:nvGrpSpPr>
                <p:grpSpPr>
                  <a:xfrm>
                    <a:off x="2462918" y="617883"/>
                    <a:ext cx="1064343" cy="1004506"/>
                    <a:chOff x="2380239" y="587613"/>
                    <a:chExt cx="1098980" cy="1015945"/>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54" name="TextBox 153"/>
                    <p:cNvSpPr txBox="1"/>
                    <p:nvPr/>
                  </p:nvSpPr>
                  <p:spPr>
                    <a:xfrm>
                      <a:off x="2380239" y="1212356"/>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155" name="TextBox 154"/>
                    <p:cNvSpPr txBox="1"/>
                    <p:nvPr/>
                  </p:nvSpPr>
                  <p:spPr>
                    <a:xfrm>
                      <a:off x="2674206" y="587613"/>
                      <a:ext cx="805013"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63" name="TextBox 162"/>
                    <p:cNvSpPr txBox="1"/>
                    <p:nvPr/>
                  </p:nvSpPr>
                  <p:spPr>
                    <a:xfrm>
                      <a:off x="3647813" y="2456636"/>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164" name="TextBox 163"/>
                    <p:cNvSpPr txBox="1"/>
                    <p:nvPr/>
                  </p:nvSpPr>
                  <p:spPr>
                    <a:xfrm>
                      <a:off x="3934132" y="1846500"/>
                      <a:ext cx="785807" cy="665213"/>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229" name="TextBox 228"/>
            <p:cNvSpPr txBox="1"/>
            <p:nvPr/>
          </p:nvSpPr>
          <p:spPr>
            <a:xfrm>
              <a:off x="5586982" y="3667659"/>
              <a:ext cx="910584" cy="351474"/>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233" name="TextBox 232"/>
            <p:cNvSpPr txBox="1"/>
            <p:nvPr/>
          </p:nvSpPr>
          <p:spPr>
            <a:xfrm>
              <a:off x="5850725" y="3106361"/>
              <a:ext cx="722245" cy="351474"/>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6" y="2943946"/>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q</a:t>
              </a:r>
            </a:p>
          </p:txBody>
        </p:sp>
      </p:grpSp>
      <p:pic>
        <p:nvPicPr>
          <p:cNvPr id="4098" name="Picture 2" descr="Play Audio Button Set Clip Art">
            <a:hlinkClick r:id="" action="ppaction://noaction" highlightClick="1">
              <a:snd r:embed="rId6"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1516" y="5257359"/>
            <a:ext cx="608517" cy="595657"/>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AB207FB6-51D9-48DE-A827-03FBCE30FB0F}"/>
              </a:ext>
            </a:extLst>
          </p:cNvPr>
          <p:cNvSpPr txBox="1"/>
          <p:nvPr/>
        </p:nvSpPr>
        <p:spPr>
          <a:xfrm>
            <a:off x="335034" y="2132651"/>
            <a:ext cx="3276511" cy="2764218"/>
          </a:xfrm>
          <a:prstGeom prst="rect">
            <a:avLst/>
          </a:prstGeom>
          <a:noFill/>
        </p:spPr>
        <p:txBody>
          <a:bodyPr wrap="square" rtlCol="0">
            <a:spAutoFit/>
          </a:bodyPr>
          <a:lstStyle/>
          <a:p>
            <a:pPr defTabSz="801929">
              <a:defRPr/>
            </a:pPr>
            <a:r>
              <a:rPr lang="en-GB" sz="1929" dirty="0">
                <a:solidFill>
                  <a:srgbClr val="115076"/>
                </a:solidFill>
                <a:latin typeface="Century Gothic" panose="020B0502020202020204" pitchFamily="34" charset="0"/>
              </a:rPr>
              <a:t>One of the chests contains buried treasure. All the others contain poison!</a:t>
            </a:r>
          </a:p>
          <a:p>
            <a:pPr defTabSz="801929">
              <a:defRPr/>
            </a:pPr>
            <a:endParaRPr lang="en-GB" sz="1929" dirty="0">
              <a:solidFill>
                <a:srgbClr val="115076"/>
              </a:solidFill>
              <a:latin typeface="Century Gothic" panose="020B0502020202020204" pitchFamily="34" charset="0"/>
            </a:endParaRPr>
          </a:p>
          <a:p>
            <a:pPr defTabSz="801929">
              <a:defRPr/>
            </a:pPr>
            <a:r>
              <a:rPr lang="en-GB" sz="1929" dirty="0">
                <a:solidFill>
                  <a:srgbClr val="115076"/>
                </a:solidFill>
                <a:latin typeface="Century Gothic" panose="020B0502020202020204" pitchFamily="34" charset="0"/>
              </a:rPr>
              <a:t>Listen carefully to the secret code and follow the arrows to find the treasure. </a:t>
            </a:r>
          </a:p>
        </p:txBody>
      </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8516" y="817156"/>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1223" y="1690123"/>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7958" y="2659226"/>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1223" y="3654908"/>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93676" y="4673269"/>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9130" y="5562801"/>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4659" y="5647280"/>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7304" y="5559128"/>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4890" y="3700028"/>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2184" y="2787081"/>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6627" y="1846296"/>
            <a:ext cx="532594" cy="5112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247543" y="652168"/>
            <a:ext cx="484148" cy="809760"/>
          </a:xfrm>
          <a:prstGeom prst="rect">
            <a:avLst/>
          </a:prstGeom>
          <a:noFill/>
        </p:spPr>
        <p:txBody>
          <a:bodyPr wrap="none" lIns="80189" tIns="40094" rIns="80189" bIns="40094">
            <a:spAutoFit/>
          </a:bodyPr>
          <a:lstStyle/>
          <a:p>
            <a:pPr algn="ctr" defTabSz="801929">
              <a:defRPr/>
            </a:pPr>
            <a:r>
              <a:rPr lang="en-US" sz="4736"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w Cen MT" panose="020B0602020104020603"/>
              </a:rPr>
              <a:t>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8120" y="5122791"/>
            <a:ext cx="1058844" cy="1058844"/>
          </a:xfrm>
          <a:prstGeom prst="rect">
            <a:avLst/>
          </a:prstGeom>
        </p:spPr>
      </p:pic>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783" y="5229522"/>
            <a:ext cx="671022" cy="662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038413-DCE6-4002-94DF-2D427D110488}"/>
              </a:ext>
            </a:extLst>
          </p:cNvPr>
          <p:cNvSpPr txBox="1"/>
          <p:nvPr/>
        </p:nvSpPr>
        <p:spPr>
          <a:xfrm>
            <a:off x="5810177" y="6411919"/>
            <a:ext cx="2615386" cy="356893"/>
          </a:xfrm>
          <a:prstGeom prst="rect">
            <a:avLst/>
          </a:prstGeom>
          <a:noFill/>
        </p:spPr>
        <p:txBody>
          <a:bodyPr wrap="square" rtlCol="0">
            <a:spAutoFit/>
          </a:bodyPr>
          <a:lstStyle/>
          <a:p>
            <a:pPr algn="r"/>
            <a:r>
              <a:rPr lang="en-GB" sz="1719" dirty="0">
                <a:solidFill>
                  <a:schemeClr val="bg1"/>
                </a:solidFill>
                <a:latin typeface="Century Gothic" panose="020B0502020202020204" pitchFamily="34" charset="0"/>
              </a:rPr>
              <a:t>Natalie Finlayson</a:t>
            </a:r>
          </a:p>
        </p:txBody>
      </p:sp>
    </p:spTree>
    <p:extLst>
      <p:ext uri="{BB962C8B-B14F-4D97-AF65-F5344CB8AC3E}">
        <p14:creationId xmlns:p14="http://schemas.microsoft.com/office/powerpoint/2010/main" val="533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5710722" y="2335726"/>
          <a:ext cx="4735548" cy="3946290"/>
        </p:xfrm>
        <a:graphic>
          <a:graphicData uri="http://schemas.openxmlformats.org/drawingml/2006/table">
            <a:tbl>
              <a:tblPr firstRow="1" bandRow="1">
                <a:tableStyleId>{5940675A-B579-460E-94D1-54222C63F5DA}</a:tableStyleId>
              </a:tblPr>
              <a:tblGrid>
                <a:gridCol w="789258">
                  <a:extLst>
                    <a:ext uri="{9D8B030D-6E8A-4147-A177-3AD203B41FA5}">
                      <a16:colId xmlns:a16="http://schemas.microsoft.com/office/drawing/2014/main" val="3049961456"/>
                    </a:ext>
                  </a:extLst>
                </a:gridCol>
                <a:gridCol w="789258">
                  <a:extLst>
                    <a:ext uri="{9D8B030D-6E8A-4147-A177-3AD203B41FA5}">
                      <a16:colId xmlns:a16="http://schemas.microsoft.com/office/drawing/2014/main" val="733390860"/>
                    </a:ext>
                  </a:extLst>
                </a:gridCol>
                <a:gridCol w="1578516">
                  <a:extLst>
                    <a:ext uri="{9D8B030D-6E8A-4147-A177-3AD203B41FA5}">
                      <a16:colId xmlns:a16="http://schemas.microsoft.com/office/drawing/2014/main" val="2049971738"/>
                    </a:ext>
                  </a:extLst>
                </a:gridCol>
                <a:gridCol w="789258">
                  <a:extLst>
                    <a:ext uri="{9D8B030D-6E8A-4147-A177-3AD203B41FA5}">
                      <a16:colId xmlns:a16="http://schemas.microsoft.com/office/drawing/2014/main" val="250923416"/>
                    </a:ext>
                  </a:extLst>
                </a:gridCol>
                <a:gridCol w="789258">
                  <a:extLst>
                    <a:ext uri="{9D8B030D-6E8A-4147-A177-3AD203B41FA5}">
                      <a16:colId xmlns:a16="http://schemas.microsoft.com/office/drawing/2014/main" val="3429027629"/>
                    </a:ext>
                  </a:extLst>
                </a:gridCol>
              </a:tblGrid>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nvGraphicFramePr>
        <p:xfrm>
          <a:off x="245544" y="2335726"/>
          <a:ext cx="4735548" cy="3946290"/>
        </p:xfrm>
        <a:graphic>
          <a:graphicData uri="http://schemas.openxmlformats.org/drawingml/2006/table">
            <a:tbl>
              <a:tblPr firstRow="1" bandRow="1">
                <a:tableStyleId>{5940675A-B579-460E-94D1-54222C63F5DA}</a:tableStyleId>
              </a:tblPr>
              <a:tblGrid>
                <a:gridCol w="789258">
                  <a:extLst>
                    <a:ext uri="{9D8B030D-6E8A-4147-A177-3AD203B41FA5}">
                      <a16:colId xmlns:a16="http://schemas.microsoft.com/office/drawing/2014/main" val="3049961456"/>
                    </a:ext>
                  </a:extLst>
                </a:gridCol>
                <a:gridCol w="789258">
                  <a:extLst>
                    <a:ext uri="{9D8B030D-6E8A-4147-A177-3AD203B41FA5}">
                      <a16:colId xmlns:a16="http://schemas.microsoft.com/office/drawing/2014/main" val="733390860"/>
                    </a:ext>
                  </a:extLst>
                </a:gridCol>
                <a:gridCol w="1578516">
                  <a:extLst>
                    <a:ext uri="{9D8B030D-6E8A-4147-A177-3AD203B41FA5}">
                      <a16:colId xmlns:a16="http://schemas.microsoft.com/office/drawing/2014/main" val="2049971738"/>
                    </a:ext>
                  </a:extLst>
                </a:gridCol>
                <a:gridCol w="789258">
                  <a:extLst>
                    <a:ext uri="{9D8B030D-6E8A-4147-A177-3AD203B41FA5}">
                      <a16:colId xmlns:a16="http://schemas.microsoft.com/office/drawing/2014/main" val="250923416"/>
                    </a:ext>
                  </a:extLst>
                </a:gridCol>
                <a:gridCol w="789258">
                  <a:extLst>
                    <a:ext uri="{9D8B030D-6E8A-4147-A177-3AD203B41FA5}">
                      <a16:colId xmlns:a16="http://schemas.microsoft.com/office/drawing/2014/main" val="3429027629"/>
                    </a:ext>
                  </a:extLst>
                </a:gridCol>
              </a:tblGrid>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5" name="Rounded Rectangle 46">
            <a:extLst>
              <a:ext uri="{FF2B5EF4-FFF2-40B4-BE49-F238E27FC236}">
                <a16:creationId xmlns:a16="http://schemas.microsoft.com/office/drawing/2014/main" id="{2E9269F7-4DBD-4D66-9033-F8D7A9604A95}"/>
              </a:ext>
            </a:extLst>
          </p:cNvPr>
          <p:cNvSpPr/>
          <p:nvPr/>
        </p:nvSpPr>
        <p:spPr>
          <a:xfrm>
            <a:off x="8553450" y="958477"/>
            <a:ext cx="1890992" cy="31546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a:solidFill>
                  <a:prstClr val="white"/>
                </a:solidFill>
                <a:latin typeface="Century Gothic" panose="020B0502020202020204" pitchFamily="34" charset="0"/>
              </a:rPr>
              <a:t>lire / </a:t>
            </a:r>
            <a:r>
              <a:rPr lang="en-GB" sz="1754" b="1" dirty="0" err="1">
                <a:solidFill>
                  <a:prstClr val="white"/>
                </a:solidFill>
                <a:latin typeface="Century Gothic" panose="020B0502020202020204" pitchFamily="34" charset="0"/>
              </a:rPr>
              <a:t>écouter</a:t>
            </a:r>
            <a:endParaRPr lang="en-GB" sz="1754" b="1" dirty="0">
              <a:solidFill>
                <a:prstClr val="white"/>
              </a:solidFill>
              <a:latin typeface="Century Gothic" panose="020B0502020202020204" pitchFamily="34" charset="0"/>
            </a:endParaRPr>
          </a:p>
        </p:txBody>
      </p:sp>
      <p:sp>
        <p:nvSpPr>
          <p:cNvPr id="7" name="Action Button: Custom 66" descr="number 1">
            <a:hlinkClick r:id="" action="ppaction://noaction" highlightClick="1">
              <a:snd r:embed="rId3" name="1-chef.wav"/>
            </a:hlinkClick>
            <a:extLst>
              <a:ext uri="{FF2B5EF4-FFF2-40B4-BE49-F238E27FC236}">
                <a16:creationId xmlns:a16="http://schemas.microsoft.com/office/drawing/2014/main" id="{B4B22334-B9A7-4F1E-B940-9C0DA7CB6B72}"/>
              </a:ext>
            </a:extLst>
          </p:cNvPr>
          <p:cNvSpPr/>
          <p:nvPr/>
        </p:nvSpPr>
        <p:spPr>
          <a:xfrm>
            <a:off x="408173" y="2503152"/>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1</a:t>
            </a:r>
          </a:p>
        </p:txBody>
      </p:sp>
      <p:sp>
        <p:nvSpPr>
          <p:cNvPr id="9" name="Action Button: Custom 69" descr="number 2">
            <a:hlinkClick r:id="" action="ppaction://noaction" highlightClick="1">
              <a:snd r:embed="rId4" name="2 avalanche.wav"/>
            </a:hlinkClick>
            <a:extLst>
              <a:ext uri="{FF2B5EF4-FFF2-40B4-BE49-F238E27FC236}">
                <a16:creationId xmlns:a16="http://schemas.microsoft.com/office/drawing/2014/main" id="{8A1E0069-9749-49A4-87EE-4A2C10BF43BB}"/>
              </a:ext>
            </a:extLst>
          </p:cNvPr>
          <p:cNvSpPr/>
          <p:nvPr/>
        </p:nvSpPr>
        <p:spPr>
          <a:xfrm>
            <a:off x="408173" y="3296487"/>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2</a:t>
            </a:r>
          </a:p>
        </p:txBody>
      </p:sp>
      <p:sp>
        <p:nvSpPr>
          <p:cNvPr id="10" name="Action Button: Custom 72" descr="number 3">
            <a:hlinkClick r:id="" action="ppaction://noaction" highlightClick="1">
              <a:snd r:embed="rId5" name="3 touche.wav"/>
            </a:hlinkClick>
            <a:extLst>
              <a:ext uri="{FF2B5EF4-FFF2-40B4-BE49-F238E27FC236}">
                <a16:creationId xmlns:a16="http://schemas.microsoft.com/office/drawing/2014/main" id="{799379FC-B7D7-4CE5-8F77-E9A6AA06284F}"/>
              </a:ext>
            </a:extLst>
          </p:cNvPr>
          <p:cNvSpPr/>
          <p:nvPr/>
        </p:nvSpPr>
        <p:spPr>
          <a:xfrm>
            <a:off x="408173" y="4089460"/>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3</a:t>
            </a:r>
          </a:p>
        </p:txBody>
      </p:sp>
      <p:sp>
        <p:nvSpPr>
          <p:cNvPr id="11" name="Action Button: Custom 75" descr="number 4">
            <a:hlinkClick r:id="" action="ppaction://noaction" highlightClick="1">
              <a:snd r:embed="rId6" name="4 brochure.wav"/>
            </a:hlinkClick>
            <a:extLst>
              <a:ext uri="{FF2B5EF4-FFF2-40B4-BE49-F238E27FC236}">
                <a16:creationId xmlns:a16="http://schemas.microsoft.com/office/drawing/2014/main" id="{7A063671-FD9F-4429-B54C-784F03D688DE}"/>
              </a:ext>
            </a:extLst>
          </p:cNvPr>
          <p:cNvSpPr/>
          <p:nvPr/>
        </p:nvSpPr>
        <p:spPr>
          <a:xfrm>
            <a:off x="408173" y="4874919"/>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4</a:t>
            </a:r>
          </a:p>
        </p:txBody>
      </p:sp>
      <p:sp>
        <p:nvSpPr>
          <p:cNvPr id="12" name="Action Button: Custom 78" descr="number 5">
            <a:hlinkClick r:id="" action="ppaction://noaction" highlightClick="1">
              <a:snd r:embed="rId7" name="5 charge.wav"/>
            </a:hlinkClick>
            <a:extLst>
              <a:ext uri="{FF2B5EF4-FFF2-40B4-BE49-F238E27FC236}">
                <a16:creationId xmlns:a16="http://schemas.microsoft.com/office/drawing/2014/main" id="{3853283F-04D4-4EC4-B256-2F4A352972D0}"/>
              </a:ext>
            </a:extLst>
          </p:cNvPr>
          <p:cNvSpPr/>
          <p:nvPr/>
        </p:nvSpPr>
        <p:spPr>
          <a:xfrm>
            <a:off x="408173" y="5642193"/>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5</a:t>
            </a:r>
          </a:p>
        </p:txBody>
      </p:sp>
      <p:sp>
        <p:nvSpPr>
          <p:cNvPr id="13" name="Action Button: Custom 81" descr="number 6">
            <a:hlinkClick r:id="" action="ppaction://noaction" highlightClick="1">
              <a:snd r:embed="rId8" name="6 champagne.wav"/>
            </a:hlinkClick>
            <a:extLst>
              <a:ext uri="{FF2B5EF4-FFF2-40B4-BE49-F238E27FC236}">
                <a16:creationId xmlns:a16="http://schemas.microsoft.com/office/drawing/2014/main" id="{1D61EF3A-2B81-4E8B-9A7C-269706316FEA}"/>
              </a:ext>
            </a:extLst>
          </p:cNvPr>
          <p:cNvSpPr/>
          <p:nvPr/>
        </p:nvSpPr>
        <p:spPr>
          <a:xfrm>
            <a:off x="5860275" y="2499139"/>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6</a:t>
            </a:r>
          </a:p>
        </p:txBody>
      </p:sp>
      <p:sp>
        <p:nvSpPr>
          <p:cNvPr id="14" name="Action Button: Custom 84" descr="number 7">
            <a:hlinkClick r:id="" action="ppaction://noaction" highlightClick="1">
              <a:snd r:embed="rId9" name="7 chocolat.wav"/>
            </a:hlinkClick>
            <a:extLst>
              <a:ext uri="{FF2B5EF4-FFF2-40B4-BE49-F238E27FC236}">
                <a16:creationId xmlns:a16="http://schemas.microsoft.com/office/drawing/2014/main" id="{EE60D675-6720-4F14-A2E6-F4F4312D8E71}"/>
              </a:ext>
            </a:extLst>
          </p:cNvPr>
          <p:cNvSpPr/>
          <p:nvPr/>
        </p:nvSpPr>
        <p:spPr>
          <a:xfrm>
            <a:off x="5860275" y="3299965"/>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7</a:t>
            </a:r>
          </a:p>
        </p:txBody>
      </p:sp>
      <p:sp>
        <p:nvSpPr>
          <p:cNvPr id="15" name="Action Button: Custom 87" descr="number 8">
            <a:hlinkClick r:id="" action="ppaction://noaction" highlightClick="1">
              <a:snd r:embed="rId10" name="8 champion.wav"/>
            </a:hlinkClick>
            <a:extLst>
              <a:ext uri="{FF2B5EF4-FFF2-40B4-BE49-F238E27FC236}">
                <a16:creationId xmlns:a16="http://schemas.microsoft.com/office/drawing/2014/main" id="{2671ECFD-D5D9-4B8A-A92F-6A15D688B2D1}"/>
              </a:ext>
            </a:extLst>
          </p:cNvPr>
          <p:cNvSpPr/>
          <p:nvPr/>
        </p:nvSpPr>
        <p:spPr>
          <a:xfrm>
            <a:off x="5860275" y="4089460"/>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8</a:t>
            </a:r>
          </a:p>
        </p:txBody>
      </p:sp>
      <p:sp>
        <p:nvSpPr>
          <p:cNvPr id="16" name="Action Button: Custom 90" descr="number 9">
            <a:hlinkClick r:id="" action="ppaction://noaction" highlightClick="1">
              <a:snd r:embed="rId11" name="9 moustache.wav"/>
            </a:hlinkClick>
            <a:extLst>
              <a:ext uri="{FF2B5EF4-FFF2-40B4-BE49-F238E27FC236}">
                <a16:creationId xmlns:a16="http://schemas.microsoft.com/office/drawing/2014/main" id="{0322B134-F0B7-4C42-BFBB-F1A961145732}"/>
              </a:ext>
            </a:extLst>
          </p:cNvPr>
          <p:cNvSpPr/>
          <p:nvPr/>
        </p:nvSpPr>
        <p:spPr>
          <a:xfrm>
            <a:off x="5862098" y="4861293"/>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9</a:t>
            </a:r>
          </a:p>
        </p:txBody>
      </p:sp>
      <p:sp>
        <p:nvSpPr>
          <p:cNvPr id="17" name="Action Button: Custom 93" descr="number 10">
            <a:hlinkClick r:id="" action="ppaction://noaction" highlightClick="1">
              <a:snd r:embed="rId12" name="10 riche.wav"/>
            </a:hlinkClick>
            <a:extLst>
              <a:ext uri="{FF2B5EF4-FFF2-40B4-BE49-F238E27FC236}">
                <a16:creationId xmlns:a16="http://schemas.microsoft.com/office/drawing/2014/main" id="{82CAF0CF-B25B-4425-9DBC-9A124442F8A3}"/>
              </a:ext>
            </a:extLst>
          </p:cNvPr>
          <p:cNvSpPr/>
          <p:nvPr/>
        </p:nvSpPr>
        <p:spPr>
          <a:xfrm>
            <a:off x="5860275" y="5642193"/>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10</a:t>
            </a:r>
          </a:p>
        </p:txBody>
      </p:sp>
      <p:pic>
        <p:nvPicPr>
          <p:cNvPr id="2054" name="Picture 6" descr="New 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948" y="4717067"/>
            <a:ext cx="745274" cy="7892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Moustache Clipart Free Stock Photo">
            <a:extLst>
              <a:ext uri="{FF2B5EF4-FFF2-40B4-BE49-F238E27FC236}">
                <a16:creationId xmlns:a16="http://schemas.microsoft.com/office/drawing/2014/main" id="{7E330DF9-CD0D-45C7-982A-C5E3EDD39C4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1462" y="4858473"/>
            <a:ext cx="789258" cy="4743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taurant Chef Clipart">
            <a:extLst>
              <a:ext uri="{FF2B5EF4-FFF2-40B4-BE49-F238E27FC236}">
                <a16:creationId xmlns:a16="http://schemas.microsoft.com/office/drawing/2014/main" id="{F72F8E59-7F01-4298-944D-A42C09C0F4B7}"/>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145" y="2346343"/>
            <a:ext cx="440304" cy="7892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ipart 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2615" y="3914241"/>
            <a:ext cx="749247" cy="78925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vg Library Stock Free Clipart Champagne Glasses Cheer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74948" y="2371075"/>
            <a:ext cx="580981" cy="78925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ocolate clipart candy food free clipart images">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00623" y="3272903"/>
            <a:ext cx="789258" cy="54261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81484" y="5514531"/>
            <a:ext cx="616485" cy="789258"/>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ointer Finger Clip Art">
            <a:extLst>
              <a:ext uri="{FF2B5EF4-FFF2-40B4-BE49-F238E27FC236}">
                <a16:creationId xmlns:a16="http://schemas.microsoft.com/office/drawing/2014/main" id="{224D2737-B403-4163-83B3-F351F2137CAA}"/>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7023" y="3936215"/>
            <a:ext cx="613501" cy="78925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nowflake Clip art - Snowflakes PNG File png download - 1115*1275 - Free Transparent Snowflake png Download.">
            <a:extLst>
              <a:ext uri="{FF2B5EF4-FFF2-40B4-BE49-F238E27FC236}">
                <a16:creationId xmlns:a16="http://schemas.microsoft.com/office/drawing/2014/main" id="{A0BA8CA6-345A-485E-BEAD-5232391C85C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92676" y="3146614"/>
            <a:ext cx="690235" cy="789258"/>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58985" y="5528352"/>
            <a:ext cx="789258" cy="7892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1882052" y="2605934"/>
            <a:ext cx="768159"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ef</a:t>
            </a:r>
            <a:endParaRPr lang="en-GB" sz="2105" b="1" dirty="0">
              <a:solidFill>
                <a:srgbClr val="EE6000"/>
              </a:solidFill>
              <a:latin typeface="Century Gothic" panose="020F0302020204030204"/>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1850645" y="3360098"/>
            <a:ext cx="1603324"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avalan</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1882051" y="4114262"/>
            <a:ext cx="1107996" cy="416268"/>
          </a:xfrm>
          <a:prstGeom prst="rect">
            <a:avLst/>
          </a:prstGeom>
          <a:noFill/>
        </p:spPr>
        <p:txBody>
          <a:bodyPr wrap="none" rtlCol="0">
            <a:spAutoFit/>
          </a:bodyPr>
          <a:lstStyle/>
          <a:p>
            <a:pPr defTabSz="801929">
              <a:defRPr/>
            </a:pPr>
            <a:r>
              <a:rPr lang="en-GB" sz="2105" b="1" dirty="0" err="1">
                <a:solidFill>
                  <a:srgbClr val="115076"/>
                </a:solidFill>
                <a:latin typeface="Century Gothic" panose="020F0302020204030204"/>
              </a:rPr>
              <a:t>tou</a:t>
            </a:r>
            <a:r>
              <a:rPr lang="en-GB" sz="2105" b="1" dirty="0" err="1">
                <a:solidFill>
                  <a:srgbClr val="EE6000"/>
                </a:solidFill>
                <a:latin typeface="Century Gothic" panose="020F0302020204030204"/>
              </a:rPr>
              <a:t>ch</a:t>
            </a:r>
            <a:r>
              <a:rPr lang="en-GB" sz="2105" b="1" dirty="0" err="1">
                <a:solidFill>
                  <a:srgbClr val="115076"/>
                </a:solidFill>
                <a:latin typeface="Century Gothic" panose="020F0302020204030204"/>
              </a:rPr>
              <a:t>e</a:t>
            </a:r>
            <a:endParaRPr lang="en-GB" sz="2105" b="1" dirty="0">
              <a:solidFill>
                <a:srgbClr val="115076"/>
              </a:solidFill>
              <a:latin typeface="Century Gothic" panose="020F0302020204030204"/>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1848243" y="4902999"/>
            <a:ext cx="1378904"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bro</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1882052" y="5691736"/>
            <a:ext cx="1135247"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7155930" y="2543573"/>
            <a:ext cx="1819729"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7260068" y="3321816"/>
            <a:ext cx="1361270" cy="416268"/>
          </a:xfrm>
          <a:prstGeom prst="rect">
            <a:avLst/>
          </a:prstGeom>
          <a:noFill/>
        </p:spPr>
        <p:txBody>
          <a:bodyPr wrap="none" rtlCol="0">
            <a:spAutoFit/>
          </a:bodyPr>
          <a:lstStyle/>
          <a:p>
            <a:pPr defTabSz="801929">
              <a:defRPr/>
            </a:pPr>
            <a:r>
              <a:rPr lang="en-GB" sz="2105" b="1" dirty="0" err="1">
                <a:solidFill>
                  <a:srgbClr val="EE6000"/>
                </a:solidFill>
                <a:latin typeface="Century Gothic" panose="020F0302020204030204"/>
              </a:rPr>
              <a:t>ch</a:t>
            </a:r>
            <a:r>
              <a:rPr lang="en-GB" sz="2105" b="1" dirty="0" err="1">
                <a:solidFill>
                  <a:srgbClr val="115076"/>
                </a:solidFill>
                <a:latin typeface="Century Gothic" panose="020F0302020204030204"/>
              </a:rPr>
              <a:t>ocolat</a:t>
            </a:r>
            <a:endParaRPr lang="en-GB" sz="2105" b="1" dirty="0">
              <a:solidFill>
                <a:srgbClr val="115076"/>
              </a:solidFill>
              <a:latin typeface="Century Gothic" panose="020F0302020204030204"/>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7260906" y="4114262"/>
            <a:ext cx="1527982"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7260906" y="4902998"/>
            <a:ext cx="1657826"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mousta</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7272432" y="5695444"/>
            <a:ext cx="843501"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ri</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pic>
        <p:nvPicPr>
          <p:cNvPr id="56" name="Picture 55" descr="background rectangle">
            <a:extLst>
              <a:ext uri="{FF2B5EF4-FFF2-40B4-BE49-F238E27FC236}">
                <a16:creationId xmlns:a16="http://schemas.microsoft.com/office/drawing/2014/main" id="{6D1AF5AB-4258-421C-A156-DBDE55F83EA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1033100"/>
            <a:ext cx="5662702" cy="760431"/>
          </a:xfrm>
          <a:prstGeom prst="rect">
            <a:avLst/>
          </a:prstGeom>
        </p:spPr>
      </p:pic>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65693" y="1033101"/>
            <a:ext cx="4617495" cy="620750"/>
          </a:xfrm>
        </p:spPr>
        <p:txBody>
          <a:bodyPr>
            <a:normAutofit fontScale="90000"/>
          </a:bodyPr>
          <a:lstStyle/>
          <a:p>
            <a:r>
              <a:rPr lang="en-GB" sz="3157" b="1" dirty="0" err="1">
                <a:solidFill>
                  <a:schemeClr val="bg1"/>
                </a:solidFill>
              </a:rPr>
              <a:t>En</a:t>
            </a:r>
            <a:r>
              <a:rPr lang="en-GB" sz="3157" b="1" dirty="0">
                <a:solidFill>
                  <a:schemeClr val="bg1"/>
                </a:solidFill>
              </a:rPr>
              <a:t> </a:t>
            </a:r>
            <a:r>
              <a:rPr lang="en-GB" sz="3157" b="1" dirty="0" err="1">
                <a:solidFill>
                  <a:schemeClr val="bg1"/>
                </a:solidFill>
              </a:rPr>
              <a:t>anglais</a:t>
            </a:r>
            <a:r>
              <a:rPr lang="en-GB" sz="3157" b="1" dirty="0">
                <a:solidFill>
                  <a:schemeClr val="bg1"/>
                </a:solidFill>
              </a:rPr>
              <a:t> et </a:t>
            </a:r>
            <a:r>
              <a:rPr lang="en-GB" sz="3157" b="1" dirty="0" err="1">
                <a:solidFill>
                  <a:schemeClr val="bg1"/>
                </a:solidFill>
              </a:rPr>
              <a:t>en</a:t>
            </a:r>
            <a:r>
              <a:rPr lang="en-GB" sz="3157" b="1" dirty="0">
                <a:solidFill>
                  <a:schemeClr val="bg1"/>
                </a:solidFill>
              </a:rPr>
              <a:t> </a:t>
            </a:r>
            <a:r>
              <a:rPr lang="en-GB" sz="3157" b="1" dirty="0" err="1">
                <a:solidFill>
                  <a:schemeClr val="bg1"/>
                </a:solidFill>
              </a:rPr>
              <a:t>français</a:t>
            </a:r>
            <a:endParaRPr lang="en-GB" sz="3157" b="1" dirty="0">
              <a:solidFill>
                <a:schemeClr val="bg1"/>
              </a:solidFill>
            </a:endParaRPr>
          </a:p>
        </p:txBody>
      </p:sp>
      <p:sp>
        <p:nvSpPr>
          <p:cNvPr id="20" name="TextBox 19">
            <a:extLst>
              <a:ext uri="{FF2B5EF4-FFF2-40B4-BE49-F238E27FC236}">
                <a16:creationId xmlns:a16="http://schemas.microsoft.com/office/drawing/2014/main" id="{937E5FB9-FFAE-4033-BBB4-E4DC5EB6BE74}"/>
              </a:ext>
            </a:extLst>
          </p:cNvPr>
          <p:cNvSpPr txBox="1"/>
          <p:nvPr/>
        </p:nvSpPr>
        <p:spPr>
          <a:xfrm>
            <a:off x="3367943" y="1719840"/>
            <a:ext cx="860117" cy="632224"/>
          </a:xfrm>
          <a:prstGeom prst="rect">
            <a:avLst/>
          </a:prstGeom>
          <a:noFill/>
        </p:spPr>
        <p:txBody>
          <a:bodyPr wrap="square" rtlCol="0" anchor="ctr">
            <a:spAutoFit/>
          </a:bodyPr>
          <a:lstStyle/>
          <a:p>
            <a:pPr algn="ctr" defTabSz="801929">
              <a:defRPr/>
            </a:pPr>
            <a:r>
              <a:rPr lang="en-GB" sz="1754" b="1" dirty="0">
                <a:solidFill>
                  <a:srgbClr val="115076"/>
                </a:solidFill>
                <a:latin typeface="Century Gothic" panose="020F0302020204030204"/>
              </a:rPr>
              <a:t>same [</a:t>
            </a:r>
            <a:r>
              <a:rPr lang="en-GB" sz="1754" b="1" dirty="0" err="1">
                <a:solidFill>
                  <a:srgbClr val="115076"/>
                </a:solidFill>
                <a:latin typeface="Century Gothic" panose="020F0302020204030204"/>
              </a:rPr>
              <a:t>ch</a:t>
            </a:r>
            <a:r>
              <a:rPr lang="en-GB" sz="1754" b="1" dirty="0">
                <a:solidFill>
                  <a:srgbClr val="115076"/>
                </a:solidFill>
                <a:latin typeface="Century Gothic" panose="020F0302020204030204"/>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065909" y="1712961"/>
            <a:ext cx="1075059" cy="632224"/>
          </a:xfrm>
          <a:prstGeom prst="rect">
            <a:avLst/>
          </a:prstGeom>
          <a:noFill/>
        </p:spPr>
        <p:txBody>
          <a:bodyPr wrap="square" rtlCol="0" anchor="ctr">
            <a:spAutoFit/>
          </a:bodyPr>
          <a:lstStyle/>
          <a:p>
            <a:pPr algn="ctr" defTabSz="801929">
              <a:defRPr/>
            </a:pPr>
            <a:r>
              <a:rPr lang="en-GB" sz="1754" b="1" dirty="0">
                <a:solidFill>
                  <a:srgbClr val="115076"/>
                </a:solidFill>
                <a:latin typeface="Century Gothic" panose="020F0302020204030204"/>
              </a:rPr>
              <a:t>different [</a:t>
            </a:r>
            <a:r>
              <a:rPr lang="en-GB" sz="1754" b="1" dirty="0" err="1">
                <a:solidFill>
                  <a:srgbClr val="115076"/>
                </a:solidFill>
                <a:latin typeface="Century Gothic" panose="020F0302020204030204"/>
              </a:rPr>
              <a:t>ch</a:t>
            </a:r>
            <a:r>
              <a:rPr lang="en-GB" sz="1754" b="1" dirty="0">
                <a:solidFill>
                  <a:srgbClr val="115076"/>
                </a:solidFill>
                <a:latin typeface="Century Gothic" panose="020F0302020204030204"/>
              </a:rPr>
              <a:t>]</a:t>
            </a:r>
          </a:p>
        </p:txBody>
      </p:sp>
      <p:sp>
        <p:nvSpPr>
          <p:cNvPr id="59" name="TextBox 58">
            <a:extLst>
              <a:ext uri="{FF2B5EF4-FFF2-40B4-BE49-F238E27FC236}">
                <a16:creationId xmlns:a16="http://schemas.microsoft.com/office/drawing/2014/main" id="{BEF92ABD-D210-4CD8-BB1B-625E16C82CDF}"/>
              </a:ext>
            </a:extLst>
          </p:cNvPr>
          <p:cNvSpPr txBox="1"/>
          <p:nvPr/>
        </p:nvSpPr>
        <p:spPr>
          <a:xfrm>
            <a:off x="8846079" y="1719840"/>
            <a:ext cx="860117" cy="632224"/>
          </a:xfrm>
          <a:prstGeom prst="rect">
            <a:avLst/>
          </a:prstGeom>
          <a:noFill/>
        </p:spPr>
        <p:txBody>
          <a:bodyPr wrap="square" rtlCol="0" anchor="ctr">
            <a:spAutoFit/>
          </a:bodyPr>
          <a:lstStyle/>
          <a:p>
            <a:pPr algn="ctr" defTabSz="801929">
              <a:defRPr/>
            </a:pPr>
            <a:r>
              <a:rPr lang="en-GB" sz="1754" b="1" dirty="0">
                <a:solidFill>
                  <a:srgbClr val="115076"/>
                </a:solidFill>
                <a:latin typeface="Century Gothic" panose="020F0302020204030204"/>
              </a:rPr>
              <a:t>same [</a:t>
            </a:r>
            <a:r>
              <a:rPr lang="en-GB" sz="1754" b="1" dirty="0" err="1">
                <a:solidFill>
                  <a:srgbClr val="115076"/>
                </a:solidFill>
                <a:latin typeface="Century Gothic" panose="020F0302020204030204"/>
              </a:rPr>
              <a:t>ch</a:t>
            </a:r>
            <a:r>
              <a:rPr lang="en-GB" sz="1754" b="1" dirty="0">
                <a:solidFill>
                  <a:srgbClr val="115076"/>
                </a:solidFill>
                <a:latin typeface="Century Gothic" panose="020F0302020204030204"/>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9544044" y="1712961"/>
            <a:ext cx="1075059" cy="632224"/>
          </a:xfrm>
          <a:prstGeom prst="rect">
            <a:avLst/>
          </a:prstGeom>
          <a:noFill/>
        </p:spPr>
        <p:txBody>
          <a:bodyPr wrap="square" rtlCol="0" anchor="ctr">
            <a:spAutoFit/>
          </a:bodyPr>
          <a:lstStyle/>
          <a:p>
            <a:pPr algn="ctr" defTabSz="801929">
              <a:defRPr/>
            </a:pPr>
            <a:r>
              <a:rPr lang="en-GB" sz="1754" b="1" dirty="0">
                <a:solidFill>
                  <a:srgbClr val="115076"/>
                </a:solidFill>
                <a:latin typeface="Century Gothic" panose="020F0302020204030204"/>
              </a:rPr>
              <a:t>different [</a:t>
            </a:r>
            <a:r>
              <a:rPr lang="en-GB" sz="1754" b="1" dirty="0" err="1">
                <a:solidFill>
                  <a:srgbClr val="115076"/>
                </a:solidFill>
                <a:latin typeface="Century Gothic" panose="020F0302020204030204"/>
              </a:rPr>
              <a:t>ch</a:t>
            </a:r>
            <a:r>
              <a:rPr lang="en-GB" sz="1754" b="1" dirty="0">
                <a:solidFill>
                  <a:srgbClr val="115076"/>
                </a:solidFill>
                <a:latin typeface="Century Gothic" panose="020F0302020204030204"/>
              </a:rPr>
              <a:t>]</a:t>
            </a:r>
          </a:p>
        </p:txBody>
      </p:sp>
      <p:pic>
        <p:nvPicPr>
          <p:cNvPr id="41" name="Picture 4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644859" y="2543573"/>
            <a:ext cx="401527" cy="418258"/>
          </a:xfrm>
          <a:prstGeom prst="rect">
            <a:avLst/>
          </a:prstGeom>
        </p:spPr>
      </p:pic>
      <p:pic>
        <p:nvPicPr>
          <p:cNvPr id="42" name="Picture 4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09714" y="3296487"/>
            <a:ext cx="401527" cy="418258"/>
          </a:xfrm>
          <a:prstGeom prst="rect">
            <a:avLst/>
          </a:prstGeom>
        </p:spPr>
      </p:pic>
      <p:pic>
        <p:nvPicPr>
          <p:cNvPr id="43" name="Picture 4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05277" y="4089460"/>
            <a:ext cx="401527" cy="418258"/>
          </a:xfrm>
          <a:prstGeom prst="rect">
            <a:avLst/>
          </a:prstGeom>
        </p:spPr>
      </p:pic>
      <p:pic>
        <p:nvPicPr>
          <p:cNvPr id="44" name="Picture 4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603424" y="4886517"/>
            <a:ext cx="401527" cy="418258"/>
          </a:xfrm>
          <a:prstGeom prst="rect">
            <a:avLst/>
          </a:prstGeom>
        </p:spPr>
      </p:pic>
      <p:pic>
        <p:nvPicPr>
          <p:cNvPr id="45" name="Picture 4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95705" y="5700031"/>
            <a:ext cx="401527" cy="418258"/>
          </a:xfrm>
          <a:prstGeom prst="rect">
            <a:avLst/>
          </a:prstGeom>
        </p:spPr>
      </p:pic>
      <p:pic>
        <p:nvPicPr>
          <p:cNvPr id="61" name="Picture 6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07353" y="2536827"/>
            <a:ext cx="401527" cy="418258"/>
          </a:xfrm>
          <a:prstGeom prst="rect">
            <a:avLst/>
          </a:prstGeom>
        </p:spPr>
      </p:pic>
      <p:pic>
        <p:nvPicPr>
          <p:cNvPr id="62" name="Picture 6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80810" y="3294862"/>
            <a:ext cx="401527" cy="418258"/>
          </a:xfrm>
          <a:prstGeom prst="rect">
            <a:avLst/>
          </a:prstGeom>
        </p:spPr>
      </p:pic>
      <p:pic>
        <p:nvPicPr>
          <p:cNvPr id="63" name="Picture 6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80810" y="4099741"/>
            <a:ext cx="401527" cy="418258"/>
          </a:xfrm>
          <a:prstGeom prst="rect">
            <a:avLst/>
          </a:prstGeom>
        </p:spPr>
      </p:pic>
      <p:pic>
        <p:nvPicPr>
          <p:cNvPr id="64" name="Picture 6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075373" y="4898508"/>
            <a:ext cx="401527" cy="418258"/>
          </a:xfrm>
          <a:prstGeom prst="rect">
            <a:avLst/>
          </a:prstGeom>
        </p:spPr>
      </p:pic>
      <p:pic>
        <p:nvPicPr>
          <p:cNvPr id="65" name="Picture 6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56482" y="5700031"/>
            <a:ext cx="401527" cy="418258"/>
          </a:xfrm>
          <a:prstGeom prst="rect">
            <a:avLst/>
          </a:prstGeom>
        </p:spPr>
      </p:pic>
      <p:sp>
        <p:nvSpPr>
          <p:cNvPr id="3" name="Rectangle 2">
            <a:extLst>
              <a:ext uri="{FF2B5EF4-FFF2-40B4-BE49-F238E27FC236}">
                <a16:creationId xmlns:a16="http://schemas.microsoft.com/office/drawing/2014/main" id="{2F51F9A8-D0A4-4063-9325-1332E020869F}"/>
              </a:ext>
            </a:extLst>
          </p:cNvPr>
          <p:cNvSpPr/>
          <p:nvPr/>
        </p:nvSpPr>
        <p:spPr>
          <a:xfrm>
            <a:off x="3751403" y="6457903"/>
            <a:ext cx="4706738" cy="286617"/>
          </a:xfrm>
          <a:prstGeom prst="rect">
            <a:avLst/>
          </a:prstGeom>
        </p:spPr>
        <p:txBody>
          <a:bodyPr wrap="none">
            <a:spAutoFit/>
          </a:bodyPr>
          <a:lstStyle/>
          <a:p>
            <a:pPr lvl="0">
              <a:lnSpc>
                <a:spcPct val="90000"/>
              </a:lnSpc>
              <a:spcBef>
                <a:spcPct val="0"/>
              </a:spcBef>
              <a:defRPr/>
            </a:pPr>
            <a:r>
              <a:rPr lang="en-GB" sz="1403" dirty="0">
                <a:solidFill>
                  <a:prstClr val="white"/>
                </a:solidFill>
                <a:latin typeface="Century Gothic" panose="020B0502020202020204" pitchFamily="34" charset="0"/>
              </a:rPr>
              <a:t>Kirsten Somerville / St James’ Hub / Natalie Finlayson</a:t>
            </a:r>
          </a:p>
        </p:txBody>
      </p:sp>
    </p:spTree>
    <p:extLst>
      <p:ext uri="{BB962C8B-B14F-4D97-AF65-F5344CB8AC3E}">
        <p14:creationId xmlns:p14="http://schemas.microsoft.com/office/powerpoint/2010/main" val="34762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59" y="1215093"/>
            <a:ext cx="9471094" cy="534008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6">
            <a:extLst>
              <a:ext uri="{FF2B5EF4-FFF2-40B4-BE49-F238E27FC236}">
                <a16:creationId xmlns:a16="http://schemas.microsoft.com/office/drawing/2014/main" id="{2E9269F7-4DBD-4D66-9033-F8D7A9604A95}"/>
              </a:ext>
            </a:extLst>
          </p:cNvPr>
          <p:cNvSpPr/>
          <p:nvPr/>
        </p:nvSpPr>
        <p:spPr>
          <a:xfrm>
            <a:off x="9511250" y="958477"/>
            <a:ext cx="933191" cy="33807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err="1">
                <a:solidFill>
                  <a:prstClr val="white"/>
                </a:solidFill>
                <a:latin typeface="Century Gothic" panose="020B0502020202020204" pitchFamily="34" charset="0"/>
              </a:rPr>
              <a:t>parler</a:t>
            </a:r>
            <a:endParaRPr lang="en-GB" sz="1754" b="1" dirty="0">
              <a:solidFill>
                <a:prstClr val="white"/>
              </a:solidFill>
              <a:latin typeface="Century Gothic" panose="020B0502020202020204" pitchFamily="34" charset="0"/>
            </a:endParaRPr>
          </a:p>
        </p:txBody>
      </p:sp>
      <p:sp>
        <p:nvSpPr>
          <p:cNvPr id="18" name="TextBox 17">
            <a:extLst>
              <a:ext uri="{FF2B5EF4-FFF2-40B4-BE49-F238E27FC236}">
                <a16:creationId xmlns:a16="http://schemas.microsoft.com/office/drawing/2014/main" id="{CFC147F4-6F95-4758-81F2-B47F56B92B57}"/>
              </a:ext>
            </a:extLst>
          </p:cNvPr>
          <p:cNvSpPr txBox="1"/>
          <p:nvPr/>
        </p:nvSpPr>
        <p:spPr>
          <a:xfrm>
            <a:off x="1617211" y="2360551"/>
            <a:ext cx="768159"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ef</a:t>
            </a:r>
            <a:endParaRPr lang="en-GB" sz="2105" b="1" dirty="0">
              <a:solidFill>
                <a:srgbClr val="EE6000"/>
              </a:solidFill>
              <a:latin typeface="Century Gothic" panose="020F0302020204030204"/>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1198294" y="3030148"/>
            <a:ext cx="1603324"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avalan</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1447112" y="3682013"/>
            <a:ext cx="1107996" cy="416268"/>
          </a:xfrm>
          <a:prstGeom prst="rect">
            <a:avLst/>
          </a:prstGeom>
          <a:noFill/>
        </p:spPr>
        <p:txBody>
          <a:bodyPr wrap="none" rtlCol="0">
            <a:spAutoFit/>
          </a:bodyPr>
          <a:lstStyle/>
          <a:p>
            <a:pPr defTabSz="801929">
              <a:defRPr/>
            </a:pPr>
            <a:r>
              <a:rPr lang="en-GB" sz="2105" b="1" dirty="0" err="1">
                <a:solidFill>
                  <a:srgbClr val="115076"/>
                </a:solidFill>
                <a:latin typeface="Century Gothic" panose="020F0302020204030204"/>
              </a:rPr>
              <a:t>tou</a:t>
            </a:r>
            <a:r>
              <a:rPr lang="en-GB" sz="2105" b="1" dirty="0" err="1">
                <a:solidFill>
                  <a:srgbClr val="EE6000"/>
                </a:solidFill>
                <a:latin typeface="Century Gothic" panose="020F0302020204030204"/>
              </a:rPr>
              <a:t>ch</a:t>
            </a:r>
            <a:r>
              <a:rPr lang="en-GB" sz="2105" b="1" dirty="0" err="1">
                <a:solidFill>
                  <a:srgbClr val="115076"/>
                </a:solidFill>
                <a:latin typeface="Century Gothic" panose="020F0302020204030204"/>
              </a:rPr>
              <a:t>e</a:t>
            </a:r>
            <a:endParaRPr lang="en-GB" sz="2105" b="1" dirty="0">
              <a:solidFill>
                <a:srgbClr val="115076"/>
              </a:solidFill>
              <a:latin typeface="Century Gothic" panose="020F0302020204030204"/>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1312863" y="4333877"/>
            <a:ext cx="1378904"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bro</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1433758" y="4916056"/>
            <a:ext cx="1135247"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7786421" y="2339503"/>
            <a:ext cx="1819729"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8047892" y="3022449"/>
            <a:ext cx="1361270" cy="416268"/>
          </a:xfrm>
          <a:prstGeom prst="rect">
            <a:avLst/>
          </a:prstGeom>
          <a:noFill/>
        </p:spPr>
        <p:txBody>
          <a:bodyPr wrap="none" rtlCol="0">
            <a:spAutoFit/>
          </a:bodyPr>
          <a:lstStyle/>
          <a:p>
            <a:pPr defTabSz="801929">
              <a:defRPr/>
            </a:pPr>
            <a:r>
              <a:rPr lang="en-GB" sz="2105" b="1" dirty="0" err="1">
                <a:solidFill>
                  <a:srgbClr val="EE6000"/>
                </a:solidFill>
                <a:latin typeface="Century Gothic" panose="020F0302020204030204"/>
              </a:rPr>
              <a:t>ch</a:t>
            </a:r>
            <a:r>
              <a:rPr lang="en-GB" sz="2105" b="1" dirty="0" err="1">
                <a:solidFill>
                  <a:srgbClr val="115076"/>
                </a:solidFill>
                <a:latin typeface="Century Gothic" panose="020F0302020204030204"/>
              </a:rPr>
              <a:t>ocolat</a:t>
            </a:r>
            <a:endParaRPr lang="en-GB" sz="2105" b="1" dirty="0">
              <a:solidFill>
                <a:srgbClr val="115076"/>
              </a:solidFill>
              <a:latin typeface="Century Gothic" panose="020F0302020204030204"/>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7964950" y="3682013"/>
            <a:ext cx="1527982"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7867956" y="4310072"/>
            <a:ext cx="1657826"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mousta</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8307959" y="4916057"/>
            <a:ext cx="843501"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ri</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pic>
        <p:nvPicPr>
          <p:cNvPr id="65" name="Picture 7">
            <a:extLst>
              <a:ext uri="{FF2B5EF4-FFF2-40B4-BE49-F238E27FC236}">
                <a16:creationId xmlns:a16="http://schemas.microsoft.com/office/drawing/2014/main" id="{66973838-F55A-487A-BEDC-C12C4A9D90E5}"/>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5651" y="800889"/>
            <a:ext cx="786220" cy="58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1EFC7A86-E284-490A-8988-C6D3ED948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849" y="860950"/>
            <a:ext cx="483768" cy="469255"/>
          </a:xfrm>
          <a:prstGeom prst="rect">
            <a:avLst/>
          </a:prstGeom>
        </p:spPr>
      </p:pic>
      <p:sp>
        <p:nvSpPr>
          <p:cNvPr id="2" name="TextBox 1">
            <a:extLst>
              <a:ext uri="{FF2B5EF4-FFF2-40B4-BE49-F238E27FC236}">
                <a16:creationId xmlns:a16="http://schemas.microsoft.com/office/drawing/2014/main" id="{CF85D06E-2288-42D8-92DF-4450BE7383DC}"/>
              </a:ext>
            </a:extLst>
          </p:cNvPr>
          <p:cNvSpPr txBox="1"/>
          <p:nvPr/>
        </p:nvSpPr>
        <p:spPr>
          <a:xfrm>
            <a:off x="1478401" y="927163"/>
            <a:ext cx="7984878" cy="400819"/>
          </a:xfrm>
          <a:prstGeom prst="wedgeRoundRectCallout">
            <a:avLst>
              <a:gd name="adj1" fmla="val -51170"/>
              <a:gd name="adj2" fmla="val 50546"/>
              <a:gd name="adj3" fmla="val 16667"/>
            </a:avLst>
          </a:prstGeom>
          <a:solidFill>
            <a:srgbClr val="115076"/>
          </a:solidFill>
          <a:ln>
            <a:solidFill>
              <a:srgbClr val="EE6000"/>
            </a:solidFill>
          </a:ln>
        </p:spPr>
        <p:txBody>
          <a:bodyPr wrap="none" rtlCol="0">
            <a:spAutoFit/>
          </a:bodyPr>
          <a:lstStyle/>
          <a:p>
            <a:pPr defTabSz="801929">
              <a:defRPr/>
            </a:pPr>
            <a:r>
              <a:rPr lang="en-GB" sz="1754" dirty="0">
                <a:solidFill>
                  <a:prstClr val="white"/>
                </a:solidFill>
                <a:latin typeface="Century Gothic" panose="020F0302020204030204"/>
              </a:rPr>
              <a:t>Remember ! </a:t>
            </a:r>
            <a:r>
              <a:rPr lang="en-GB" sz="1754" b="1" dirty="0">
                <a:solidFill>
                  <a:prstClr val="white"/>
                </a:solidFill>
                <a:latin typeface="Century Gothic" panose="020F0302020204030204"/>
              </a:rPr>
              <a:t>Two</a:t>
            </a:r>
            <a:r>
              <a:rPr lang="en-GB" sz="1754" dirty="0">
                <a:solidFill>
                  <a:prstClr val="white"/>
                </a:solidFill>
                <a:latin typeface="Century Gothic" panose="020F0302020204030204"/>
              </a:rPr>
              <a:t> pronunciations in English, </a:t>
            </a:r>
            <a:r>
              <a:rPr lang="en-GB" sz="1754" b="1" dirty="0">
                <a:solidFill>
                  <a:prstClr val="white"/>
                </a:solidFill>
                <a:latin typeface="Century Gothic" panose="020F0302020204030204"/>
              </a:rPr>
              <a:t>one</a:t>
            </a:r>
            <a:r>
              <a:rPr lang="en-GB" sz="1754" dirty="0">
                <a:solidFill>
                  <a:prstClr val="white"/>
                </a:solidFill>
                <a:latin typeface="Century Gothic" panose="020F0302020204030204"/>
              </a:rPr>
              <a:t> pronunciation in French!</a:t>
            </a:r>
            <a:endParaRPr lang="en-GB" sz="1754" b="1" dirty="0">
              <a:solidFill>
                <a:prstClr val="white"/>
              </a:solidFill>
              <a:latin typeface="Century Gothic" panose="020F0302020204030204"/>
            </a:endParaRPr>
          </a:p>
        </p:txBody>
      </p:sp>
      <p:sp>
        <p:nvSpPr>
          <p:cNvPr id="17" name="Rectangle 16">
            <a:extLst>
              <a:ext uri="{FF2B5EF4-FFF2-40B4-BE49-F238E27FC236}">
                <a16:creationId xmlns:a16="http://schemas.microsoft.com/office/drawing/2014/main" id="{D21981F9-6F75-4C7A-9109-7F7F6E2083C0}"/>
              </a:ext>
            </a:extLst>
          </p:cNvPr>
          <p:cNvSpPr/>
          <p:nvPr/>
        </p:nvSpPr>
        <p:spPr>
          <a:xfrm>
            <a:off x="3751403" y="6457903"/>
            <a:ext cx="4706738" cy="286617"/>
          </a:xfrm>
          <a:prstGeom prst="rect">
            <a:avLst/>
          </a:prstGeom>
        </p:spPr>
        <p:txBody>
          <a:bodyPr wrap="none">
            <a:spAutoFit/>
          </a:bodyPr>
          <a:lstStyle/>
          <a:p>
            <a:pPr lvl="0">
              <a:lnSpc>
                <a:spcPct val="90000"/>
              </a:lnSpc>
              <a:spcBef>
                <a:spcPct val="0"/>
              </a:spcBef>
              <a:defRPr/>
            </a:pPr>
            <a:r>
              <a:rPr lang="en-GB" sz="1403" dirty="0">
                <a:solidFill>
                  <a:prstClr val="white"/>
                </a:solidFill>
                <a:latin typeface="Century Gothic" panose="020B0502020202020204" pitchFamily="34" charset="0"/>
              </a:rPr>
              <a:t>Kirsten Somerville / St James’ Hub / Natalie Finlayson</a:t>
            </a:r>
          </a:p>
        </p:txBody>
      </p:sp>
    </p:spTree>
    <p:extLst>
      <p:ext uri="{BB962C8B-B14F-4D97-AF65-F5344CB8AC3E}">
        <p14:creationId xmlns:p14="http://schemas.microsoft.com/office/powerpoint/2010/main" val="2383862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099"/>
            <a:ext cx="7687646" cy="760431"/>
          </a:xfrm>
          <a:prstGeom prst="rect">
            <a:avLst/>
          </a:prstGeom>
        </p:spPr>
      </p:pic>
      <p:sp>
        <p:nvSpPr>
          <p:cNvPr id="2" name="Title 1"/>
          <p:cNvSpPr>
            <a:spLocks noGrp="1"/>
          </p:cNvSpPr>
          <p:nvPr>
            <p:ph type="title"/>
          </p:nvPr>
        </p:nvSpPr>
        <p:spPr>
          <a:xfrm>
            <a:off x="0" y="832086"/>
            <a:ext cx="9221688" cy="1162457"/>
          </a:xfrm>
        </p:spPr>
        <p:txBody>
          <a:bodyPr>
            <a:normAutofit/>
          </a:bodyPr>
          <a:lstStyle/>
          <a:p>
            <a:r>
              <a:rPr lang="en-GB" sz="3157" b="1" dirty="0">
                <a:solidFill>
                  <a:schemeClr val="bg1"/>
                </a:solidFill>
              </a:rPr>
              <a:t>Using unknown words [phonics]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54079" y="1907382"/>
            <a:ext cx="10183654" cy="3659267"/>
          </a:xfrm>
        </p:spPr>
        <p:txBody>
          <a:bodyPr anchor="t">
            <a:normAutofit lnSpcReduction="10000"/>
          </a:bodyPr>
          <a:lstStyle/>
          <a:p>
            <a:pPr marL="0" indent="0">
              <a:buNone/>
            </a:pPr>
            <a:r>
              <a:rPr lang="en-GB" dirty="0">
                <a:solidFill>
                  <a:schemeClr val="accent1">
                    <a:lumMod val="50000"/>
                  </a:schemeClr>
                </a:solidFill>
              </a:rPr>
              <a:t>To practise applying SSC (symbol-sound correspondence) knowledge, we need to use </a:t>
            </a:r>
            <a:r>
              <a:rPr lang="en-GB" b="1" dirty="0">
                <a:solidFill>
                  <a:schemeClr val="accent1">
                    <a:lumMod val="50000"/>
                  </a:schemeClr>
                </a:solidFill>
              </a:rPr>
              <a:t>unknown</a:t>
            </a:r>
            <a:r>
              <a:rPr lang="en-GB" dirty="0">
                <a:solidFill>
                  <a:schemeClr val="accent1">
                    <a:lumMod val="50000"/>
                  </a:schemeClr>
                </a:solidFill>
              </a:rPr>
              <a:t> words. For example:</a:t>
            </a:r>
          </a:p>
          <a:p>
            <a:pPr lvl="1">
              <a:lnSpc>
                <a:spcPct val="200000"/>
              </a:lnSpc>
              <a:buFont typeface="Wingdings" panose="05000000000000000000" pitchFamily="2" charset="2"/>
              <a:buChar char="§"/>
            </a:pPr>
            <a:r>
              <a:rPr lang="en-GB" sz="2280" dirty="0">
                <a:solidFill>
                  <a:schemeClr val="accent1">
                    <a:lumMod val="50000"/>
                  </a:schemeClr>
                </a:solidFill>
              </a:rPr>
              <a:t>Place names</a:t>
            </a:r>
          </a:p>
          <a:p>
            <a:pPr lvl="1">
              <a:lnSpc>
                <a:spcPct val="200000"/>
              </a:lnSpc>
              <a:buFont typeface="Wingdings" panose="05000000000000000000" pitchFamily="2" charset="2"/>
              <a:buChar char="§"/>
            </a:pPr>
            <a:r>
              <a:rPr lang="en-GB" sz="2280" dirty="0">
                <a:solidFill>
                  <a:schemeClr val="accent1">
                    <a:lumMod val="50000"/>
                  </a:schemeClr>
                </a:solidFill>
              </a:rPr>
              <a:t>People’s names</a:t>
            </a:r>
          </a:p>
          <a:p>
            <a:pPr lvl="1">
              <a:lnSpc>
                <a:spcPct val="200000"/>
              </a:lnSpc>
              <a:buFont typeface="Wingdings" panose="05000000000000000000" pitchFamily="2" charset="2"/>
              <a:buChar char="§"/>
            </a:pPr>
            <a:r>
              <a:rPr lang="en-GB" sz="2280" dirty="0">
                <a:solidFill>
                  <a:schemeClr val="accent1">
                    <a:lumMod val="50000"/>
                  </a:schemeClr>
                </a:solidFill>
              </a:rPr>
              <a:t>Names of other things (e.g. games, bands)</a:t>
            </a:r>
          </a:p>
          <a:p>
            <a:pPr lvl="1">
              <a:lnSpc>
                <a:spcPct val="200000"/>
              </a:lnSpc>
              <a:buFont typeface="Wingdings" panose="05000000000000000000" pitchFamily="2" charset="2"/>
              <a:buChar char="§"/>
            </a:pPr>
            <a:r>
              <a:rPr lang="en-GB" sz="2280" dirty="0">
                <a:solidFill>
                  <a:schemeClr val="accent1">
                    <a:lumMod val="50000"/>
                  </a:schemeClr>
                </a:solidFill>
              </a:rPr>
              <a:t>Cognates (not previously-taught)</a:t>
            </a:r>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2581501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6" y="860666"/>
            <a:ext cx="6055912" cy="762905"/>
          </a:xfrm>
          <a:prstGeom prst="rect">
            <a:avLst/>
          </a:prstGeom>
        </p:spPr>
      </p:pic>
      <p:sp>
        <p:nvSpPr>
          <p:cNvPr id="2" name="Title 1"/>
          <p:cNvSpPr>
            <a:spLocks noGrp="1"/>
          </p:cNvSpPr>
          <p:nvPr>
            <p:ph type="title"/>
          </p:nvPr>
        </p:nvSpPr>
        <p:spPr>
          <a:xfrm>
            <a:off x="-19798" y="610788"/>
            <a:ext cx="9221688" cy="1162457"/>
          </a:xfrm>
        </p:spPr>
        <p:txBody>
          <a:bodyPr>
            <a:normAutofit/>
          </a:bodyPr>
          <a:lstStyle/>
          <a:p>
            <a:r>
              <a:rPr lang="en-GB" sz="2806" b="1" dirty="0" err="1">
                <a:solidFill>
                  <a:schemeClr val="bg1"/>
                </a:solidFill>
              </a:rPr>
              <a:t>Phonetik</a:t>
            </a:r>
            <a:r>
              <a:rPr lang="en-GB" sz="2806"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623020" y="860666"/>
            <a:ext cx="1956465" cy="33135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579" b="1" dirty="0" err="1">
                <a:solidFill>
                  <a:prstClr val="white"/>
                </a:solidFill>
                <a:latin typeface="Century Gothic" panose="020F0302020204030204"/>
              </a:rPr>
              <a:t>hören</a:t>
            </a:r>
            <a:r>
              <a:rPr lang="en-GB" sz="1579" b="1" dirty="0">
                <a:solidFill>
                  <a:prstClr val="white"/>
                </a:solidFill>
                <a:latin typeface="Century Gothic" panose="020F0302020204030204"/>
              </a:rPr>
              <a:t> / </a:t>
            </a:r>
            <a:r>
              <a:rPr lang="en-GB" sz="1579" b="1" dirty="0" err="1">
                <a:solidFill>
                  <a:prstClr val="white"/>
                </a:solidFill>
                <a:latin typeface="Century Gothic" panose="020F0302020204030204"/>
              </a:rPr>
              <a:t>schreiben</a:t>
            </a:r>
            <a:endParaRPr lang="en-GB" sz="1579" b="1" dirty="0">
              <a:solidFill>
                <a:prstClr val="white"/>
              </a:solidFill>
              <a:latin typeface="Century Gothic" panose="020F0302020204030204"/>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049" y="1681599"/>
            <a:ext cx="7815715" cy="4537338"/>
          </a:xfrm>
          <a:prstGeom prst="rect">
            <a:avLst/>
          </a:prstGeom>
        </p:spPr>
      </p:pic>
      <p:sp>
        <p:nvSpPr>
          <p:cNvPr id="7" name="Oval 6"/>
          <p:cNvSpPr/>
          <p:nvPr/>
        </p:nvSpPr>
        <p:spPr>
          <a:xfrm>
            <a:off x="4106650" y="3950269"/>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8" name="TextBox 7"/>
          <p:cNvSpPr txBox="1"/>
          <p:nvPr/>
        </p:nvSpPr>
        <p:spPr>
          <a:xfrm>
            <a:off x="3219145" y="3997673"/>
            <a:ext cx="2230041"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Kr_ _</a:t>
            </a:r>
            <a:r>
              <a:rPr lang="en-GB" sz="1754" b="1" dirty="0" err="1">
                <a:solidFill>
                  <a:srgbClr val="4472C4">
                    <a:lumMod val="50000"/>
                  </a:srgbClr>
                </a:solidFill>
                <a:latin typeface="Century Gothic" panose="020F0302020204030204"/>
              </a:rPr>
              <a:t>zlingen</a:t>
            </a:r>
            <a:endParaRPr lang="en-GB" sz="1754" b="1" dirty="0">
              <a:solidFill>
                <a:srgbClr val="4472C4">
                  <a:lumMod val="50000"/>
                </a:srgbClr>
              </a:solidFill>
              <a:latin typeface="Century Gothic" panose="020F0302020204030204"/>
            </a:endParaRPr>
          </a:p>
        </p:txBody>
      </p:sp>
      <p:sp>
        <p:nvSpPr>
          <p:cNvPr id="9" name="Oval 8"/>
          <p:cNvSpPr/>
          <p:nvPr/>
        </p:nvSpPr>
        <p:spPr>
          <a:xfrm>
            <a:off x="6326621" y="3779838"/>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0" name="Oval 9"/>
          <p:cNvSpPr/>
          <p:nvPr/>
        </p:nvSpPr>
        <p:spPr>
          <a:xfrm>
            <a:off x="5126158" y="3537379"/>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1" name="Oval 10"/>
          <p:cNvSpPr/>
          <p:nvPr/>
        </p:nvSpPr>
        <p:spPr>
          <a:xfrm>
            <a:off x="6707459" y="5452207"/>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2" name="Oval 11"/>
          <p:cNvSpPr/>
          <p:nvPr/>
        </p:nvSpPr>
        <p:spPr>
          <a:xfrm>
            <a:off x="3748286" y="2933008"/>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3" name="Oval 12"/>
          <p:cNvSpPr/>
          <p:nvPr/>
        </p:nvSpPr>
        <p:spPr>
          <a:xfrm>
            <a:off x="2804473" y="3820652"/>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4" name="Oval 13"/>
          <p:cNvSpPr/>
          <p:nvPr/>
        </p:nvSpPr>
        <p:spPr>
          <a:xfrm>
            <a:off x="5444310" y="4678707"/>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5" name="Oval 14"/>
          <p:cNvSpPr/>
          <p:nvPr/>
        </p:nvSpPr>
        <p:spPr>
          <a:xfrm>
            <a:off x="2743579" y="2978829"/>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6" name="Oval 15"/>
          <p:cNvSpPr/>
          <p:nvPr/>
        </p:nvSpPr>
        <p:spPr>
          <a:xfrm>
            <a:off x="3471530" y="3180153"/>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7" name="TextBox 16"/>
          <p:cNvSpPr txBox="1"/>
          <p:nvPr/>
        </p:nvSpPr>
        <p:spPr>
          <a:xfrm>
            <a:off x="6204354" y="3407762"/>
            <a:ext cx="301733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[7] Fr_ _</a:t>
            </a:r>
            <a:r>
              <a:rPr lang="en-GB" sz="1754" b="1" dirty="0" err="1">
                <a:solidFill>
                  <a:srgbClr val="4472C4">
                    <a:lumMod val="50000"/>
                  </a:srgbClr>
                </a:solidFill>
                <a:latin typeface="Century Gothic" panose="020F0302020204030204"/>
              </a:rPr>
              <a:t>dri</a:t>
            </a:r>
            <a:r>
              <a:rPr lang="en-GB" sz="1754" b="1" dirty="0">
                <a:solidFill>
                  <a:srgbClr val="4472C4">
                    <a:lumMod val="50000"/>
                  </a:srgbClr>
                </a:solidFill>
                <a:latin typeface="Century Gothic" panose="020F0302020204030204"/>
              </a:rPr>
              <a:t>_ _</a:t>
            </a:r>
            <a:r>
              <a:rPr lang="en-GB" sz="1754" b="1" dirty="0" err="1">
                <a:solidFill>
                  <a:srgbClr val="4472C4">
                    <a:lumMod val="50000"/>
                  </a:srgbClr>
                </a:solidFill>
                <a:latin typeface="Century Gothic" panose="020F0302020204030204"/>
              </a:rPr>
              <a:t>shafen</a:t>
            </a:r>
            <a:endParaRPr lang="en-GB" sz="1754" b="1" dirty="0">
              <a:solidFill>
                <a:srgbClr val="4472C4">
                  <a:lumMod val="50000"/>
                </a:srgbClr>
              </a:solidFill>
              <a:latin typeface="Century Gothic" panose="020F0302020204030204"/>
            </a:endParaRPr>
          </a:p>
        </p:txBody>
      </p:sp>
      <p:sp>
        <p:nvSpPr>
          <p:cNvPr id="18" name="TextBox 17"/>
          <p:cNvSpPr txBox="1"/>
          <p:nvPr/>
        </p:nvSpPr>
        <p:spPr>
          <a:xfrm>
            <a:off x="4821861" y="3056884"/>
            <a:ext cx="171731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[6] </a:t>
            </a:r>
            <a:r>
              <a:rPr lang="en-GB" sz="1754" b="1" dirty="0" err="1">
                <a:solidFill>
                  <a:srgbClr val="4472C4">
                    <a:lumMod val="50000"/>
                  </a:srgbClr>
                </a:solidFill>
                <a:latin typeface="Century Gothic" panose="020F0302020204030204"/>
              </a:rPr>
              <a:t>Hagn</a:t>
            </a:r>
            <a:r>
              <a:rPr lang="en-GB" sz="1754" b="1" dirty="0">
                <a:solidFill>
                  <a:srgbClr val="4472C4">
                    <a:lumMod val="50000"/>
                  </a:srgbClr>
                </a:solidFill>
                <a:latin typeface="Century Gothic" panose="020F0302020204030204"/>
              </a:rPr>
              <a:t>_ _</a:t>
            </a:r>
          </a:p>
        </p:txBody>
      </p:sp>
      <p:sp>
        <p:nvSpPr>
          <p:cNvPr id="19" name="TextBox 18"/>
          <p:cNvSpPr txBox="1"/>
          <p:nvPr/>
        </p:nvSpPr>
        <p:spPr>
          <a:xfrm>
            <a:off x="5202807" y="5579743"/>
            <a:ext cx="2003093"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[8] </a:t>
            </a:r>
            <a:r>
              <a:rPr lang="en-GB" sz="1754" b="1" dirty="0" err="1">
                <a:solidFill>
                  <a:srgbClr val="4472C4">
                    <a:lumMod val="50000"/>
                  </a:srgbClr>
                </a:solidFill>
                <a:latin typeface="Century Gothic" panose="020F0302020204030204"/>
              </a:rPr>
              <a:t>Altenrh</a:t>
            </a:r>
            <a:r>
              <a:rPr lang="en-GB" sz="1754" b="1" dirty="0">
                <a:solidFill>
                  <a:srgbClr val="4472C4">
                    <a:lumMod val="50000"/>
                  </a:srgbClr>
                </a:solidFill>
                <a:latin typeface="Century Gothic" panose="020F0302020204030204"/>
              </a:rPr>
              <a:t>_ _n</a:t>
            </a:r>
          </a:p>
        </p:txBody>
      </p:sp>
      <p:sp>
        <p:nvSpPr>
          <p:cNvPr id="20" name="TextBox 19"/>
          <p:cNvSpPr txBox="1"/>
          <p:nvPr/>
        </p:nvSpPr>
        <p:spPr>
          <a:xfrm>
            <a:off x="3963204" y="2343506"/>
            <a:ext cx="171731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[5] _</a:t>
            </a:r>
            <a:r>
              <a:rPr lang="en-GB" sz="1754" b="1" dirty="0" err="1">
                <a:solidFill>
                  <a:srgbClr val="4472C4">
                    <a:lumMod val="50000"/>
                  </a:srgbClr>
                </a:solidFill>
                <a:latin typeface="Century Gothic" panose="020F0302020204030204"/>
              </a:rPr>
              <a:t>allhausen</a:t>
            </a:r>
            <a:endParaRPr lang="en-GB" sz="1754" b="1" dirty="0">
              <a:solidFill>
                <a:srgbClr val="4472C4">
                  <a:lumMod val="50000"/>
                </a:srgbClr>
              </a:solidFill>
              <a:latin typeface="Century Gothic" panose="020F0302020204030204"/>
            </a:endParaRPr>
          </a:p>
        </p:txBody>
      </p:sp>
      <p:sp>
        <p:nvSpPr>
          <p:cNvPr id="21" name="TextBox 20"/>
          <p:cNvSpPr txBox="1"/>
          <p:nvPr/>
        </p:nvSpPr>
        <p:spPr>
          <a:xfrm>
            <a:off x="1178803" y="3948882"/>
            <a:ext cx="171731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[2] _ _</a:t>
            </a:r>
            <a:r>
              <a:rPr lang="en-GB" sz="1754" b="1" dirty="0" err="1">
                <a:solidFill>
                  <a:srgbClr val="4472C4">
                    <a:lumMod val="50000"/>
                  </a:srgbClr>
                </a:solidFill>
                <a:latin typeface="Century Gothic" panose="020F0302020204030204"/>
              </a:rPr>
              <a:t>eckborn</a:t>
            </a:r>
            <a:endParaRPr lang="en-GB" sz="1754" b="1" dirty="0">
              <a:solidFill>
                <a:srgbClr val="4472C4">
                  <a:lumMod val="50000"/>
                </a:srgbClr>
              </a:solidFill>
              <a:latin typeface="Century Gothic" panose="020F0302020204030204"/>
            </a:endParaRPr>
          </a:p>
        </p:txBody>
      </p:sp>
      <p:sp>
        <p:nvSpPr>
          <p:cNvPr id="22" name="TextBox 21"/>
          <p:cNvSpPr txBox="1"/>
          <p:nvPr/>
        </p:nvSpPr>
        <p:spPr>
          <a:xfrm>
            <a:off x="3662986" y="4563319"/>
            <a:ext cx="2017531"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[9] _</a:t>
            </a:r>
            <a:r>
              <a:rPr lang="en-GB" sz="1754" b="1" dirty="0" err="1">
                <a:solidFill>
                  <a:srgbClr val="4472C4">
                    <a:lumMod val="50000"/>
                  </a:srgbClr>
                </a:solidFill>
                <a:latin typeface="Century Gothic" panose="020F0302020204030204"/>
              </a:rPr>
              <a:t>omanshorn</a:t>
            </a:r>
            <a:endParaRPr lang="en-GB" sz="1754" b="1" dirty="0">
              <a:solidFill>
                <a:srgbClr val="4472C4">
                  <a:lumMod val="50000"/>
                </a:srgbClr>
              </a:solidFill>
              <a:latin typeface="Century Gothic" panose="020F0302020204030204"/>
            </a:endParaRPr>
          </a:p>
        </p:txBody>
      </p:sp>
      <p:sp>
        <p:nvSpPr>
          <p:cNvPr id="23" name="TextBox 22"/>
          <p:cNvSpPr txBox="1"/>
          <p:nvPr/>
        </p:nvSpPr>
        <p:spPr>
          <a:xfrm>
            <a:off x="1042692" y="2719596"/>
            <a:ext cx="171731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[3] </a:t>
            </a:r>
            <a:r>
              <a:rPr lang="en-GB" sz="1754" b="1" dirty="0" err="1">
                <a:solidFill>
                  <a:srgbClr val="4472C4">
                    <a:lumMod val="50000"/>
                  </a:srgbClr>
                </a:solidFill>
                <a:latin typeface="Century Gothic" panose="020F0302020204030204"/>
              </a:rPr>
              <a:t>Radolf_ell</a:t>
            </a:r>
            <a:endParaRPr lang="en-GB" sz="1754" b="1" dirty="0">
              <a:solidFill>
                <a:srgbClr val="4472C4">
                  <a:lumMod val="50000"/>
                </a:srgbClr>
              </a:solidFill>
              <a:latin typeface="Century Gothic" panose="020F0302020204030204"/>
            </a:endParaRPr>
          </a:p>
        </p:txBody>
      </p:sp>
      <p:sp>
        <p:nvSpPr>
          <p:cNvPr id="24" name="TextBox 23"/>
          <p:cNvSpPr txBox="1"/>
          <p:nvPr/>
        </p:nvSpPr>
        <p:spPr>
          <a:xfrm>
            <a:off x="1438049" y="2277854"/>
            <a:ext cx="1717314" cy="632224"/>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[4] </a:t>
            </a:r>
            <a:r>
              <a:rPr lang="en-GB" sz="1754" b="1" dirty="0" err="1">
                <a:solidFill>
                  <a:srgbClr val="4472C4">
                    <a:lumMod val="50000"/>
                  </a:srgbClr>
                </a:solidFill>
                <a:latin typeface="Century Gothic" panose="020F0302020204030204"/>
              </a:rPr>
              <a:t>Allensba</a:t>
            </a:r>
            <a:r>
              <a:rPr lang="en-GB" sz="1754" b="1" dirty="0">
                <a:solidFill>
                  <a:srgbClr val="4472C4">
                    <a:lumMod val="50000"/>
                  </a:srgbClr>
                </a:solidFill>
                <a:latin typeface="Century Gothic" panose="020F0302020204030204"/>
              </a:rPr>
              <a:t>_ _</a:t>
            </a:r>
          </a:p>
        </p:txBody>
      </p:sp>
      <p:sp>
        <p:nvSpPr>
          <p:cNvPr id="25" name="Action Button: Custom 24">
            <a:hlinkClick r:id="" action="ppaction://noaction" highlightClick="1">
              <a:snd r:embed="rId5" name="2. 1. Kreuzlingen.wav"/>
            </a:hlinkClick>
          </p:cNvPr>
          <p:cNvSpPr/>
          <p:nvPr/>
        </p:nvSpPr>
        <p:spPr>
          <a:xfrm>
            <a:off x="2965553" y="4069137"/>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1</a:t>
            </a:r>
          </a:p>
        </p:txBody>
      </p:sp>
      <p:sp>
        <p:nvSpPr>
          <p:cNvPr id="27" name="Action Button: Custom 26">
            <a:hlinkClick r:id="" action="ppaction://noaction" highlightClick="1">
              <a:snd r:embed="rId6" name="2. 3. Radolfzell.wav"/>
            </a:hlinkClick>
          </p:cNvPr>
          <p:cNvSpPr/>
          <p:nvPr/>
        </p:nvSpPr>
        <p:spPr>
          <a:xfrm>
            <a:off x="1114047" y="2794028"/>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3</a:t>
            </a:r>
          </a:p>
        </p:txBody>
      </p:sp>
      <p:sp>
        <p:nvSpPr>
          <p:cNvPr id="28" name="Action Button: Custom 27">
            <a:hlinkClick r:id="" action="ppaction://noaction" highlightClick="1">
              <a:snd r:embed="rId7" name="2. 4. Allensbach.wav"/>
            </a:hlinkClick>
          </p:cNvPr>
          <p:cNvSpPr/>
          <p:nvPr/>
        </p:nvSpPr>
        <p:spPr>
          <a:xfrm>
            <a:off x="1531419" y="2358165"/>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4</a:t>
            </a:r>
          </a:p>
        </p:txBody>
      </p:sp>
      <p:sp>
        <p:nvSpPr>
          <p:cNvPr id="29" name="Action Button: Custom 28">
            <a:hlinkClick r:id="" action="ppaction://noaction" highlightClick="1"/>
          </p:cNvPr>
          <p:cNvSpPr/>
          <p:nvPr/>
        </p:nvSpPr>
        <p:spPr>
          <a:xfrm>
            <a:off x="4024597" y="2412722"/>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5</a:t>
            </a:r>
          </a:p>
        </p:txBody>
      </p:sp>
      <p:sp>
        <p:nvSpPr>
          <p:cNvPr id="30" name="Action Button: Custom 29">
            <a:hlinkClick r:id="" action="ppaction://noaction" highlightClick="1">
              <a:snd r:embed="rId8" name="2. 6. Hagnau.wav"/>
            </a:hlinkClick>
          </p:cNvPr>
          <p:cNvSpPr/>
          <p:nvPr/>
        </p:nvSpPr>
        <p:spPr>
          <a:xfrm>
            <a:off x="4920307" y="3157895"/>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6</a:t>
            </a:r>
          </a:p>
        </p:txBody>
      </p:sp>
      <p:sp>
        <p:nvSpPr>
          <p:cNvPr id="31" name="Action Button: Custom 30">
            <a:hlinkClick r:id="" action="ppaction://noaction" highlightClick="1">
              <a:snd r:embed="rId9" name="2. 7. Friedrichshafen.wav"/>
            </a:hlinkClick>
          </p:cNvPr>
          <p:cNvSpPr/>
          <p:nvPr/>
        </p:nvSpPr>
        <p:spPr>
          <a:xfrm>
            <a:off x="6291940" y="3495518"/>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7</a:t>
            </a:r>
          </a:p>
        </p:txBody>
      </p:sp>
      <p:sp>
        <p:nvSpPr>
          <p:cNvPr id="32" name="Action Button: Custom 31">
            <a:hlinkClick r:id="" action="ppaction://noaction" highlightClick="1">
              <a:snd r:embed="rId10" name="2. 8. Altenrhein.wav"/>
            </a:hlinkClick>
          </p:cNvPr>
          <p:cNvSpPr/>
          <p:nvPr/>
        </p:nvSpPr>
        <p:spPr>
          <a:xfrm>
            <a:off x="5283305" y="5651841"/>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8</a:t>
            </a:r>
          </a:p>
        </p:txBody>
      </p:sp>
      <p:sp>
        <p:nvSpPr>
          <p:cNvPr id="33" name="Action Button: Custom 32">
            <a:hlinkClick r:id="" action="ppaction://noaction" highlightClick="1"/>
          </p:cNvPr>
          <p:cNvSpPr/>
          <p:nvPr/>
        </p:nvSpPr>
        <p:spPr>
          <a:xfrm>
            <a:off x="3739970" y="4654987"/>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9</a:t>
            </a:r>
          </a:p>
        </p:txBody>
      </p:sp>
      <p:sp>
        <p:nvSpPr>
          <p:cNvPr id="34" name="TextBox 33"/>
          <p:cNvSpPr txBox="1"/>
          <p:nvPr/>
        </p:nvSpPr>
        <p:spPr>
          <a:xfrm>
            <a:off x="3401853" y="3980296"/>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eu</a:t>
            </a:r>
            <a:endParaRPr lang="en-GB" sz="1754" b="1" dirty="0">
              <a:solidFill>
                <a:srgbClr val="FA6500"/>
              </a:solidFill>
              <a:latin typeface="Century Gothic" panose="020F0302020204030204"/>
            </a:endParaRPr>
          </a:p>
        </p:txBody>
      </p:sp>
      <p:sp>
        <p:nvSpPr>
          <p:cNvPr id="35" name="TextBox 34"/>
          <p:cNvSpPr txBox="1"/>
          <p:nvPr/>
        </p:nvSpPr>
        <p:spPr>
          <a:xfrm>
            <a:off x="6675649" y="3407762"/>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ie</a:t>
            </a:r>
            <a:endParaRPr lang="en-GB" sz="1754" b="1" dirty="0">
              <a:solidFill>
                <a:srgbClr val="FA6500"/>
              </a:solidFill>
              <a:latin typeface="Century Gothic" panose="020F0302020204030204"/>
            </a:endParaRPr>
          </a:p>
        </p:txBody>
      </p:sp>
      <p:sp>
        <p:nvSpPr>
          <p:cNvPr id="36" name="TextBox 35"/>
          <p:cNvSpPr txBox="1"/>
          <p:nvPr/>
        </p:nvSpPr>
        <p:spPr>
          <a:xfrm>
            <a:off x="7225064" y="3407376"/>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ch</a:t>
            </a:r>
            <a:endParaRPr lang="en-GB" sz="1754" b="1" dirty="0">
              <a:solidFill>
                <a:srgbClr val="FA6500"/>
              </a:solidFill>
              <a:latin typeface="Century Gothic" panose="020F0302020204030204"/>
            </a:endParaRPr>
          </a:p>
        </p:txBody>
      </p:sp>
      <p:sp>
        <p:nvSpPr>
          <p:cNvPr id="37" name="TextBox 36"/>
          <p:cNvSpPr txBox="1"/>
          <p:nvPr/>
        </p:nvSpPr>
        <p:spPr>
          <a:xfrm>
            <a:off x="1940885" y="2717727"/>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z</a:t>
            </a:r>
          </a:p>
        </p:txBody>
      </p:sp>
      <p:sp>
        <p:nvSpPr>
          <p:cNvPr id="38" name="TextBox 37"/>
          <p:cNvSpPr txBox="1"/>
          <p:nvPr/>
        </p:nvSpPr>
        <p:spPr>
          <a:xfrm>
            <a:off x="2661711" y="2277854"/>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ch</a:t>
            </a:r>
            <a:endParaRPr lang="en-GB" sz="1754" b="1" dirty="0">
              <a:solidFill>
                <a:srgbClr val="FA6500"/>
              </a:solidFill>
              <a:latin typeface="Century Gothic" panose="020F0302020204030204"/>
            </a:endParaRPr>
          </a:p>
        </p:txBody>
      </p:sp>
      <p:sp>
        <p:nvSpPr>
          <p:cNvPr id="39" name="TextBox 38">
            <a:hlinkClick r:id="" action="ppaction://noaction">
              <a:snd r:embed="rId11" name="2. 5. Wallhausen.wav"/>
            </a:hlinkClick>
          </p:cNvPr>
          <p:cNvSpPr txBox="1"/>
          <p:nvPr/>
        </p:nvSpPr>
        <p:spPr>
          <a:xfrm>
            <a:off x="4139936" y="2343670"/>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W</a:t>
            </a:r>
          </a:p>
        </p:txBody>
      </p:sp>
      <p:sp>
        <p:nvSpPr>
          <p:cNvPr id="40" name="TextBox 39"/>
          <p:cNvSpPr txBox="1"/>
          <p:nvPr/>
        </p:nvSpPr>
        <p:spPr>
          <a:xfrm>
            <a:off x="1446163" y="3947013"/>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S t</a:t>
            </a:r>
          </a:p>
        </p:txBody>
      </p:sp>
      <p:sp>
        <p:nvSpPr>
          <p:cNvPr id="41" name="TextBox 40"/>
          <p:cNvSpPr txBox="1"/>
          <p:nvPr/>
        </p:nvSpPr>
        <p:spPr>
          <a:xfrm>
            <a:off x="5698923" y="3068605"/>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au</a:t>
            </a:r>
          </a:p>
        </p:txBody>
      </p:sp>
      <p:sp>
        <p:nvSpPr>
          <p:cNvPr id="42" name="TextBox 41"/>
          <p:cNvSpPr txBox="1"/>
          <p:nvPr/>
        </p:nvSpPr>
        <p:spPr>
          <a:xfrm>
            <a:off x="6233789" y="5565049"/>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ei</a:t>
            </a:r>
            <a:endParaRPr lang="en-GB" sz="1754" b="1" dirty="0">
              <a:solidFill>
                <a:srgbClr val="FA6500"/>
              </a:solidFill>
              <a:latin typeface="Century Gothic" panose="020F0302020204030204"/>
            </a:endParaRPr>
          </a:p>
        </p:txBody>
      </p:sp>
      <p:sp>
        <p:nvSpPr>
          <p:cNvPr id="43" name="TextBox 42">
            <a:hlinkClick r:id="" action="ppaction://noaction">
              <a:snd r:embed="rId12" name="2. 9. Romanshorn.wav"/>
            </a:hlinkClick>
          </p:cNvPr>
          <p:cNvSpPr txBox="1"/>
          <p:nvPr/>
        </p:nvSpPr>
        <p:spPr>
          <a:xfrm>
            <a:off x="3861987" y="4563319"/>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245132" y="4016824"/>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2</a:t>
            </a:r>
          </a:p>
        </p:txBody>
      </p:sp>
      <p:sp>
        <p:nvSpPr>
          <p:cNvPr id="45" name="TextBox 44">
            <a:extLst>
              <a:ext uri="{FF2B5EF4-FFF2-40B4-BE49-F238E27FC236}">
                <a16:creationId xmlns:a16="http://schemas.microsoft.com/office/drawing/2014/main" id="{112E31A9-14B6-4D8B-B9D0-33FBFFD128D6}"/>
              </a:ext>
            </a:extLst>
          </p:cNvPr>
          <p:cNvSpPr txBox="1"/>
          <p:nvPr/>
        </p:nvSpPr>
        <p:spPr>
          <a:xfrm>
            <a:off x="2790580" y="6354270"/>
            <a:ext cx="4146456" cy="362279"/>
          </a:xfrm>
          <a:prstGeom prst="rect">
            <a:avLst/>
          </a:prstGeom>
          <a:noFill/>
        </p:spPr>
        <p:txBody>
          <a:bodyPr wrap="square" rtlCol="0">
            <a:spAutoFit/>
          </a:bodyPr>
          <a:lstStyle/>
          <a:p>
            <a:r>
              <a:rPr lang="en-GB" sz="1754" dirty="0">
                <a:solidFill>
                  <a:schemeClr val="bg1"/>
                </a:solidFill>
              </a:rPr>
              <a:t>Artwork: Steve Clarke</a:t>
            </a:r>
          </a:p>
        </p:txBody>
      </p:sp>
    </p:spTree>
    <p:extLst>
      <p:ext uri="{BB962C8B-B14F-4D97-AF65-F5344CB8AC3E}">
        <p14:creationId xmlns:p14="http://schemas.microsoft.com/office/powerpoint/2010/main" val="17851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5374"/>
            <a:ext cx="5662702" cy="760431"/>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1009433"/>
            <a:ext cx="4938537" cy="625411"/>
          </a:xfrm>
        </p:spPr>
        <p:txBody>
          <a:bodyPr>
            <a:noAutofit/>
          </a:bodyPr>
          <a:lstStyle/>
          <a:p>
            <a:r>
              <a:rPr lang="fr-FR" sz="3157" b="1" dirty="0">
                <a:solidFill>
                  <a:schemeClr val="bg1"/>
                </a:solidFill>
              </a:rPr>
              <a:t>Phonétique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9478492" y="940528"/>
            <a:ext cx="1018495" cy="73631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defTabSz="801929">
              <a:lnSpc>
                <a:spcPct val="100000"/>
              </a:lnSpc>
              <a:spcBef>
                <a:spcPts val="0"/>
              </a:spcBef>
              <a:defRPr/>
            </a:pPr>
            <a:r>
              <a:rPr lang="fr-FR" sz="1579" b="1">
                <a:solidFill>
                  <a:prstClr val="white"/>
                </a:solidFill>
              </a:rPr>
              <a:t> parler 1/8</a:t>
            </a:r>
            <a:endParaRPr lang="fr-FR" sz="3859" dirty="0">
              <a:solidFill>
                <a:srgbClr val="4472C4">
                  <a:lumMod val="50000"/>
                </a:srgbClr>
              </a:solidFill>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8486627" y="995374"/>
            <a:ext cx="1867316" cy="37884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fr-FR" sz="1579" b="1" dirty="0">
                <a:solidFill>
                  <a:prstClr val="white"/>
                </a:solidFill>
                <a:latin typeface="Century Gothic" panose="020F0302020204030204"/>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182461" y="1989367"/>
            <a:ext cx="10171481" cy="982961"/>
          </a:xfrm>
          <a:prstGeom prst="rect">
            <a:avLst/>
          </a:prstGeom>
          <a:noFill/>
        </p:spPr>
        <p:txBody>
          <a:bodyPr wrap="square" rtlCol="0">
            <a:spAutoFit/>
          </a:bodyPr>
          <a:lstStyle/>
          <a:p>
            <a:pPr defTabSz="801929">
              <a:defRPr/>
            </a:pPr>
            <a:r>
              <a:rPr lang="fr-FR" sz="1929" dirty="0">
                <a:solidFill>
                  <a:srgbClr val="1F4E79"/>
                </a:solidFill>
                <a:latin typeface="Century Gothic" panose="020B0502020202020204" pitchFamily="34" charset="0"/>
              </a:rPr>
              <a:t>Dis les noms. </a:t>
            </a:r>
          </a:p>
          <a:p>
            <a:pPr defTabSz="801929">
              <a:defRPr/>
            </a:pPr>
            <a:endParaRPr lang="fr-FR" sz="1929" dirty="0">
              <a:solidFill>
                <a:srgbClr val="1F4E79"/>
              </a:solidFill>
              <a:latin typeface="Century Gothic" panose="020B0502020202020204" pitchFamily="34" charset="0"/>
            </a:endParaRPr>
          </a:p>
          <a:p>
            <a:pPr defTabSz="801929">
              <a:defRPr/>
            </a:pPr>
            <a:r>
              <a:rPr lang="fr-FR" sz="1929" dirty="0">
                <a:solidFill>
                  <a:srgbClr val="1F4E79"/>
                </a:solidFill>
                <a:latin typeface="Century Gothic" panose="020B0502020202020204" pitchFamily="34" charset="0"/>
              </a:rPr>
              <a:t>Attention! C’est </a:t>
            </a:r>
            <a:r>
              <a:rPr lang="fr-FR" sz="1929" b="1" dirty="0">
                <a:solidFill>
                  <a:srgbClr val="1F4E79"/>
                </a:solidFill>
                <a:latin typeface="Century Gothic" panose="020B0502020202020204" pitchFamily="34" charset="0"/>
              </a:rPr>
              <a:t>hard [g] </a:t>
            </a:r>
            <a:r>
              <a:rPr lang="fr-FR" sz="1929" dirty="0">
                <a:solidFill>
                  <a:srgbClr val="1F4E79"/>
                </a:solidFill>
                <a:latin typeface="Century Gothic" panose="020B0502020202020204" pitchFamily="34" charset="0"/>
              </a:rPr>
              <a:t>ou </a:t>
            </a:r>
            <a:r>
              <a:rPr lang="fr-FR" sz="1929" b="1" dirty="0">
                <a:solidFill>
                  <a:srgbClr val="1F4E79"/>
                </a:solidFill>
                <a:latin typeface="Century Gothic" panose="020B0502020202020204" pitchFamily="34" charset="0"/>
              </a:rPr>
              <a:t>[j]/soft [g] </a:t>
            </a:r>
            <a:r>
              <a:rPr lang="fr-FR" sz="1929" dirty="0">
                <a:solidFill>
                  <a:srgbClr val="1F4E79"/>
                </a:solidFill>
                <a:latin typeface="Century Gothic" panose="020B0502020202020204" pitchFamily="34" charset="0"/>
              </a:rPr>
              <a:t>? </a:t>
            </a:r>
          </a:p>
        </p:txBody>
      </p:sp>
      <p:grpSp>
        <p:nvGrpSpPr>
          <p:cNvPr id="50" name="Group 49">
            <a:extLst>
              <a:ext uri="{FF2B5EF4-FFF2-40B4-BE49-F238E27FC236}">
                <a16:creationId xmlns:a16="http://schemas.microsoft.com/office/drawing/2014/main" id="{8FD43676-23AF-4E7C-9151-D5172F5653EB}"/>
              </a:ext>
            </a:extLst>
          </p:cNvPr>
          <p:cNvGrpSpPr/>
          <p:nvPr/>
        </p:nvGrpSpPr>
        <p:grpSpPr>
          <a:xfrm>
            <a:off x="324131" y="4073046"/>
            <a:ext cx="2416952" cy="378844"/>
            <a:chOff x="418636" y="2395799"/>
            <a:chExt cx="2756079" cy="432000"/>
          </a:xfrm>
        </p:grpSpPr>
        <p:sp>
          <p:nvSpPr>
            <p:cNvPr id="51" name="Action Button: Custom 16">
              <a:hlinkClick r:id="" action="ppaction://noaction" highlightClick="1">
                <a:snd r:embed="rId4"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err="1">
                  <a:solidFill>
                    <a:srgbClr val="4472C4">
                      <a:lumMod val="50000"/>
                    </a:srgbClr>
                  </a:solidFill>
                  <a:latin typeface="Century Gothic" panose="020F0302020204030204"/>
                </a:rPr>
                <a:t>Ga</a:t>
              </a:r>
              <a:r>
                <a:rPr lang="en-GB" sz="1754" dirty="0" err="1">
                  <a:solidFill>
                    <a:srgbClr val="4472C4">
                      <a:lumMod val="50000"/>
                    </a:srgbClr>
                  </a:solidFill>
                  <a:latin typeface="Century Gothic" panose="020F0302020204030204"/>
                </a:rPr>
                <a:t>elle</a:t>
              </a:r>
              <a:endParaRPr lang="en-GB" sz="1754" dirty="0">
                <a:solidFill>
                  <a:srgbClr val="4472C4">
                    <a:lumMod val="50000"/>
                  </a:srgbClr>
                </a:solidFill>
                <a:latin typeface="Century Gothic" panose="020F0302020204030204"/>
              </a:endParaRPr>
            </a:p>
          </p:txBody>
        </p:sp>
      </p:grpSp>
      <p:grpSp>
        <p:nvGrpSpPr>
          <p:cNvPr id="53" name="Group 52">
            <a:extLst>
              <a:ext uri="{FF2B5EF4-FFF2-40B4-BE49-F238E27FC236}">
                <a16:creationId xmlns:a16="http://schemas.microsoft.com/office/drawing/2014/main" id="{D53D8FE7-E95E-4F70-A704-3A0B4EE01517}"/>
              </a:ext>
            </a:extLst>
          </p:cNvPr>
          <p:cNvGrpSpPr/>
          <p:nvPr/>
        </p:nvGrpSpPr>
        <p:grpSpPr>
          <a:xfrm>
            <a:off x="324131" y="4745099"/>
            <a:ext cx="2416952" cy="378844"/>
            <a:chOff x="418636" y="2395799"/>
            <a:chExt cx="2756079" cy="432000"/>
          </a:xfrm>
        </p:grpSpPr>
        <p:sp>
          <p:nvSpPr>
            <p:cNvPr id="54" name="Action Button: Custom 16">
              <a:hlinkClick r:id="" action="ppaction://noaction" highlightClick="1">
                <a:snd r:embed="rId5"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dirty="0" err="1">
                  <a:solidFill>
                    <a:srgbClr val="4472C4">
                      <a:lumMod val="50000"/>
                    </a:srgbClr>
                  </a:solidFill>
                  <a:latin typeface="Century Gothic" panose="020F0302020204030204"/>
                </a:rPr>
                <a:t>An</a:t>
              </a:r>
              <a:r>
                <a:rPr lang="en-GB" sz="1754" b="1" dirty="0" err="1">
                  <a:solidFill>
                    <a:srgbClr val="4472C4">
                      <a:lumMod val="50000"/>
                    </a:srgbClr>
                  </a:solidFill>
                  <a:latin typeface="Century Gothic" panose="020F0302020204030204"/>
                </a:rPr>
                <a:t>gé</a:t>
              </a:r>
              <a:r>
                <a:rPr lang="en-GB" sz="1754" dirty="0" err="1">
                  <a:solidFill>
                    <a:srgbClr val="4472C4">
                      <a:lumMod val="50000"/>
                    </a:srgbClr>
                  </a:solidFill>
                  <a:latin typeface="Century Gothic" panose="020F0302020204030204"/>
                </a:rPr>
                <a:t>line</a:t>
              </a:r>
              <a:endParaRPr lang="en-GB" sz="1754" dirty="0">
                <a:solidFill>
                  <a:srgbClr val="4472C4">
                    <a:lumMod val="50000"/>
                  </a:srgbClr>
                </a:solidFill>
                <a:latin typeface="Century Gothic" panose="020F0302020204030204"/>
              </a:endParaRPr>
            </a:p>
          </p:txBody>
        </p:sp>
      </p:grpSp>
      <p:grpSp>
        <p:nvGrpSpPr>
          <p:cNvPr id="56" name="Group 55">
            <a:extLst>
              <a:ext uri="{FF2B5EF4-FFF2-40B4-BE49-F238E27FC236}">
                <a16:creationId xmlns:a16="http://schemas.microsoft.com/office/drawing/2014/main" id="{989F25CF-8677-418C-BD4B-85DB0DF00FD3}"/>
              </a:ext>
            </a:extLst>
          </p:cNvPr>
          <p:cNvGrpSpPr/>
          <p:nvPr/>
        </p:nvGrpSpPr>
        <p:grpSpPr>
          <a:xfrm>
            <a:off x="324131" y="5417151"/>
            <a:ext cx="2416952" cy="378844"/>
            <a:chOff x="418636" y="2395799"/>
            <a:chExt cx="2756079" cy="432000"/>
          </a:xfrm>
        </p:grpSpPr>
        <p:sp>
          <p:nvSpPr>
            <p:cNvPr id="57" name="Action Button: Custom 16">
              <a:hlinkClick r:id="" action="ppaction://noaction" highlightClick="1">
                <a:snd r:embed="rId6"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A</a:t>
              </a:r>
              <a:r>
                <a:rPr lang="en-GB" sz="1754" b="1" dirty="0">
                  <a:solidFill>
                    <a:srgbClr val="4472C4">
                      <a:lumMod val="50000"/>
                    </a:srgbClr>
                  </a:solidFill>
                  <a:latin typeface="Century Gothic" panose="020F0302020204030204"/>
                </a:rPr>
                <a:t>ga</a:t>
              </a:r>
              <a:r>
                <a:rPr lang="en-GB" sz="1754" dirty="0">
                  <a:solidFill>
                    <a:srgbClr val="4472C4">
                      <a:lumMod val="50000"/>
                    </a:srgbClr>
                  </a:solidFill>
                  <a:latin typeface="Century Gothic" panose="020F0302020204030204"/>
                </a:rPr>
                <a:t>the</a:t>
              </a:r>
            </a:p>
          </p:txBody>
        </p:sp>
      </p:grpSp>
      <p:grpSp>
        <p:nvGrpSpPr>
          <p:cNvPr id="62" name="Group 61">
            <a:extLst>
              <a:ext uri="{FF2B5EF4-FFF2-40B4-BE49-F238E27FC236}">
                <a16:creationId xmlns:a16="http://schemas.microsoft.com/office/drawing/2014/main" id="{841A07CE-C00F-462D-B0DD-FD91479B79D1}"/>
              </a:ext>
            </a:extLst>
          </p:cNvPr>
          <p:cNvGrpSpPr/>
          <p:nvPr/>
        </p:nvGrpSpPr>
        <p:grpSpPr>
          <a:xfrm>
            <a:off x="324131" y="3400993"/>
            <a:ext cx="2416952" cy="378844"/>
            <a:chOff x="418636" y="2395799"/>
            <a:chExt cx="2756079" cy="432000"/>
          </a:xfrm>
        </p:grpSpPr>
        <p:sp>
          <p:nvSpPr>
            <p:cNvPr id="63" name="Action Button: Custom 16">
              <a:hlinkClick r:id="" action="ppaction://noaction" highlightClick="1">
                <a:snd r:embed="rId7"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Gé</a:t>
              </a:r>
              <a:r>
                <a:rPr lang="en-GB" sz="1754" dirty="0">
                  <a:solidFill>
                    <a:srgbClr val="4472C4">
                      <a:lumMod val="50000"/>
                    </a:srgbClr>
                  </a:solidFill>
                  <a:latin typeface="Century Gothic" panose="020F0302020204030204"/>
                </a:rPr>
                <a:t>rard</a:t>
              </a:r>
            </a:p>
          </p:txBody>
        </p:sp>
      </p:grpSp>
      <p:grpSp>
        <p:nvGrpSpPr>
          <p:cNvPr id="125" name="Group 124">
            <a:extLst>
              <a:ext uri="{FF2B5EF4-FFF2-40B4-BE49-F238E27FC236}">
                <a16:creationId xmlns:a16="http://schemas.microsoft.com/office/drawing/2014/main" id="{7488FC20-650E-425B-964A-3D444935974C}"/>
              </a:ext>
            </a:extLst>
          </p:cNvPr>
          <p:cNvGrpSpPr/>
          <p:nvPr/>
        </p:nvGrpSpPr>
        <p:grpSpPr>
          <a:xfrm>
            <a:off x="3602252" y="4073046"/>
            <a:ext cx="2416952" cy="378844"/>
            <a:chOff x="418636" y="2395799"/>
            <a:chExt cx="2756079" cy="432000"/>
          </a:xfrm>
        </p:grpSpPr>
        <p:sp>
          <p:nvSpPr>
            <p:cNvPr id="126" name="Action Button: Custom 16">
              <a:hlinkClick r:id="" action="ppaction://noaction" highlightClick="1">
                <a:snd r:embed="rId8"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J</a:t>
              </a:r>
              <a:r>
                <a:rPr lang="en-GB" sz="1754" dirty="0">
                  <a:solidFill>
                    <a:srgbClr val="4472C4">
                      <a:lumMod val="50000"/>
                    </a:srgbClr>
                  </a:solidFill>
                  <a:latin typeface="Century Gothic" panose="020F0302020204030204"/>
                </a:rPr>
                <a:t>ulien</a:t>
              </a:r>
              <a:endParaRPr lang="en-GB" sz="1754" b="1" dirty="0">
                <a:solidFill>
                  <a:srgbClr val="4472C4">
                    <a:lumMod val="50000"/>
                  </a:srgbClr>
                </a:solidFill>
                <a:latin typeface="Century Gothic" panose="020F0302020204030204"/>
              </a:endParaRPr>
            </a:p>
          </p:txBody>
        </p:sp>
      </p:grpSp>
      <p:grpSp>
        <p:nvGrpSpPr>
          <p:cNvPr id="128" name="Group 127">
            <a:extLst>
              <a:ext uri="{FF2B5EF4-FFF2-40B4-BE49-F238E27FC236}">
                <a16:creationId xmlns:a16="http://schemas.microsoft.com/office/drawing/2014/main" id="{94D66223-81C1-4EDA-B3E4-536E2B48E0E7}"/>
              </a:ext>
            </a:extLst>
          </p:cNvPr>
          <p:cNvGrpSpPr/>
          <p:nvPr/>
        </p:nvGrpSpPr>
        <p:grpSpPr>
          <a:xfrm>
            <a:off x="3602252" y="4745099"/>
            <a:ext cx="2416952" cy="378844"/>
            <a:chOff x="418636" y="2395799"/>
            <a:chExt cx="2756079" cy="432000"/>
          </a:xfrm>
        </p:grpSpPr>
        <p:sp>
          <p:nvSpPr>
            <p:cNvPr id="129" name="Action Button: Custom 16">
              <a:hlinkClick r:id="" action="ppaction://noaction" highlightClick="1">
                <a:snd r:embed="rId9"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err="1">
                  <a:solidFill>
                    <a:srgbClr val="4472C4">
                      <a:lumMod val="50000"/>
                    </a:srgbClr>
                  </a:solidFill>
                  <a:latin typeface="Century Gothic" panose="020F0302020204030204"/>
                </a:rPr>
                <a:t>J</a:t>
              </a:r>
              <a:r>
                <a:rPr lang="en-GB" sz="1754" dirty="0" err="1">
                  <a:solidFill>
                    <a:srgbClr val="4472C4">
                      <a:lumMod val="50000"/>
                    </a:srgbClr>
                  </a:solidFill>
                  <a:latin typeface="Century Gothic" panose="020F0302020204030204"/>
                </a:rPr>
                <a:t>oséphine</a:t>
              </a:r>
              <a:endParaRPr lang="en-GB" sz="1754" dirty="0">
                <a:solidFill>
                  <a:srgbClr val="4472C4">
                    <a:lumMod val="50000"/>
                  </a:srgbClr>
                </a:solidFill>
                <a:latin typeface="Century Gothic" panose="020F0302020204030204"/>
              </a:endParaRPr>
            </a:p>
          </p:txBody>
        </p:sp>
      </p:grpSp>
      <p:grpSp>
        <p:nvGrpSpPr>
          <p:cNvPr id="131" name="Group 130">
            <a:extLst>
              <a:ext uri="{FF2B5EF4-FFF2-40B4-BE49-F238E27FC236}">
                <a16:creationId xmlns:a16="http://schemas.microsoft.com/office/drawing/2014/main" id="{654516A4-AB17-496D-ACD6-359712EB1267}"/>
              </a:ext>
            </a:extLst>
          </p:cNvPr>
          <p:cNvGrpSpPr/>
          <p:nvPr/>
        </p:nvGrpSpPr>
        <p:grpSpPr>
          <a:xfrm>
            <a:off x="3602252" y="5417151"/>
            <a:ext cx="2416952" cy="378844"/>
            <a:chOff x="418636" y="2395799"/>
            <a:chExt cx="2756079" cy="432000"/>
          </a:xfrm>
        </p:grpSpPr>
        <p:sp>
          <p:nvSpPr>
            <p:cNvPr id="132" name="Action Button: Custom 16">
              <a:hlinkClick r:id="" action="ppaction://noaction" highlightClick="1">
                <a:snd r:embed="rId10"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8</a:t>
              </a:r>
            </a:p>
          </p:txBody>
        </p:sp>
        <p:sp>
          <p:nvSpPr>
            <p:cNvPr id="133" name="TextBox 132">
              <a:extLst>
                <a:ext uri="{FF2B5EF4-FFF2-40B4-BE49-F238E27FC236}">
                  <a16:creationId xmlns:a16="http://schemas.microsoft.com/office/drawing/2014/main" id="{DA404FFC-EDF0-48DB-9A98-AEE384EA4A62}"/>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US" sz="1754" dirty="0" err="1">
                  <a:solidFill>
                    <a:srgbClr val="5B9BD5">
                      <a:lumMod val="50000"/>
                    </a:srgbClr>
                  </a:solidFill>
                  <a:latin typeface="Century Gothic" panose="020F0302020204030204"/>
                </a:rPr>
                <a:t>Mor</a:t>
              </a:r>
              <a:r>
                <a:rPr lang="en-US" sz="1754" b="1" dirty="0" err="1">
                  <a:solidFill>
                    <a:srgbClr val="5B9BD5">
                      <a:lumMod val="50000"/>
                    </a:srgbClr>
                  </a:solidFill>
                  <a:latin typeface="Century Gothic" panose="020F0302020204030204"/>
                </a:rPr>
                <a:t>ga</a:t>
              </a:r>
              <a:r>
                <a:rPr lang="en-US" sz="1754" dirty="0" err="1">
                  <a:solidFill>
                    <a:srgbClr val="5B9BD5">
                      <a:lumMod val="50000"/>
                    </a:srgbClr>
                  </a:solidFill>
                  <a:latin typeface="Century Gothic" panose="020F0302020204030204"/>
                </a:rPr>
                <a:t>ne</a:t>
              </a:r>
              <a:endParaRPr lang="en-GB" sz="1754" dirty="0">
                <a:solidFill>
                  <a:srgbClr val="5B9BD5">
                    <a:lumMod val="50000"/>
                  </a:srgbClr>
                </a:solidFill>
                <a:latin typeface="Century Gothic" panose="020F0302020204030204"/>
              </a:endParaRPr>
            </a:p>
          </p:txBody>
        </p:sp>
      </p:grpSp>
      <p:grpSp>
        <p:nvGrpSpPr>
          <p:cNvPr id="134" name="Group 133">
            <a:extLst>
              <a:ext uri="{FF2B5EF4-FFF2-40B4-BE49-F238E27FC236}">
                <a16:creationId xmlns:a16="http://schemas.microsoft.com/office/drawing/2014/main" id="{4904C1E8-6B7B-4625-AC39-95CC65A8CFB9}"/>
              </a:ext>
            </a:extLst>
          </p:cNvPr>
          <p:cNvGrpSpPr/>
          <p:nvPr/>
        </p:nvGrpSpPr>
        <p:grpSpPr>
          <a:xfrm>
            <a:off x="3602252" y="3400993"/>
            <a:ext cx="2416952" cy="378844"/>
            <a:chOff x="418636" y="2395799"/>
            <a:chExt cx="2756079" cy="432000"/>
          </a:xfrm>
        </p:grpSpPr>
        <p:sp>
          <p:nvSpPr>
            <p:cNvPr id="135" name="Action Button: Custom 16">
              <a:hlinkClick r:id="" action="ppaction://noaction" highlightClick="1">
                <a:snd r:embed="rId11"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Gi</a:t>
              </a:r>
              <a:r>
                <a:rPr lang="en-GB" sz="1754" dirty="0">
                  <a:solidFill>
                    <a:srgbClr val="4472C4">
                      <a:lumMod val="50000"/>
                    </a:srgbClr>
                  </a:solidFill>
                  <a:latin typeface="Century Gothic" panose="020F0302020204030204"/>
                </a:rPr>
                <a:t>lles</a:t>
              </a:r>
            </a:p>
          </p:txBody>
        </p:sp>
      </p:grpSp>
      <p:grpSp>
        <p:nvGrpSpPr>
          <p:cNvPr id="137" name="Group 136">
            <a:extLst>
              <a:ext uri="{FF2B5EF4-FFF2-40B4-BE49-F238E27FC236}">
                <a16:creationId xmlns:a16="http://schemas.microsoft.com/office/drawing/2014/main" id="{8CBC4617-2D03-417A-B7DD-97F5FEAD2A6F}"/>
              </a:ext>
            </a:extLst>
          </p:cNvPr>
          <p:cNvGrpSpPr/>
          <p:nvPr/>
        </p:nvGrpSpPr>
        <p:grpSpPr>
          <a:xfrm>
            <a:off x="6880373" y="4073046"/>
            <a:ext cx="2416952" cy="378844"/>
            <a:chOff x="418636" y="2395799"/>
            <a:chExt cx="2756079" cy="432000"/>
          </a:xfrm>
        </p:grpSpPr>
        <p:sp>
          <p:nvSpPr>
            <p:cNvPr id="138" name="Action Button: Custom 16">
              <a:hlinkClick r:id="" action="ppaction://noaction" highlightClick="1">
                <a:snd r:embed="rId12"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US" sz="1754" b="1" dirty="0">
                  <a:solidFill>
                    <a:srgbClr val="5B9BD5">
                      <a:lumMod val="50000"/>
                    </a:srgbClr>
                  </a:solidFill>
                  <a:latin typeface="Century Gothic" panose="020F0302020204030204"/>
                </a:rPr>
                <a:t>J</a:t>
              </a:r>
              <a:r>
                <a:rPr lang="en-US" sz="1754" dirty="0">
                  <a:solidFill>
                    <a:srgbClr val="5B9BD5">
                      <a:lumMod val="50000"/>
                    </a:srgbClr>
                  </a:solidFill>
                  <a:latin typeface="Century Gothic" panose="020F0302020204030204"/>
                </a:rPr>
                <a:t>érôme</a:t>
              </a:r>
              <a:endParaRPr lang="en-GB" sz="1754" dirty="0">
                <a:solidFill>
                  <a:srgbClr val="5B9BD5">
                    <a:lumMod val="50000"/>
                  </a:srgbClr>
                </a:solidFill>
                <a:latin typeface="Century Gothic" panose="020F0302020204030204"/>
              </a:endParaRPr>
            </a:p>
          </p:txBody>
        </p:sp>
      </p:grpSp>
      <p:grpSp>
        <p:nvGrpSpPr>
          <p:cNvPr id="140" name="Group 139">
            <a:extLst>
              <a:ext uri="{FF2B5EF4-FFF2-40B4-BE49-F238E27FC236}">
                <a16:creationId xmlns:a16="http://schemas.microsoft.com/office/drawing/2014/main" id="{EE1FF8E9-A5E9-43B6-AF3E-B42EA999F128}"/>
              </a:ext>
            </a:extLst>
          </p:cNvPr>
          <p:cNvGrpSpPr/>
          <p:nvPr/>
        </p:nvGrpSpPr>
        <p:grpSpPr>
          <a:xfrm>
            <a:off x="6880373" y="4745099"/>
            <a:ext cx="2416952" cy="378844"/>
            <a:chOff x="418636" y="2395799"/>
            <a:chExt cx="2756079" cy="432000"/>
          </a:xfrm>
        </p:grpSpPr>
        <p:sp>
          <p:nvSpPr>
            <p:cNvPr id="141" name="Action Button: Custom 16">
              <a:hlinkClick r:id="" action="ppaction://noaction" highlightClick="1">
                <a:snd r:embed="rId13"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US" sz="1754" dirty="0">
                  <a:solidFill>
                    <a:srgbClr val="5B9BD5">
                      <a:lumMod val="50000"/>
                    </a:srgbClr>
                  </a:solidFill>
                  <a:latin typeface="Century Gothic" panose="020F0302020204030204"/>
                </a:rPr>
                <a:t>Mar</a:t>
              </a:r>
              <a:r>
                <a:rPr lang="en-US" sz="1754" b="1" dirty="0">
                  <a:solidFill>
                    <a:srgbClr val="5B9BD5">
                      <a:lumMod val="50000"/>
                    </a:srgbClr>
                  </a:solidFill>
                  <a:latin typeface="Century Gothic" panose="020F0302020204030204"/>
                </a:rPr>
                <a:t>ga</a:t>
              </a:r>
              <a:r>
                <a:rPr lang="en-US" sz="1754" dirty="0">
                  <a:solidFill>
                    <a:srgbClr val="5B9BD5">
                      <a:lumMod val="50000"/>
                    </a:srgbClr>
                  </a:solidFill>
                  <a:latin typeface="Century Gothic" panose="020F0302020204030204"/>
                </a:rPr>
                <a:t>ux</a:t>
              </a:r>
              <a:endParaRPr lang="en-GB" sz="1754" dirty="0">
                <a:solidFill>
                  <a:srgbClr val="5B9BD5">
                    <a:lumMod val="50000"/>
                  </a:srgbClr>
                </a:solidFill>
                <a:latin typeface="Century Gothic" panose="020F0302020204030204"/>
              </a:endParaRPr>
            </a:p>
          </p:txBody>
        </p:sp>
      </p:grpSp>
      <p:grpSp>
        <p:nvGrpSpPr>
          <p:cNvPr id="143" name="Group 142">
            <a:extLst>
              <a:ext uri="{FF2B5EF4-FFF2-40B4-BE49-F238E27FC236}">
                <a16:creationId xmlns:a16="http://schemas.microsoft.com/office/drawing/2014/main" id="{CD13FAAD-B405-491A-9947-EF2037A11F4C}"/>
              </a:ext>
            </a:extLst>
          </p:cNvPr>
          <p:cNvGrpSpPr/>
          <p:nvPr/>
        </p:nvGrpSpPr>
        <p:grpSpPr>
          <a:xfrm>
            <a:off x="6880373" y="5417151"/>
            <a:ext cx="2416952" cy="378844"/>
            <a:chOff x="418636" y="2395799"/>
            <a:chExt cx="2756079" cy="432000"/>
          </a:xfrm>
        </p:grpSpPr>
        <p:sp>
          <p:nvSpPr>
            <p:cNvPr id="144" name="Action Button: Custom 16">
              <a:hlinkClick r:id="" action="ppaction://noaction" highlightClick="1">
                <a:snd r:embed="rId14"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a:solidFill>
                    <a:srgbClr val="5B9BD5">
                      <a:lumMod val="50000"/>
                    </a:srgbClr>
                  </a:solidFill>
                  <a:latin typeface="Century Gothic" panose="020F0302020204030204"/>
                </a:rPr>
                <a:t>Ge</a:t>
              </a:r>
              <a:r>
                <a:rPr lang="en-GB" sz="1754" dirty="0">
                  <a:solidFill>
                    <a:srgbClr val="5B9BD5">
                      <a:lumMod val="50000"/>
                    </a:srgbClr>
                  </a:solidFill>
                  <a:latin typeface="Century Gothic" panose="020F0302020204030204"/>
                </a:rPr>
                <a:t>orges</a:t>
              </a:r>
            </a:p>
          </p:txBody>
        </p:sp>
      </p:grpSp>
      <p:grpSp>
        <p:nvGrpSpPr>
          <p:cNvPr id="146" name="Group 145">
            <a:extLst>
              <a:ext uri="{FF2B5EF4-FFF2-40B4-BE49-F238E27FC236}">
                <a16:creationId xmlns:a16="http://schemas.microsoft.com/office/drawing/2014/main" id="{D103989B-7E37-4399-B4B2-162723E6E397}"/>
              </a:ext>
            </a:extLst>
          </p:cNvPr>
          <p:cNvGrpSpPr/>
          <p:nvPr/>
        </p:nvGrpSpPr>
        <p:grpSpPr>
          <a:xfrm>
            <a:off x="6880373" y="3400993"/>
            <a:ext cx="2416952" cy="378844"/>
            <a:chOff x="418636" y="2395799"/>
            <a:chExt cx="2756079" cy="432000"/>
          </a:xfrm>
        </p:grpSpPr>
        <p:sp>
          <p:nvSpPr>
            <p:cNvPr id="147" name="Action Button: Custom 16">
              <a:hlinkClick r:id="" action="ppaction://noaction" highlightClick="1">
                <a:snd r:embed="rId15"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9</a:t>
              </a:r>
            </a:p>
          </p:txBody>
        </p:sp>
        <p:sp>
          <p:nvSpPr>
            <p:cNvPr id="148" name="TextBox 147">
              <a:extLst>
                <a:ext uri="{FF2B5EF4-FFF2-40B4-BE49-F238E27FC236}">
                  <a16:creationId xmlns:a16="http://schemas.microsoft.com/office/drawing/2014/main" id="{28ABFC8D-AFD1-40D0-8B62-9D194EEBE336}"/>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US" sz="1754" b="1" dirty="0">
                  <a:solidFill>
                    <a:srgbClr val="5B9BD5">
                      <a:lumMod val="50000"/>
                    </a:srgbClr>
                  </a:solidFill>
                  <a:latin typeface="Century Gothic" panose="020F0302020204030204"/>
                </a:rPr>
                <a:t>J</a:t>
              </a:r>
              <a:r>
                <a:rPr lang="en-US" sz="1754" dirty="0">
                  <a:solidFill>
                    <a:srgbClr val="5B9BD5">
                      <a:lumMod val="50000"/>
                    </a:srgbClr>
                  </a:solidFill>
                  <a:latin typeface="Century Gothic" panose="020F0302020204030204"/>
                </a:rPr>
                <a:t>acques</a:t>
              </a:r>
              <a:endParaRPr lang="en-GB" sz="1754" dirty="0">
                <a:solidFill>
                  <a:srgbClr val="5B9BD5">
                    <a:lumMod val="50000"/>
                  </a:srgbClr>
                </a:solidFill>
                <a:latin typeface="Century Gothic" panose="020F0302020204030204"/>
              </a:endParaRPr>
            </a:p>
          </p:txBody>
        </p:sp>
      </p:grpSp>
      <p:pic>
        <p:nvPicPr>
          <p:cNvPr id="16" name="Picture 15">
            <a:extLst>
              <a:ext uri="{FF2B5EF4-FFF2-40B4-BE49-F238E27FC236}">
                <a16:creationId xmlns:a16="http://schemas.microsoft.com/office/drawing/2014/main" id="{424D1C95-AB2B-4B10-9E20-E13AC7F9BCA1}"/>
              </a:ext>
            </a:extLst>
          </p:cNvPr>
          <p:cNvPicPr>
            <a:picLocks noChangeAspect="1"/>
          </p:cNvPicPr>
          <p:nvPr/>
        </p:nvPicPr>
        <p:blipFill>
          <a:blip r:embed="rId16"/>
          <a:stretch>
            <a:fillRect/>
          </a:stretch>
        </p:blipFill>
        <p:spPr>
          <a:xfrm>
            <a:off x="9219636" y="1687993"/>
            <a:ext cx="1278006" cy="2572717"/>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7069795" y="2128314"/>
            <a:ext cx="1901435" cy="515519"/>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dirty="0">
                <a:solidFill>
                  <a:prstClr val="white"/>
                </a:solidFill>
                <a:latin typeface="Century Gothic" panose="020F0302020204030204"/>
              </a:rPr>
              <a:t>Mon nom </a:t>
            </a:r>
            <a:r>
              <a:rPr lang="en-GB" sz="1579" dirty="0" err="1">
                <a:solidFill>
                  <a:prstClr val="white"/>
                </a:solidFill>
                <a:latin typeface="Century Gothic" panose="020F0302020204030204"/>
              </a:rPr>
              <a:t>est</a:t>
            </a:r>
            <a:r>
              <a:rPr lang="en-GB" sz="1579" dirty="0">
                <a:solidFill>
                  <a:prstClr val="white"/>
                </a:solidFill>
                <a:latin typeface="Century Gothic" panose="020F0302020204030204"/>
              </a:rPr>
              <a:t> …</a:t>
            </a:r>
          </a:p>
        </p:txBody>
      </p:sp>
      <p:sp>
        <p:nvSpPr>
          <p:cNvPr id="45" name="TextBox 44">
            <a:extLst>
              <a:ext uri="{FF2B5EF4-FFF2-40B4-BE49-F238E27FC236}">
                <a16:creationId xmlns:a16="http://schemas.microsoft.com/office/drawing/2014/main" id="{E55B12A3-2EE8-4EC8-9FFC-CCF9490CB87F}"/>
              </a:ext>
            </a:extLst>
          </p:cNvPr>
          <p:cNvSpPr txBox="1"/>
          <p:nvPr/>
        </p:nvSpPr>
        <p:spPr>
          <a:xfrm>
            <a:off x="4200318" y="6374803"/>
            <a:ext cx="4146456" cy="362279"/>
          </a:xfrm>
          <a:prstGeom prst="rect">
            <a:avLst/>
          </a:prstGeom>
          <a:noFill/>
        </p:spPr>
        <p:txBody>
          <a:bodyPr wrap="square" rtlCol="0">
            <a:spAutoFit/>
          </a:bodyPr>
          <a:lstStyle/>
          <a:p>
            <a:pPr algn="r"/>
            <a:r>
              <a:rPr lang="en-GB" sz="1754" dirty="0">
                <a:solidFill>
                  <a:schemeClr val="bg1"/>
                </a:solidFill>
              </a:rPr>
              <a:t>Adeline Charlton / Natalie Finlayson</a:t>
            </a:r>
          </a:p>
        </p:txBody>
      </p:sp>
    </p:spTree>
    <p:extLst>
      <p:ext uri="{BB962C8B-B14F-4D97-AF65-F5344CB8AC3E}">
        <p14:creationId xmlns:p14="http://schemas.microsoft.com/office/powerpoint/2010/main" val="1910142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C7A434B-09FE-584B-8B7B-BE1D27CD4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3" y="854165"/>
            <a:ext cx="3814511" cy="5417246"/>
          </a:xfrm>
          <a:prstGeom prst="rect">
            <a:avLst/>
          </a:prstGeom>
          <a:ln w="34925">
            <a:solidFill>
              <a:schemeClr val="accent2"/>
            </a:solidFill>
          </a:ln>
        </p:spPr>
      </p:pic>
      <p:sp>
        <p:nvSpPr>
          <p:cNvPr id="18" name="Rectangle 17">
            <a:extLst>
              <a:ext uri="{FF2B5EF4-FFF2-40B4-BE49-F238E27FC236}">
                <a16:creationId xmlns:a16="http://schemas.microsoft.com/office/drawing/2014/main" id="{890C7C92-EADB-3948-A8E7-7A89A3B11411}"/>
              </a:ext>
            </a:extLst>
          </p:cNvPr>
          <p:cNvSpPr/>
          <p:nvPr/>
        </p:nvSpPr>
        <p:spPr>
          <a:xfrm>
            <a:off x="4351318" y="1658832"/>
            <a:ext cx="5774823" cy="2854949"/>
          </a:xfrm>
          <a:prstGeom prst="rect">
            <a:avLst/>
          </a:prstGeom>
        </p:spPr>
        <p:txBody>
          <a:bodyPr wrap="square">
            <a:spAutoFit/>
          </a:bodyPr>
          <a:lstStyle/>
          <a:p>
            <a:pPr>
              <a:lnSpc>
                <a:spcPct val="150000"/>
              </a:lnSpc>
            </a:pPr>
            <a:r>
              <a:rPr lang="en-GB" sz="2456" dirty="0">
                <a:solidFill>
                  <a:srgbClr val="1F4E79"/>
                </a:solidFill>
                <a:latin typeface="Century Gothic" panose="020B0502020202020204" pitchFamily="34" charset="0"/>
              </a:rPr>
              <a:t>1. I have seen this word before.</a:t>
            </a:r>
          </a:p>
          <a:p>
            <a:pPr>
              <a:lnSpc>
                <a:spcPct val="150000"/>
              </a:lnSpc>
            </a:pPr>
            <a:r>
              <a:rPr lang="en-GB" sz="2456" dirty="0">
                <a:solidFill>
                  <a:srgbClr val="1F4E79"/>
                </a:solidFill>
                <a:latin typeface="Century Gothic" panose="020B0502020202020204" pitchFamily="34" charset="0"/>
              </a:rPr>
              <a:t>2. I know what the word means.</a:t>
            </a:r>
          </a:p>
          <a:p>
            <a:pPr>
              <a:lnSpc>
                <a:spcPct val="150000"/>
              </a:lnSpc>
            </a:pPr>
            <a:r>
              <a:rPr lang="en-GB" sz="2456" dirty="0">
                <a:solidFill>
                  <a:srgbClr val="1F4E79"/>
                </a:solidFill>
                <a:latin typeface="Century Gothic" panose="020B0502020202020204" pitchFamily="34" charset="0"/>
              </a:rPr>
              <a:t>3. I can read the word aloud.</a:t>
            </a:r>
          </a:p>
          <a:p>
            <a:pPr>
              <a:lnSpc>
                <a:spcPct val="150000"/>
              </a:lnSpc>
            </a:pPr>
            <a:r>
              <a:rPr lang="en-GB" sz="2456" dirty="0">
                <a:solidFill>
                  <a:srgbClr val="1F4E79"/>
                </a:solidFill>
                <a:latin typeface="Century Gothic" panose="020B0502020202020204" pitchFamily="34" charset="0"/>
              </a:rPr>
              <a:t>4. I can spell the word correctly.</a:t>
            </a:r>
          </a:p>
          <a:p>
            <a:pPr>
              <a:lnSpc>
                <a:spcPct val="150000"/>
              </a:lnSpc>
            </a:pPr>
            <a:r>
              <a:rPr lang="en-GB" sz="2456" dirty="0">
                <a:solidFill>
                  <a:srgbClr val="1F4E79"/>
                </a:solidFill>
                <a:latin typeface="Century Gothic" panose="020B0502020202020204" pitchFamily="34" charset="0"/>
              </a:rPr>
              <a:t>5. I can use the word in a sentence.</a:t>
            </a:r>
          </a:p>
        </p:txBody>
      </p:sp>
      <p:sp>
        <p:nvSpPr>
          <p:cNvPr id="19" name="TextBox 18">
            <a:extLst>
              <a:ext uri="{FF2B5EF4-FFF2-40B4-BE49-F238E27FC236}">
                <a16:creationId xmlns:a16="http://schemas.microsoft.com/office/drawing/2014/main" id="{1A689466-0657-BF48-B60B-6CECEFDD2767}"/>
              </a:ext>
            </a:extLst>
          </p:cNvPr>
          <p:cNvSpPr txBox="1"/>
          <p:nvPr/>
        </p:nvSpPr>
        <p:spPr>
          <a:xfrm>
            <a:off x="4351318" y="1115332"/>
            <a:ext cx="3894015" cy="524118"/>
          </a:xfrm>
          <a:prstGeom prst="rect">
            <a:avLst/>
          </a:prstGeom>
          <a:noFill/>
        </p:spPr>
        <p:txBody>
          <a:bodyPr wrap="none" rtlCol="0">
            <a:spAutoFit/>
          </a:bodyPr>
          <a:lstStyle/>
          <a:p>
            <a:r>
              <a:rPr lang="en-GB" sz="2806" b="1" dirty="0">
                <a:solidFill>
                  <a:srgbClr val="1F4E79"/>
                </a:solidFill>
                <a:latin typeface="Century Gothic" panose="020B0502020202020204" pitchFamily="34" charset="0"/>
              </a:rPr>
              <a:t>Vocabulary checklist</a:t>
            </a:r>
          </a:p>
        </p:txBody>
      </p:sp>
      <p:pic>
        <p:nvPicPr>
          <p:cNvPr id="5" name="Picture 4">
            <a:extLst>
              <a:ext uri="{FF2B5EF4-FFF2-40B4-BE49-F238E27FC236}">
                <a16:creationId xmlns:a16="http://schemas.microsoft.com/office/drawing/2014/main" id="{30E75E5A-1818-4045-A74F-B81BC96F6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991" y="854165"/>
            <a:ext cx="1002300" cy="1035153"/>
          </a:xfrm>
          <a:prstGeom prst="rect">
            <a:avLst/>
          </a:prstGeom>
        </p:spPr>
      </p:pic>
      <p:sp>
        <p:nvSpPr>
          <p:cNvPr id="2" name="Rounded Rectangular Callout 1"/>
          <p:cNvSpPr/>
          <p:nvPr/>
        </p:nvSpPr>
        <p:spPr>
          <a:xfrm>
            <a:off x="4364267" y="4501949"/>
            <a:ext cx="5774823" cy="146431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7" b="1" dirty="0">
                <a:solidFill>
                  <a:srgbClr val="1F4E79"/>
                </a:solidFill>
                <a:latin typeface="Century Gothic" panose="020B0502020202020204" pitchFamily="34" charset="0"/>
              </a:rPr>
              <a:t>6. For nouns, I know the gender and the correct word for ‘the’</a:t>
            </a:r>
          </a:p>
        </p:txBody>
      </p:sp>
      <p:sp>
        <p:nvSpPr>
          <p:cNvPr id="3" name="TextBox 2">
            <a:extLst>
              <a:ext uri="{FF2B5EF4-FFF2-40B4-BE49-F238E27FC236}">
                <a16:creationId xmlns:a16="http://schemas.microsoft.com/office/drawing/2014/main" id="{9A0A90F0-C5CB-46B1-B13E-4EFA8DC33572}"/>
              </a:ext>
            </a:extLst>
          </p:cNvPr>
          <p:cNvSpPr txBox="1"/>
          <p:nvPr/>
        </p:nvSpPr>
        <p:spPr>
          <a:xfrm>
            <a:off x="428017" y="6539985"/>
            <a:ext cx="9046723" cy="707886"/>
          </a:xfrm>
          <a:prstGeom prst="rect">
            <a:avLst/>
          </a:prstGeom>
          <a:noFill/>
        </p:spPr>
        <p:txBody>
          <a:bodyPr wrap="square" rtlCol="0">
            <a:spAutoFit/>
          </a:bodyPr>
          <a:lstStyle/>
          <a:p>
            <a:r>
              <a:rPr lang="en-US" sz="2000" dirty="0">
                <a:hlinkClick r:id="rId5"/>
              </a:rPr>
              <a:t>https://resources.ncelp.org/concern/resources/gf06g264k?locale=en</a:t>
            </a:r>
            <a:endParaRPr lang="en-US" sz="2000" dirty="0"/>
          </a:p>
          <a:p>
            <a:endParaRPr lang="en-US" sz="2000" dirty="0"/>
          </a:p>
        </p:txBody>
      </p:sp>
    </p:spTree>
    <p:extLst>
      <p:ext uri="{BB962C8B-B14F-4D97-AF65-F5344CB8AC3E}">
        <p14:creationId xmlns:p14="http://schemas.microsoft.com/office/powerpoint/2010/main" val="11689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49500" y="772765"/>
            <a:ext cx="10691813" cy="6014145"/>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49500" y="772765"/>
            <a:ext cx="3815609" cy="6014145"/>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88437" y="875155"/>
            <a:ext cx="7618466" cy="771258"/>
          </a:xfrm>
        </p:spPr>
        <p:txBody>
          <a:bodyPr anchor="t">
            <a:normAutofit/>
          </a:bodyPr>
          <a:lstStyle/>
          <a:p>
            <a:pPr algn="l"/>
            <a:r>
              <a:rPr lang="en-GB" sz="3508" b="1" dirty="0">
                <a:solidFill>
                  <a:prstClr val="white"/>
                </a:solidFill>
              </a:rPr>
              <a:t>VOCABULARY</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4838" y="6436518"/>
            <a:ext cx="2698835" cy="252630"/>
          </a:xfrm>
          <a:prstGeom prst="rect">
            <a:avLst/>
          </a:prstGeom>
        </p:spPr>
      </p:pic>
      <p:sp>
        <p:nvSpPr>
          <p:cNvPr id="16" name="Title 3">
            <a:extLst>
              <a:ext uri="{FF2B5EF4-FFF2-40B4-BE49-F238E27FC236}">
                <a16:creationId xmlns:a16="http://schemas.microsoft.com/office/drawing/2014/main" id="{E400A463-22E8-4D2F-8407-E3C5BF8525DD}"/>
              </a:ext>
            </a:extLst>
          </p:cNvPr>
          <p:cNvSpPr txBox="1">
            <a:spLocks/>
          </p:cNvSpPr>
          <p:nvPr/>
        </p:nvSpPr>
        <p:spPr>
          <a:xfrm>
            <a:off x="36130" y="883012"/>
            <a:ext cx="8190626" cy="3168051"/>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words that are very high-frequency </a:t>
            </a:r>
            <a:r>
              <a:rPr lang="en-GB" sz="2456" dirty="0">
                <a:solidFill>
                  <a:prstClr val="white"/>
                </a:solidFill>
                <a:latin typeface="Century Gothic" panose="020B0502020202020204" pitchFamily="34" charset="0"/>
                <a:sym typeface="Wingdings" panose="05000000000000000000" pitchFamily="2" charset="2"/>
              </a:rPr>
              <a:t></a:t>
            </a:r>
            <a:r>
              <a:rPr lang="en-GB" sz="2456" dirty="0">
                <a:solidFill>
                  <a:prstClr val="white"/>
                </a:solidFill>
                <a:latin typeface="Century Gothic" panose="020B0502020202020204" pitchFamily="34" charset="0"/>
              </a:rPr>
              <a:t> most useful!</a:t>
            </a:r>
          </a:p>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a wide vocabulary of verbs (</a:t>
            </a:r>
            <a:r>
              <a:rPr lang="en-GB" sz="2456" i="1" dirty="0">
                <a:solidFill>
                  <a:prstClr val="white"/>
                </a:solidFill>
                <a:latin typeface="Century Gothic" panose="020B0502020202020204" pitchFamily="34" charset="0"/>
              </a:rPr>
              <a:t>meanings</a:t>
            </a:r>
            <a:r>
              <a:rPr lang="en-GB" sz="2456" dirty="0">
                <a:solidFill>
                  <a:prstClr val="white"/>
                </a:solidFill>
                <a:latin typeface="Century Gothic" panose="020B0502020202020204" pitchFamily="34" charset="0"/>
              </a:rPr>
              <a:t>) </a:t>
            </a:r>
          </a:p>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mixed word class vocabulary sets: 10 per week</a:t>
            </a:r>
          </a:p>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developing </a:t>
            </a:r>
            <a:r>
              <a:rPr lang="en-GB" sz="2456" i="1" dirty="0">
                <a:solidFill>
                  <a:prstClr val="white"/>
                </a:solidFill>
                <a:latin typeface="Century Gothic" panose="020B0502020202020204" pitchFamily="34" charset="0"/>
              </a:rPr>
              <a:t>robust </a:t>
            </a:r>
            <a:r>
              <a:rPr lang="en-GB" sz="2456" dirty="0">
                <a:solidFill>
                  <a:prstClr val="white"/>
                </a:solidFill>
                <a:latin typeface="Century Gothic" panose="020B0502020202020204" pitchFamily="34" charset="0"/>
              </a:rPr>
              <a:t>vocabulary knowledge</a:t>
            </a:r>
          </a:p>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developing depth of knowledge</a:t>
            </a:r>
          </a:p>
        </p:txBody>
      </p:sp>
      <p:sp>
        <p:nvSpPr>
          <p:cNvPr id="18" name="Rectangle 17">
            <a:extLst>
              <a:ext uri="{FF2B5EF4-FFF2-40B4-BE49-F238E27FC236}">
                <a16:creationId xmlns:a16="http://schemas.microsoft.com/office/drawing/2014/main" id="{2DD10380-50F3-4CCE-BF8B-6710E447A262}"/>
              </a:ext>
            </a:extLst>
          </p:cNvPr>
          <p:cNvSpPr/>
          <p:nvPr/>
        </p:nvSpPr>
        <p:spPr>
          <a:xfrm>
            <a:off x="36132" y="3558728"/>
            <a:ext cx="10509798" cy="300236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28" i="1" dirty="0">
                <a:solidFill>
                  <a:srgbClr val="002060"/>
                </a:solidFill>
                <a:latin typeface="Century Gothic" panose="020B0502020202020204" pitchFamily="34" charset="0"/>
              </a:rPr>
              <a:t>Davies, M, &amp; Davies, K.H. (2018). A Frequency Dictionary of Spanish: Core Vocabulary for Learners. </a:t>
            </a:r>
            <a:r>
              <a:rPr lang="en-GB" sz="1228" dirty="0">
                <a:solidFill>
                  <a:srgbClr val="002060"/>
                </a:solidFill>
                <a:latin typeface="Century Gothic" panose="020B0502020202020204" pitchFamily="34" charset="0"/>
              </a:rPr>
              <a:t>Routledge.</a:t>
            </a:r>
            <a:br>
              <a:rPr lang="en-GB" sz="1228" dirty="0">
                <a:solidFill>
                  <a:srgbClr val="002060"/>
                </a:solidFill>
                <a:latin typeface="Century Gothic" panose="020B0502020202020204" pitchFamily="34" charset="0"/>
              </a:rPr>
            </a:br>
            <a:r>
              <a:rPr lang="en-GB" sz="1228" dirty="0" err="1">
                <a:solidFill>
                  <a:srgbClr val="002060"/>
                </a:solidFill>
                <a:latin typeface="Century Gothic" panose="020B0502020202020204" pitchFamily="34" charset="0"/>
              </a:rPr>
              <a:t>Häcker</a:t>
            </a:r>
            <a:r>
              <a:rPr lang="en-GB" sz="1228"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228" i="1" dirty="0">
                <a:solidFill>
                  <a:srgbClr val="002060"/>
                </a:solidFill>
                <a:latin typeface="Century Gothic" panose="020B0502020202020204" pitchFamily="34" charset="0"/>
              </a:rPr>
              <a:t>The Language Learning Journal, 36:2, 215-226.</a:t>
            </a:r>
            <a:br>
              <a:rPr lang="en-GB" sz="1228" i="1" dirty="0">
                <a:solidFill>
                  <a:srgbClr val="002060"/>
                </a:solidFill>
                <a:latin typeface="Century Gothic" panose="020B0502020202020204" pitchFamily="34" charset="0"/>
              </a:rPr>
            </a:br>
            <a:r>
              <a:rPr lang="en-GB" sz="1228" dirty="0">
                <a:solidFill>
                  <a:srgbClr val="002060"/>
                </a:solidFill>
                <a:latin typeface="Century Gothic" panose="020B0502020202020204" pitchFamily="34" charset="0"/>
              </a:rPr>
              <a:t>Jones, R.L. &amp; </a:t>
            </a:r>
            <a:r>
              <a:rPr lang="en-GB" sz="1228" dirty="0" err="1">
                <a:solidFill>
                  <a:srgbClr val="002060"/>
                </a:solidFill>
                <a:latin typeface="Century Gothic" panose="020B0502020202020204" pitchFamily="34" charset="0"/>
              </a:rPr>
              <a:t>Tschirner</a:t>
            </a:r>
            <a:r>
              <a:rPr lang="en-GB" sz="1228" dirty="0">
                <a:solidFill>
                  <a:srgbClr val="002060"/>
                </a:solidFill>
                <a:latin typeface="Century Gothic" panose="020B0502020202020204" pitchFamily="34" charset="0"/>
              </a:rPr>
              <a:t>, E. (2006). </a:t>
            </a:r>
            <a:r>
              <a:rPr lang="en-GB" sz="1228" i="1" dirty="0">
                <a:solidFill>
                  <a:srgbClr val="002060"/>
                </a:solidFill>
                <a:latin typeface="Century Gothic" panose="020B0502020202020204" pitchFamily="34" charset="0"/>
              </a:rPr>
              <a:t>A frequency dictionary of German: core vocabulary for learners. </a:t>
            </a:r>
            <a:r>
              <a:rPr lang="en-GB" sz="1228" dirty="0">
                <a:solidFill>
                  <a:srgbClr val="002060"/>
                </a:solidFill>
                <a:latin typeface="Century Gothic" panose="020B0502020202020204" pitchFamily="34" charset="0"/>
              </a:rPr>
              <a:t>Routledge.</a:t>
            </a:r>
            <a:br>
              <a:rPr lang="en-GB" sz="1228" dirty="0">
                <a:solidFill>
                  <a:srgbClr val="002060"/>
                </a:solidFill>
                <a:latin typeface="Century Gothic" panose="020B0502020202020204" pitchFamily="34" charset="0"/>
              </a:rPr>
            </a:br>
            <a:r>
              <a:rPr lang="en-GB" sz="1228" dirty="0">
                <a:solidFill>
                  <a:schemeClr val="accent5">
                    <a:lumMod val="50000"/>
                  </a:schemeClr>
                </a:solidFill>
                <a:latin typeface="Century Gothic" panose="020B0502020202020204" pitchFamily="34" charset="0"/>
              </a:rPr>
              <a:t>Lonsdale, D. &amp; Le Bras, Y. (2009) </a:t>
            </a:r>
            <a:r>
              <a:rPr lang="en-GB" sz="1228" i="1" dirty="0">
                <a:solidFill>
                  <a:schemeClr val="accent5">
                    <a:lumMod val="50000"/>
                  </a:schemeClr>
                </a:solidFill>
                <a:latin typeface="Century Gothic" panose="020B0502020202020204" pitchFamily="34" charset="0"/>
              </a:rPr>
              <a:t>A Frequency dictionary for French.  </a:t>
            </a:r>
            <a:r>
              <a:rPr lang="en-GB" sz="1228" dirty="0">
                <a:solidFill>
                  <a:schemeClr val="accent5">
                    <a:lumMod val="50000"/>
                  </a:schemeClr>
                </a:solidFill>
                <a:latin typeface="Century Gothic" panose="020B0502020202020204" pitchFamily="34" charset="0"/>
              </a:rPr>
              <a:t>Routledge.</a:t>
            </a:r>
            <a:br>
              <a:rPr lang="en-GB" sz="1228" dirty="0">
                <a:solidFill>
                  <a:schemeClr val="accent5">
                    <a:lumMod val="50000"/>
                  </a:schemeClr>
                </a:solidFill>
                <a:latin typeface="Century Gothic" panose="020B0502020202020204" pitchFamily="34" charset="0"/>
              </a:rPr>
            </a:br>
            <a:r>
              <a:rPr lang="en-GB" sz="1228" dirty="0">
                <a:solidFill>
                  <a:schemeClr val="accent5">
                    <a:lumMod val="50000"/>
                  </a:schemeClr>
                </a:solidFill>
                <a:latin typeface="Century Gothic" panose="020B0502020202020204" pitchFamily="34" charset="0"/>
              </a:rPr>
              <a:t>Marsden, E., &amp; David, A. (2008). Vocabulary use during conversation: a cross-sectional study of development from year 9 to year 13 among learners of Spanish and French. </a:t>
            </a:r>
            <a:r>
              <a:rPr lang="en-GB" sz="1228" i="1" dirty="0">
                <a:solidFill>
                  <a:schemeClr val="accent5">
                    <a:lumMod val="50000"/>
                  </a:schemeClr>
                </a:solidFill>
                <a:latin typeface="Century Gothic" panose="020B0502020202020204" pitchFamily="34" charset="0"/>
              </a:rPr>
              <a:t>Language Learning Journal</a:t>
            </a:r>
            <a:r>
              <a:rPr lang="en-GB" sz="1228" dirty="0">
                <a:solidFill>
                  <a:schemeClr val="accent5">
                    <a:lumMod val="50000"/>
                  </a:schemeClr>
                </a:solidFill>
                <a:latin typeface="Century Gothic" panose="020B0502020202020204" pitchFamily="34" charset="0"/>
              </a:rPr>
              <a:t>, </a:t>
            </a:r>
            <a:r>
              <a:rPr lang="en-GB" sz="1228" i="1" dirty="0">
                <a:solidFill>
                  <a:schemeClr val="accent5">
                    <a:lumMod val="50000"/>
                  </a:schemeClr>
                </a:solidFill>
                <a:latin typeface="Century Gothic" panose="020B0502020202020204" pitchFamily="34" charset="0"/>
              </a:rPr>
              <a:t>36</a:t>
            </a:r>
            <a:r>
              <a:rPr lang="en-GB" sz="1228" dirty="0">
                <a:solidFill>
                  <a:schemeClr val="accent5">
                    <a:lumMod val="50000"/>
                  </a:schemeClr>
                </a:solidFill>
                <a:latin typeface="Century Gothic" panose="020B0502020202020204" pitchFamily="34" charset="0"/>
              </a:rPr>
              <a:t>(2), 181-198</a:t>
            </a:r>
            <a:r>
              <a:rPr lang="en-GB" sz="1228" dirty="0">
                <a:solidFill>
                  <a:schemeClr val="tx2"/>
                </a:solidFill>
                <a:latin typeface="Century Gothic" panose="020B0502020202020204" pitchFamily="34" charset="0"/>
              </a:rPr>
              <a:t>.</a:t>
            </a:r>
            <a:r>
              <a:rPr lang="en-GB" sz="1719" dirty="0">
                <a:solidFill>
                  <a:schemeClr val="tx2"/>
                </a:solidFill>
              </a:rPr>
              <a:t> </a:t>
            </a:r>
          </a:p>
          <a:p>
            <a:r>
              <a:rPr lang="en-GB" sz="1228" dirty="0">
                <a:solidFill>
                  <a:srgbClr val="002060"/>
                </a:solidFill>
                <a:latin typeface="Century Gothic" panose="020B0502020202020204" pitchFamily="34" charset="0"/>
              </a:rPr>
              <a:t>Milton, J. (2006). Language </a:t>
            </a:r>
            <a:r>
              <a:rPr lang="en-GB" sz="1228" dirty="0" err="1">
                <a:solidFill>
                  <a:srgbClr val="002060"/>
                </a:solidFill>
                <a:latin typeface="Century Gothic" panose="020B0502020202020204" pitchFamily="34" charset="0"/>
              </a:rPr>
              <a:t>Lite</a:t>
            </a:r>
            <a:r>
              <a:rPr lang="en-GB" sz="1228" dirty="0">
                <a:solidFill>
                  <a:srgbClr val="002060"/>
                </a:solidFill>
                <a:latin typeface="Century Gothic" panose="020B0502020202020204" pitchFamily="34" charset="0"/>
              </a:rPr>
              <a:t>? Learning French Vocabulary in School. </a:t>
            </a:r>
            <a:r>
              <a:rPr lang="en-GB" sz="1228" i="1" dirty="0">
                <a:solidFill>
                  <a:srgbClr val="002060"/>
                </a:solidFill>
                <a:latin typeface="Century Gothic" panose="020B0502020202020204" pitchFamily="34" charset="0"/>
              </a:rPr>
              <a:t>Journal of French Language Studies, 16,187-205. </a:t>
            </a:r>
            <a:br>
              <a:rPr lang="en-GB" sz="1228" i="1" dirty="0">
                <a:solidFill>
                  <a:srgbClr val="002060"/>
                </a:solidFill>
                <a:latin typeface="Century Gothic" panose="020B0502020202020204" pitchFamily="34" charset="0"/>
              </a:rPr>
            </a:br>
            <a:r>
              <a:rPr lang="en-GB" sz="1228" dirty="0">
                <a:solidFill>
                  <a:srgbClr val="002060"/>
                </a:solidFill>
                <a:latin typeface="Century Gothic" panose="020B0502020202020204" pitchFamily="34" charset="0"/>
              </a:rPr>
              <a:t>Milton, J. (2009). </a:t>
            </a:r>
            <a:r>
              <a:rPr lang="en-GB" sz="1228" i="1" dirty="0">
                <a:solidFill>
                  <a:srgbClr val="002060"/>
                </a:solidFill>
                <a:latin typeface="Century Gothic" panose="020B0502020202020204" pitchFamily="34" charset="0"/>
              </a:rPr>
              <a:t>Measuring second language vocabulary acquisition. </a:t>
            </a:r>
            <a:r>
              <a:rPr lang="en-GB" sz="1228" dirty="0">
                <a:solidFill>
                  <a:srgbClr val="002060"/>
                </a:solidFill>
                <a:latin typeface="Century Gothic" panose="020B0502020202020204" pitchFamily="34" charset="0"/>
              </a:rPr>
              <a:t>Multilingual Matters</a:t>
            </a:r>
            <a:br>
              <a:rPr lang="en-GB" sz="1228" dirty="0">
                <a:solidFill>
                  <a:srgbClr val="002060"/>
                </a:solidFill>
                <a:latin typeface="Century Gothic" panose="020B0502020202020204" pitchFamily="34" charset="0"/>
              </a:rPr>
            </a:br>
            <a:r>
              <a:rPr lang="en-GB" sz="1228"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228" i="1" dirty="0" err="1">
                <a:solidFill>
                  <a:srgbClr val="002060"/>
                </a:solidFill>
                <a:latin typeface="Century Gothic" panose="020B0502020202020204" pitchFamily="34" charset="0"/>
                <a:cs typeface="Times New Roman" panose="02020603050405020304" pitchFamily="18" charset="0"/>
              </a:rPr>
              <a:t>Eurosla</a:t>
            </a:r>
            <a:r>
              <a:rPr lang="en-GB" sz="1228" i="1" dirty="0">
                <a:solidFill>
                  <a:srgbClr val="002060"/>
                </a:solidFill>
                <a:latin typeface="Century Gothic" panose="020B0502020202020204" pitchFamily="34" charset="0"/>
                <a:cs typeface="Times New Roman" panose="02020603050405020304" pitchFamily="18" charset="0"/>
              </a:rPr>
              <a:t> Monographs Series 2, 57-78.</a:t>
            </a:r>
            <a:r>
              <a:rPr lang="en-GB" sz="1228" dirty="0">
                <a:solidFill>
                  <a:srgbClr val="002060"/>
                </a:solidFill>
                <a:latin typeface="Century Gothic" panose="020B0502020202020204" pitchFamily="34" charset="0"/>
                <a:cs typeface="Times New Roman" panose="02020603050405020304" pitchFamily="18" charset="0"/>
              </a:rPr>
              <a:t>   </a:t>
            </a:r>
            <a:br>
              <a:rPr lang="en-GB" sz="1228" dirty="0">
                <a:solidFill>
                  <a:srgbClr val="002060"/>
                </a:solidFill>
                <a:latin typeface="Century Gothic" panose="020B0502020202020204" pitchFamily="34" charset="0"/>
                <a:cs typeface="Times New Roman" panose="02020603050405020304" pitchFamily="18" charset="0"/>
              </a:rPr>
            </a:br>
            <a:r>
              <a:rPr lang="en-GB" sz="1228"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228" dirty="0">
              <a:solidFill>
                <a:srgbClr val="002060"/>
              </a:solidFill>
              <a:latin typeface="Century Gothic" panose="020B0502020202020204" pitchFamily="34" charset="0"/>
            </a:endParaRPr>
          </a:p>
          <a:p>
            <a:r>
              <a:rPr lang="en-GB" sz="1228"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228"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228" dirty="0">
                <a:solidFill>
                  <a:srgbClr val="002060"/>
                </a:solidFill>
                <a:latin typeface="Century Gothic" panose="020B0502020202020204" pitchFamily="34" charset="0"/>
                <a:cs typeface="Times New Roman" panose="02020603050405020304" pitchFamily="18" charset="0"/>
                <a:hlinkClick r:id="rId5"/>
              </a:rPr>
              <a:t>https://doi.org/10.1177/1362168808089921</a:t>
            </a:r>
            <a:br>
              <a:rPr lang="en-GB" sz="1228" dirty="0">
                <a:solidFill>
                  <a:srgbClr val="002060"/>
                </a:solidFill>
                <a:latin typeface="Century Gothic" panose="020B0502020202020204" pitchFamily="34" charset="0"/>
                <a:cs typeface="Times New Roman" panose="02020603050405020304" pitchFamily="18" charset="0"/>
              </a:rPr>
            </a:br>
            <a:r>
              <a:rPr lang="en-GB" sz="1228" dirty="0">
                <a:solidFill>
                  <a:srgbClr val="002060"/>
                </a:solidFill>
                <a:latin typeface="Century Gothic" panose="020B0502020202020204" pitchFamily="34" charset="0"/>
              </a:rPr>
              <a:t>Swan, M. (2008). Talking Sense about Learning Strategies, </a:t>
            </a:r>
            <a:r>
              <a:rPr lang="en-GB" sz="1228" i="1" dirty="0">
                <a:solidFill>
                  <a:srgbClr val="002060"/>
                </a:solidFill>
                <a:latin typeface="Century Gothic" panose="020B0502020202020204" pitchFamily="34" charset="0"/>
              </a:rPr>
              <a:t>RELC, Vol 39(2), 262-273.</a:t>
            </a:r>
            <a:endParaRPr lang="en-GB" sz="1228"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205195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385"/>
            <a:ext cx="5402439" cy="760431"/>
          </a:xfrm>
          <a:prstGeom prst="rect">
            <a:avLst/>
          </a:prstGeom>
        </p:spPr>
      </p:pic>
      <p:sp>
        <p:nvSpPr>
          <p:cNvPr id="2" name="Title 1"/>
          <p:cNvSpPr>
            <a:spLocks noGrp="1"/>
          </p:cNvSpPr>
          <p:nvPr>
            <p:ph type="title"/>
          </p:nvPr>
        </p:nvSpPr>
        <p:spPr>
          <a:xfrm>
            <a:off x="133714" y="223385"/>
            <a:ext cx="5268725" cy="643881"/>
          </a:xfrm>
        </p:spPr>
        <p:txBody>
          <a:bodyPr>
            <a:normAutofit/>
          </a:bodyPr>
          <a:lstStyle/>
          <a:p>
            <a:r>
              <a:rPr lang="en-GB" sz="3200" b="1" dirty="0">
                <a:solidFill>
                  <a:schemeClr val="bg1"/>
                </a:solidFill>
              </a:rPr>
              <a:t>Outline of the talk</a:t>
            </a:r>
            <a:endParaRPr lang="en-GB" sz="2925" b="1" dirty="0">
              <a:solidFill>
                <a:schemeClr val="bg1"/>
              </a:solidFill>
            </a:endParaRPr>
          </a:p>
        </p:txBody>
      </p:sp>
      <p:sp>
        <p:nvSpPr>
          <p:cNvPr id="3" name="TextBox 2">
            <a:extLst>
              <a:ext uri="{FF2B5EF4-FFF2-40B4-BE49-F238E27FC236}">
                <a16:creationId xmlns:a16="http://schemas.microsoft.com/office/drawing/2014/main" id="{B9CE6FA2-C376-7C41-8296-B14A707AB1D2}"/>
              </a:ext>
            </a:extLst>
          </p:cNvPr>
          <p:cNvSpPr txBox="1"/>
          <p:nvPr/>
        </p:nvSpPr>
        <p:spPr>
          <a:xfrm>
            <a:off x="498429" y="1787570"/>
            <a:ext cx="10034103" cy="4401205"/>
          </a:xfrm>
          <a:prstGeom prst="rect">
            <a:avLst/>
          </a:prstGeom>
          <a:noFill/>
        </p:spPr>
        <p:txBody>
          <a:bodyPr wrap="square" rtlCol="0">
            <a:spAutoFit/>
          </a:bodyPr>
          <a:lstStyle/>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1/ What is NCELP? 	</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2/ The Scheme of Work </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3/ Core language knowledge and resources </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4/ How can I use NCELP?</a:t>
            </a:r>
          </a:p>
          <a:p>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F2FF6710-4549-4FF2-9659-4AFD0B469387}"/>
              </a:ext>
            </a:extLst>
          </p:cNvPr>
          <p:cNvSpPr txBox="1"/>
          <p:nvPr/>
        </p:nvSpPr>
        <p:spPr>
          <a:xfrm>
            <a:off x="7459709" y="5418162"/>
            <a:ext cx="273367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hlinkClick r:id="rId4"/>
              </a:rPr>
              <a:t>https://ncelp.org/</a:t>
            </a:r>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9046276" y="875583"/>
            <a:ext cx="1546606" cy="35158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endParaRPr lang="en-GB" sz="1579"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051257" y="899982"/>
            <a:ext cx="1541624" cy="351587"/>
          </a:xfrm>
        </p:spPr>
        <p:txBody>
          <a:bodyPr>
            <a:normAutofit/>
          </a:bodyPr>
          <a:lstStyle/>
          <a:p>
            <a:r>
              <a:rPr lang="en-GB" sz="1754" b="1" dirty="0" err="1">
                <a:solidFill>
                  <a:schemeClr val="bg1"/>
                </a:solidFill>
              </a:rPr>
              <a:t>vocabulario</a:t>
            </a:r>
            <a:endParaRPr lang="en-GB" sz="1754"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413584" y="917228"/>
            <a:ext cx="6395651" cy="416268"/>
          </a:xfrm>
          <a:prstGeom prst="rect">
            <a:avLst/>
          </a:prstGeom>
          <a:noFill/>
        </p:spPr>
        <p:txBody>
          <a:bodyPr wrap="square" rtlCol="0">
            <a:spAutoFit/>
          </a:bodyPr>
          <a:lstStyle/>
          <a:p>
            <a:pPr defTabSz="801929">
              <a:defRPr/>
            </a:pPr>
            <a:r>
              <a:rPr lang="en-US" sz="2105" b="1" dirty="0">
                <a:solidFill>
                  <a:srgbClr val="4472C4">
                    <a:lumMod val="50000"/>
                  </a:srgbClr>
                </a:solidFill>
                <a:latin typeface="Century Gothic" panose="020F0302020204030204"/>
              </a:rPr>
              <a:t>Lee las frases</a:t>
            </a:r>
            <a:r>
              <a:rPr lang="en-US" sz="2105" dirty="0">
                <a:solidFill>
                  <a:srgbClr val="4472C4">
                    <a:lumMod val="50000"/>
                  </a:srgbClr>
                </a:solidFill>
                <a:latin typeface="Century Gothic" panose="020F0302020204030204"/>
              </a:rPr>
              <a:t>. ¿Qué significan las palabras?</a:t>
            </a: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nvGraphicFramePr>
        <p:xfrm>
          <a:off x="123477" y="1735825"/>
          <a:ext cx="10429785" cy="4501763"/>
        </p:xfrm>
        <a:graphic>
          <a:graphicData uri="http://schemas.openxmlformats.org/drawingml/2006/table">
            <a:tbl>
              <a:tblPr firstRow="1" bandRow="1">
                <a:tableStyleId>{5DA37D80-6434-44D0-A028-1B22A696006F}</a:tableStyleId>
              </a:tblPr>
              <a:tblGrid>
                <a:gridCol w="6039431">
                  <a:extLst>
                    <a:ext uri="{9D8B030D-6E8A-4147-A177-3AD203B41FA5}">
                      <a16:colId xmlns:a16="http://schemas.microsoft.com/office/drawing/2014/main" val="1481478855"/>
                    </a:ext>
                  </a:extLst>
                </a:gridCol>
                <a:gridCol w="4390354">
                  <a:extLst>
                    <a:ext uri="{9D8B030D-6E8A-4147-A177-3AD203B41FA5}">
                      <a16:colId xmlns:a16="http://schemas.microsoft.com/office/drawing/2014/main" val="17679407"/>
                    </a:ext>
                  </a:extLst>
                </a:gridCol>
              </a:tblGrid>
              <a:tr h="585740">
                <a:tc>
                  <a:txBody>
                    <a:bodyPr/>
                    <a:lstStyle/>
                    <a:p>
                      <a:endParaRPr lang="es-GB" sz="2100" dirty="0">
                        <a:solidFill>
                          <a:srgbClr val="203864"/>
                        </a:solidFill>
                      </a:endParaRPr>
                    </a:p>
                  </a:txBody>
                  <a:tcPr marL="80189" marR="80189" marT="40094" marB="40094"/>
                </a:tc>
                <a:tc>
                  <a:txBody>
                    <a:bodyPr/>
                    <a:lstStyle/>
                    <a:p>
                      <a:pPr algn="ctr"/>
                      <a:r>
                        <a:rPr lang="es-GB" sz="2100" dirty="0">
                          <a:solidFill>
                            <a:srgbClr val="203864"/>
                          </a:solidFill>
                        </a:rPr>
                        <a:t>¿Qué significan las palabras?</a:t>
                      </a:r>
                    </a:p>
                  </a:txBody>
                  <a:tcPr marL="80189" marR="80189" marT="40094" marB="40094"/>
                </a:tc>
                <a:extLst>
                  <a:ext uri="{0D108BD9-81ED-4DB2-BD59-A6C34878D82A}">
                    <a16:rowId xmlns:a16="http://schemas.microsoft.com/office/drawing/2014/main" val="3998798577"/>
                  </a:ext>
                </a:extLst>
              </a:tr>
              <a:tr h="797459">
                <a:tc>
                  <a:txBody>
                    <a:bodyPr/>
                    <a:lstStyle/>
                    <a:p>
                      <a:r>
                        <a:rPr lang="es-GB" sz="2100" dirty="0">
                          <a:solidFill>
                            <a:srgbClr val="203864"/>
                          </a:solidFill>
                        </a:rPr>
                        <a:t>1. Bianca no quiere cenar porque está </a:t>
                      </a:r>
                      <a:r>
                        <a:rPr lang="es-GB" sz="2100" b="1" dirty="0">
                          <a:solidFill>
                            <a:srgbClr val="203864"/>
                          </a:solidFill>
                        </a:rPr>
                        <a:t>mala</a:t>
                      </a:r>
                      <a:r>
                        <a:rPr lang="es-GB" sz="2100" dirty="0">
                          <a:solidFill>
                            <a:srgbClr val="203864"/>
                          </a:solidFill>
                        </a:rPr>
                        <a:t>.</a:t>
                      </a:r>
                      <a:r>
                        <a:rPr lang="en-GB" sz="2100" dirty="0">
                          <a:solidFill>
                            <a:srgbClr val="203864"/>
                          </a:solidFill>
                        </a:rPr>
                        <a:t> Solo quiere dormir.</a:t>
                      </a:r>
                      <a:endParaRPr lang="es-GB" sz="2100" dirty="0">
                        <a:solidFill>
                          <a:srgbClr val="203864"/>
                        </a:solidFill>
                      </a:endParaRPr>
                    </a:p>
                  </a:txBody>
                  <a:tcPr marL="80189" marR="80189" marT="40094" marB="40094" anchor="ctr"/>
                </a:tc>
                <a:tc>
                  <a:txBody>
                    <a:bodyPr/>
                    <a:lstStyle/>
                    <a:p>
                      <a:endParaRPr lang="es-GB" sz="2100" dirty="0">
                        <a:solidFill>
                          <a:srgbClr val="203864"/>
                        </a:solidFill>
                      </a:endParaRPr>
                    </a:p>
                  </a:txBody>
                  <a:tcPr marL="80189" marR="80189" marT="40094" marB="40094"/>
                </a:tc>
                <a:extLst>
                  <a:ext uri="{0D108BD9-81ED-4DB2-BD59-A6C34878D82A}">
                    <a16:rowId xmlns:a16="http://schemas.microsoft.com/office/drawing/2014/main" val="3364388296"/>
                  </a:ext>
                </a:extLst>
              </a:tr>
              <a:tr h="797459">
                <a:tc>
                  <a:txBody>
                    <a:bodyPr/>
                    <a:lstStyle/>
                    <a:p>
                      <a:r>
                        <a:rPr lang="es-GB" sz="2100" dirty="0">
                          <a:solidFill>
                            <a:srgbClr val="203864"/>
                          </a:solidFill>
                        </a:rPr>
                        <a:t>2. </a:t>
                      </a:r>
                      <a:r>
                        <a:rPr lang="en-GB" sz="2100" dirty="0">
                          <a:solidFill>
                            <a:srgbClr val="203864"/>
                          </a:solidFill>
                        </a:rPr>
                        <a:t>Papá</a:t>
                      </a:r>
                      <a:r>
                        <a:rPr lang="es-GB" sz="2100" dirty="0">
                          <a:solidFill>
                            <a:srgbClr val="203864"/>
                          </a:solidFill>
                        </a:rPr>
                        <a:t> está </a:t>
                      </a:r>
                      <a:r>
                        <a:rPr lang="es-GB" sz="2100" b="1" dirty="0">
                          <a:solidFill>
                            <a:srgbClr val="203864"/>
                          </a:solidFill>
                        </a:rPr>
                        <a:t>triste</a:t>
                      </a:r>
                      <a:r>
                        <a:rPr lang="es-GB" sz="2100" dirty="0">
                          <a:solidFill>
                            <a:srgbClr val="203864"/>
                          </a:solidFill>
                        </a:rPr>
                        <a:t>, pero </a:t>
                      </a:r>
                      <a:r>
                        <a:rPr lang="es-GB" sz="2100" b="0" dirty="0">
                          <a:solidFill>
                            <a:srgbClr val="203864"/>
                          </a:solidFill>
                        </a:rPr>
                        <a:t>quizás</a:t>
                      </a:r>
                      <a:r>
                        <a:rPr lang="es-GB" sz="2100" dirty="0">
                          <a:solidFill>
                            <a:srgbClr val="203864"/>
                          </a:solidFill>
                        </a:rPr>
                        <a:t> </a:t>
                      </a:r>
                      <a:r>
                        <a:rPr lang="en-GB" sz="2100" dirty="0">
                          <a:solidFill>
                            <a:srgbClr val="203864"/>
                          </a:solidFill>
                        </a:rPr>
                        <a:t>su amigo</a:t>
                      </a:r>
                      <a:r>
                        <a:rPr lang="es-GB" sz="2100" dirty="0">
                          <a:solidFill>
                            <a:srgbClr val="203864"/>
                          </a:solidFill>
                        </a:rPr>
                        <a:t> no está </a:t>
                      </a:r>
                      <a:r>
                        <a:rPr lang="es-GB" sz="2100" b="0" dirty="0">
                          <a:solidFill>
                            <a:srgbClr val="203864"/>
                          </a:solidFill>
                        </a:rPr>
                        <a:t>así</a:t>
                      </a:r>
                      <a:r>
                        <a:rPr lang="es-GB" sz="2100" dirty="0">
                          <a:solidFill>
                            <a:srgbClr val="203864"/>
                          </a:solidFill>
                        </a:rPr>
                        <a:t>.</a:t>
                      </a:r>
                    </a:p>
                  </a:txBody>
                  <a:tcPr marL="80189" marR="80189" marT="40094" marB="40094" anchor="ctr"/>
                </a:tc>
                <a:tc>
                  <a:txBody>
                    <a:bodyPr/>
                    <a:lstStyle/>
                    <a:p>
                      <a:endParaRPr lang="es-GB" sz="2100" dirty="0">
                        <a:solidFill>
                          <a:srgbClr val="203864"/>
                        </a:solidFill>
                      </a:endParaRPr>
                    </a:p>
                  </a:txBody>
                  <a:tcPr marL="80189" marR="80189" marT="40094" marB="40094"/>
                </a:tc>
                <a:extLst>
                  <a:ext uri="{0D108BD9-81ED-4DB2-BD59-A6C34878D82A}">
                    <a16:rowId xmlns:a16="http://schemas.microsoft.com/office/drawing/2014/main" val="1131220993"/>
                  </a:ext>
                </a:extLst>
              </a:tr>
              <a:tr h="721697">
                <a:tc>
                  <a:txBody>
                    <a:bodyPr/>
                    <a:lstStyle/>
                    <a:p>
                      <a:r>
                        <a:rPr lang="es-GB" sz="2100" dirty="0">
                          <a:solidFill>
                            <a:srgbClr val="203864"/>
                          </a:solidFill>
                        </a:rPr>
                        <a:t>3. </a:t>
                      </a:r>
                      <a:r>
                        <a:rPr lang="es-GB" sz="2100" b="0" dirty="0">
                          <a:solidFill>
                            <a:srgbClr val="203864"/>
                          </a:solidFill>
                        </a:rPr>
                        <a:t>Según</a:t>
                      </a:r>
                      <a:r>
                        <a:rPr lang="es-GB" sz="2100" dirty="0">
                          <a:solidFill>
                            <a:srgbClr val="203864"/>
                          </a:solidFill>
                        </a:rPr>
                        <a:t> la </a:t>
                      </a:r>
                      <a:r>
                        <a:rPr lang="es-GB" sz="2100" b="1" dirty="0">
                          <a:solidFill>
                            <a:srgbClr val="203864"/>
                          </a:solidFill>
                        </a:rPr>
                        <a:t>gente</a:t>
                      </a:r>
                      <a:r>
                        <a:rPr lang="es-GB" sz="2100" dirty="0">
                          <a:solidFill>
                            <a:srgbClr val="203864"/>
                          </a:solidFill>
                        </a:rPr>
                        <a:t> la ciudad es muy bonita.</a:t>
                      </a:r>
                      <a:r>
                        <a:rPr lang="en-GB" sz="2100" dirty="0">
                          <a:solidFill>
                            <a:srgbClr val="203864"/>
                          </a:solidFill>
                        </a:rPr>
                        <a:t> Voy a ir</a:t>
                      </a:r>
                      <a:r>
                        <a:rPr lang="en-GB" sz="2100" baseline="0" dirty="0">
                          <a:solidFill>
                            <a:srgbClr val="203864"/>
                          </a:solidFill>
                        </a:rPr>
                        <a:t> a mediodía.</a:t>
                      </a:r>
                      <a:endParaRPr lang="es-GB" sz="2100" dirty="0">
                        <a:solidFill>
                          <a:srgbClr val="203864"/>
                        </a:solidFill>
                      </a:endParaRPr>
                    </a:p>
                  </a:txBody>
                  <a:tcPr marL="80189" marR="80189" marT="40094" marB="40094" anchor="ctr"/>
                </a:tc>
                <a:tc>
                  <a:txBody>
                    <a:bodyPr/>
                    <a:lstStyle/>
                    <a:p>
                      <a:endParaRPr lang="es-GB" sz="2100" dirty="0">
                        <a:solidFill>
                          <a:srgbClr val="203864"/>
                        </a:solidFill>
                      </a:endParaRPr>
                    </a:p>
                  </a:txBody>
                  <a:tcPr marL="80189" marR="80189" marT="40094" marB="40094"/>
                </a:tc>
                <a:extLst>
                  <a:ext uri="{0D108BD9-81ED-4DB2-BD59-A6C34878D82A}">
                    <a16:rowId xmlns:a16="http://schemas.microsoft.com/office/drawing/2014/main" val="2824358541"/>
                  </a:ext>
                </a:extLst>
              </a:tr>
              <a:tr h="533136">
                <a:tc>
                  <a:txBody>
                    <a:bodyPr/>
                    <a:lstStyle/>
                    <a:p>
                      <a:r>
                        <a:rPr lang="es-GB" sz="2100" dirty="0">
                          <a:solidFill>
                            <a:srgbClr val="203864"/>
                          </a:solidFill>
                        </a:rPr>
                        <a:t>4. El parque está </a:t>
                      </a:r>
                      <a:r>
                        <a:rPr lang="es-GB" sz="2100" b="1" dirty="0">
                          <a:solidFill>
                            <a:srgbClr val="203864"/>
                          </a:solidFill>
                        </a:rPr>
                        <a:t>sucio</a:t>
                      </a:r>
                      <a:r>
                        <a:rPr lang="es-GB" sz="2100" dirty="0">
                          <a:solidFill>
                            <a:srgbClr val="203864"/>
                          </a:solidFill>
                        </a:rPr>
                        <a:t> y la calle está </a:t>
                      </a:r>
                      <a:r>
                        <a:rPr lang="es-GB" sz="2100" b="1" dirty="0">
                          <a:solidFill>
                            <a:srgbClr val="203864"/>
                          </a:solidFill>
                        </a:rPr>
                        <a:t>igual</a:t>
                      </a:r>
                      <a:r>
                        <a:rPr lang="es-GB" sz="2100" dirty="0">
                          <a:solidFill>
                            <a:srgbClr val="203864"/>
                          </a:solidFill>
                        </a:rPr>
                        <a:t>.</a:t>
                      </a:r>
                    </a:p>
                  </a:txBody>
                  <a:tcPr marL="80189" marR="80189" marT="40094" marB="40094" anchor="ctr"/>
                </a:tc>
                <a:tc>
                  <a:txBody>
                    <a:bodyPr/>
                    <a:lstStyle/>
                    <a:p>
                      <a:endParaRPr lang="es-GB" sz="2100" dirty="0">
                        <a:solidFill>
                          <a:srgbClr val="203864"/>
                        </a:solidFill>
                      </a:endParaRPr>
                    </a:p>
                  </a:txBody>
                  <a:tcPr marL="80189" marR="80189" marT="40094" marB="40094"/>
                </a:tc>
                <a:extLst>
                  <a:ext uri="{0D108BD9-81ED-4DB2-BD59-A6C34878D82A}">
                    <a16:rowId xmlns:a16="http://schemas.microsoft.com/office/drawing/2014/main" val="2330219871"/>
                  </a:ext>
                </a:extLst>
              </a:tr>
              <a:tr h="533136">
                <a:tc>
                  <a:txBody>
                    <a:bodyPr/>
                    <a:lstStyle/>
                    <a:p>
                      <a:r>
                        <a:rPr lang="es-GB" sz="2100" dirty="0">
                          <a:solidFill>
                            <a:srgbClr val="203864"/>
                          </a:solidFill>
                        </a:rPr>
                        <a:t>5. No está </a:t>
                      </a:r>
                      <a:r>
                        <a:rPr lang="es-GB" sz="2100" b="1" dirty="0">
                          <a:solidFill>
                            <a:srgbClr val="203864"/>
                          </a:solidFill>
                        </a:rPr>
                        <a:t>lista</a:t>
                      </a:r>
                      <a:r>
                        <a:rPr lang="en-GB" sz="2100" b="0" dirty="0">
                          <a:solidFill>
                            <a:srgbClr val="203864"/>
                          </a:solidFill>
                        </a:rPr>
                        <a:t> para escribir</a:t>
                      </a:r>
                      <a:r>
                        <a:rPr lang="en-GB" sz="2100" b="0" baseline="0" dirty="0">
                          <a:solidFill>
                            <a:srgbClr val="203864"/>
                          </a:solidFill>
                        </a:rPr>
                        <a:t> una carta</a:t>
                      </a:r>
                      <a:r>
                        <a:rPr lang="es-GB" sz="2100" dirty="0">
                          <a:solidFill>
                            <a:srgbClr val="203864"/>
                          </a:solidFill>
                        </a:rPr>
                        <a:t>.</a:t>
                      </a:r>
                      <a:r>
                        <a:rPr lang="en-GB" sz="2100" dirty="0">
                          <a:solidFill>
                            <a:srgbClr val="203864"/>
                          </a:solidFill>
                        </a:rPr>
                        <a:t> </a:t>
                      </a:r>
                      <a:endParaRPr lang="es-GB" sz="2100" dirty="0">
                        <a:solidFill>
                          <a:srgbClr val="203864"/>
                        </a:solidFill>
                      </a:endParaRPr>
                    </a:p>
                  </a:txBody>
                  <a:tcPr marL="80189" marR="80189" marT="40094" marB="40094" anchor="ctr"/>
                </a:tc>
                <a:tc>
                  <a:txBody>
                    <a:bodyPr/>
                    <a:lstStyle/>
                    <a:p>
                      <a:endParaRPr lang="es-GB" sz="2100" dirty="0">
                        <a:solidFill>
                          <a:srgbClr val="203864"/>
                        </a:solidFill>
                      </a:endParaRPr>
                    </a:p>
                  </a:txBody>
                  <a:tcPr marL="80189" marR="80189" marT="40094" marB="40094"/>
                </a:tc>
                <a:extLst>
                  <a:ext uri="{0D108BD9-81ED-4DB2-BD59-A6C34878D82A}">
                    <a16:rowId xmlns:a16="http://schemas.microsoft.com/office/drawing/2014/main" val="3526490231"/>
                  </a:ext>
                </a:extLst>
              </a:tr>
              <a:tr h="533136">
                <a:tc>
                  <a:txBody>
                    <a:bodyPr/>
                    <a:lstStyle/>
                    <a:p>
                      <a:r>
                        <a:rPr lang="es-GB" sz="2100" dirty="0">
                          <a:solidFill>
                            <a:srgbClr val="203864"/>
                          </a:solidFill>
                        </a:rPr>
                        <a:t>6. La playa es </a:t>
                      </a:r>
                      <a:r>
                        <a:rPr lang="es-GB" sz="2100" b="1" dirty="0">
                          <a:solidFill>
                            <a:srgbClr val="203864"/>
                          </a:solidFill>
                        </a:rPr>
                        <a:t>preciosa</a:t>
                      </a:r>
                      <a:r>
                        <a:rPr lang="es-GB" sz="2100" dirty="0">
                          <a:solidFill>
                            <a:srgbClr val="203864"/>
                          </a:solidFill>
                        </a:rPr>
                        <a:t>, pero no está </a:t>
                      </a:r>
                      <a:r>
                        <a:rPr lang="es-GB" sz="2100" b="1" dirty="0">
                          <a:solidFill>
                            <a:srgbClr val="203864"/>
                          </a:solidFill>
                        </a:rPr>
                        <a:t>limpia</a:t>
                      </a:r>
                      <a:r>
                        <a:rPr lang="es-GB" sz="2100" dirty="0">
                          <a:solidFill>
                            <a:srgbClr val="203864"/>
                          </a:solidFill>
                        </a:rPr>
                        <a:t>.</a:t>
                      </a:r>
                      <a:r>
                        <a:rPr lang="en-GB" sz="2100" dirty="0">
                          <a:solidFill>
                            <a:srgbClr val="203864"/>
                          </a:solidFill>
                        </a:rPr>
                        <a:t> </a:t>
                      </a:r>
                      <a:endParaRPr lang="es-GB" sz="2100" dirty="0">
                        <a:solidFill>
                          <a:srgbClr val="203864"/>
                        </a:solidFill>
                      </a:endParaRPr>
                    </a:p>
                  </a:txBody>
                  <a:tcPr marL="80189" marR="80189" marT="40094" marB="40094" anchor="ctr"/>
                </a:tc>
                <a:tc>
                  <a:txBody>
                    <a:bodyPr/>
                    <a:lstStyle/>
                    <a:p>
                      <a:endParaRPr lang="es-GB" sz="2100" dirty="0">
                        <a:solidFill>
                          <a:srgbClr val="203864"/>
                        </a:solidFill>
                      </a:endParaRPr>
                    </a:p>
                  </a:txBody>
                  <a:tcPr marL="80189" marR="80189" marT="40094" marB="40094"/>
                </a:tc>
                <a:extLst>
                  <a:ext uri="{0D108BD9-81ED-4DB2-BD59-A6C34878D82A}">
                    <a16:rowId xmlns:a16="http://schemas.microsoft.com/office/drawing/2014/main" val="232994816"/>
                  </a:ext>
                </a:extLst>
              </a:tr>
            </a:tbl>
          </a:graphicData>
        </a:graphic>
      </p:graphicFrame>
      <p:sp>
        <p:nvSpPr>
          <p:cNvPr id="17" name="TextBox 5">
            <a:extLst>
              <a:ext uri="{FF2B5EF4-FFF2-40B4-BE49-F238E27FC236}">
                <a16:creationId xmlns:a16="http://schemas.microsoft.com/office/drawing/2014/main" id="{05E3C8A6-008B-A54B-B2E3-EBBAF2023B56}"/>
              </a:ext>
            </a:extLst>
          </p:cNvPr>
          <p:cNvSpPr txBox="1"/>
          <p:nvPr/>
        </p:nvSpPr>
        <p:spPr>
          <a:xfrm>
            <a:off x="413583" y="1322086"/>
            <a:ext cx="8465628" cy="416268"/>
          </a:xfrm>
          <a:prstGeom prst="rect">
            <a:avLst/>
          </a:prstGeom>
          <a:noFill/>
        </p:spPr>
        <p:txBody>
          <a:bodyPr wrap="square" rtlCol="0">
            <a:spAutoFit/>
          </a:bodyPr>
          <a:lstStyle/>
          <a:p>
            <a:pPr defTabSz="801929">
              <a:defRPr/>
            </a:pPr>
            <a:r>
              <a:rPr lang="en-US" sz="2105" dirty="0">
                <a:solidFill>
                  <a:srgbClr val="4472C4">
                    <a:lumMod val="50000"/>
                  </a:srgbClr>
                </a:solidFill>
                <a:latin typeface="Century Gothic" panose="020F0302020204030204"/>
              </a:rPr>
              <a:t>Write the meaning of the bold words.</a:t>
            </a:r>
          </a:p>
        </p:txBody>
      </p:sp>
      <p:sp>
        <p:nvSpPr>
          <p:cNvPr id="5" name="CuadroTexto 4">
            <a:extLst>
              <a:ext uri="{FF2B5EF4-FFF2-40B4-BE49-F238E27FC236}">
                <a16:creationId xmlns:a16="http://schemas.microsoft.com/office/drawing/2014/main" id="{6193B883-A2A0-2046-8FC8-BAEAB60FD9AC}"/>
              </a:ext>
            </a:extLst>
          </p:cNvPr>
          <p:cNvSpPr txBox="1"/>
          <p:nvPr/>
        </p:nvSpPr>
        <p:spPr>
          <a:xfrm>
            <a:off x="6234550" y="2433028"/>
            <a:ext cx="1023037"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mala =</a:t>
            </a:r>
          </a:p>
        </p:txBody>
      </p:sp>
      <p:sp>
        <p:nvSpPr>
          <p:cNvPr id="19" name="CuadroTexto 18">
            <a:extLst>
              <a:ext uri="{FF2B5EF4-FFF2-40B4-BE49-F238E27FC236}">
                <a16:creationId xmlns:a16="http://schemas.microsoft.com/office/drawing/2014/main" id="{D2D91EDC-8090-764F-A6E4-ACBDAC3C00FA}"/>
              </a:ext>
            </a:extLst>
          </p:cNvPr>
          <p:cNvSpPr txBox="1"/>
          <p:nvPr/>
        </p:nvSpPr>
        <p:spPr>
          <a:xfrm>
            <a:off x="6211925" y="3106331"/>
            <a:ext cx="950901"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triste =</a:t>
            </a:r>
          </a:p>
        </p:txBody>
      </p:sp>
      <p:sp>
        <p:nvSpPr>
          <p:cNvPr id="20" name="CuadroTexto 19">
            <a:extLst>
              <a:ext uri="{FF2B5EF4-FFF2-40B4-BE49-F238E27FC236}">
                <a16:creationId xmlns:a16="http://schemas.microsoft.com/office/drawing/2014/main" id="{CEBCABA4-5839-2C4D-9DBD-CDEDD82B7181}"/>
              </a:ext>
            </a:extLst>
          </p:cNvPr>
          <p:cNvSpPr txBox="1"/>
          <p:nvPr/>
        </p:nvSpPr>
        <p:spPr>
          <a:xfrm>
            <a:off x="6221857" y="3449582"/>
            <a:ext cx="1143262"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quizás =</a:t>
            </a:r>
          </a:p>
        </p:txBody>
      </p:sp>
      <p:sp>
        <p:nvSpPr>
          <p:cNvPr id="21" name="CuadroTexto 20">
            <a:extLst>
              <a:ext uri="{FF2B5EF4-FFF2-40B4-BE49-F238E27FC236}">
                <a16:creationId xmlns:a16="http://schemas.microsoft.com/office/drawing/2014/main" id="{353033FC-2FB1-5043-A07E-492D8EA39EFF}"/>
              </a:ext>
            </a:extLst>
          </p:cNvPr>
          <p:cNvSpPr txBox="1"/>
          <p:nvPr/>
        </p:nvSpPr>
        <p:spPr>
          <a:xfrm>
            <a:off x="8612087" y="3154226"/>
            <a:ext cx="718466"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así =</a:t>
            </a:r>
          </a:p>
        </p:txBody>
      </p:sp>
      <p:sp>
        <p:nvSpPr>
          <p:cNvPr id="22" name="CuadroTexto 21">
            <a:extLst>
              <a:ext uri="{FF2B5EF4-FFF2-40B4-BE49-F238E27FC236}">
                <a16:creationId xmlns:a16="http://schemas.microsoft.com/office/drawing/2014/main" id="{D55800B6-2D3C-E149-975C-53C833BCAA72}"/>
              </a:ext>
            </a:extLst>
          </p:cNvPr>
          <p:cNvSpPr txBox="1"/>
          <p:nvPr/>
        </p:nvSpPr>
        <p:spPr>
          <a:xfrm>
            <a:off x="6171242" y="3882852"/>
            <a:ext cx="1128835"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según =</a:t>
            </a:r>
          </a:p>
        </p:txBody>
      </p:sp>
      <p:sp>
        <p:nvSpPr>
          <p:cNvPr id="23" name="CuadroTexto 22">
            <a:extLst>
              <a:ext uri="{FF2B5EF4-FFF2-40B4-BE49-F238E27FC236}">
                <a16:creationId xmlns:a16="http://schemas.microsoft.com/office/drawing/2014/main" id="{F0F45424-0F78-F143-871E-E06FD43A9A28}"/>
              </a:ext>
            </a:extLst>
          </p:cNvPr>
          <p:cNvSpPr txBox="1"/>
          <p:nvPr/>
        </p:nvSpPr>
        <p:spPr>
          <a:xfrm>
            <a:off x="6165778" y="4219301"/>
            <a:ext cx="1125629"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gente =</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6143043" y="4699018"/>
            <a:ext cx="1023037"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sucio =</a:t>
            </a:r>
          </a:p>
        </p:txBody>
      </p:sp>
      <p:sp>
        <p:nvSpPr>
          <p:cNvPr id="25" name="CuadroTexto 24">
            <a:extLst>
              <a:ext uri="{FF2B5EF4-FFF2-40B4-BE49-F238E27FC236}">
                <a16:creationId xmlns:a16="http://schemas.microsoft.com/office/drawing/2014/main" id="{2C1ADB34-F8A4-BF45-98D1-9B5AC48E2F8B}"/>
              </a:ext>
            </a:extLst>
          </p:cNvPr>
          <p:cNvSpPr txBox="1"/>
          <p:nvPr/>
        </p:nvSpPr>
        <p:spPr>
          <a:xfrm>
            <a:off x="8277952" y="4703356"/>
            <a:ext cx="989373"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igual =</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6195432" y="5247908"/>
            <a:ext cx="851515"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lista =</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6143043" y="5755284"/>
            <a:ext cx="1443024"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preciosa =</a:t>
            </a:r>
          </a:p>
        </p:txBody>
      </p:sp>
      <p:sp>
        <p:nvSpPr>
          <p:cNvPr id="29" name="CuadroTexto 28">
            <a:extLst>
              <a:ext uri="{FF2B5EF4-FFF2-40B4-BE49-F238E27FC236}">
                <a16:creationId xmlns:a16="http://schemas.microsoft.com/office/drawing/2014/main" id="{3A757014-1F2C-1945-B601-3F78BD303890}"/>
              </a:ext>
            </a:extLst>
          </p:cNvPr>
          <p:cNvSpPr txBox="1"/>
          <p:nvPr/>
        </p:nvSpPr>
        <p:spPr>
          <a:xfrm>
            <a:off x="8647479" y="5763385"/>
            <a:ext cx="1122423"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limpia =</a:t>
            </a:r>
          </a:p>
        </p:txBody>
      </p:sp>
      <p:sp>
        <p:nvSpPr>
          <p:cNvPr id="30" name="CuadroTexto 29">
            <a:extLst>
              <a:ext uri="{FF2B5EF4-FFF2-40B4-BE49-F238E27FC236}">
                <a16:creationId xmlns:a16="http://schemas.microsoft.com/office/drawing/2014/main" id="{8CC638B5-C1FF-6E4C-A9BB-1A2462D92924}"/>
              </a:ext>
            </a:extLst>
          </p:cNvPr>
          <p:cNvSpPr txBox="1"/>
          <p:nvPr/>
        </p:nvSpPr>
        <p:spPr>
          <a:xfrm>
            <a:off x="7193293" y="2420102"/>
            <a:ext cx="1005390" cy="389209"/>
          </a:xfrm>
          <a:prstGeom prst="rect">
            <a:avLst/>
          </a:prstGeom>
          <a:noFill/>
        </p:spPr>
        <p:txBody>
          <a:bodyPr wrap="square" rtlCol="0">
            <a:spAutoFit/>
          </a:bodyPr>
          <a:lstStyle/>
          <a:p>
            <a:pPr defTabSz="801929">
              <a:defRPr/>
            </a:pPr>
            <a:r>
              <a:rPr lang="en-GB" sz="1929" dirty="0">
                <a:solidFill>
                  <a:srgbClr val="4472C4">
                    <a:lumMod val="50000"/>
                  </a:srgbClr>
                </a:solidFill>
                <a:latin typeface="Century Gothic" panose="020F0302020204030204"/>
              </a:rPr>
              <a:t>ill, sick</a:t>
            </a:r>
            <a:endParaRPr lang="es-GB" sz="1929" dirty="0">
              <a:solidFill>
                <a:srgbClr val="4472C4">
                  <a:lumMod val="50000"/>
                </a:srgbClr>
              </a:solidFill>
              <a:latin typeface="Century Gothic" panose="020F0302020204030204"/>
            </a:endParaRPr>
          </a:p>
        </p:txBody>
      </p:sp>
      <p:sp>
        <p:nvSpPr>
          <p:cNvPr id="31" name="CuadroTexto 30">
            <a:extLst>
              <a:ext uri="{FF2B5EF4-FFF2-40B4-BE49-F238E27FC236}">
                <a16:creationId xmlns:a16="http://schemas.microsoft.com/office/drawing/2014/main" id="{A3C7E513-DCAB-3443-9280-1C2D9EF8C56F}"/>
              </a:ext>
            </a:extLst>
          </p:cNvPr>
          <p:cNvSpPr txBox="1"/>
          <p:nvPr/>
        </p:nvSpPr>
        <p:spPr>
          <a:xfrm>
            <a:off x="7099665" y="3099767"/>
            <a:ext cx="619080"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sad</a:t>
            </a:r>
          </a:p>
        </p:txBody>
      </p:sp>
      <p:sp>
        <p:nvSpPr>
          <p:cNvPr id="33" name="CuadroTexto 32">
            <a:extLst>
              <a:ext uri="{FF2B5EF4-FFF2-40B4-BE49-F238E27FC236}">
                <a16:creationId xmlns:a16="http://schemas.microsoft.com/office/drawing/2014/main" id="{26F4ED7B-3F07-E843-BD5D-430EA791DF4A}"/>
              </a:ext>
            </a:extLst>
          </p:cNvPr>
          <p:cNvSpPr txBox="1"/>
          <p:nvPr/>
        </p:nvSpPr>
        <p:spPr>
          <a:xfrm>
            <a:off x="7263826" y="3436657"/>
            <a:ext cx="1047082"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maybe</a:t>
            </a:r>
          </a:p>
        </p:txBody>
      </p:sp>
      <p:sp>
        <p:nvSpPr>
          <p:cNvPr id="34" name="CuadroTexto 33">
            <a:extLst>
              <a:ext uri="{FF2B5EF4-FFF2-40B4-BE49-F238E27FC236}">
                <a16:creationId xmlns:a16="http://schemas.microsoft.com/office/drawing/2014/main" id="{D6FC5988-873B-7340-8C58-6114E1CB427C}"/>
              </a:ext>
            </a:extLst>
          </p:cNvPr>
          <p:cNvSpPr txBox="1"/>
          <p:nvPr/>
        </p:nvSpPr>
        <p:spPr>
          <a:xfrm>
            <a:off x="9222893" y="3154225"/>
            <a:ext cx="1122423" cy="389209"/>
          </a:xfrm>
          <a:prstGeom prst="rect">
            <a:avLst/>
          </a:prstGeom>
          <a:noFill/>
        </p:spPr>
        <p:txBody>
          <a:bodyPr wrap="none" rtlCol="0">
            <a:spAutoFit/>
          </a:bodyPr>
          <a:lstStyle/>
          <a:p>
            <a:pPr defTabSz="801929">
              <a:defRPr/>
            </a:pPr>
            <a:r>
              <a:rPr lang="en-GB" sz="1929" dirty="0">
                <a:solidFill>
                  <a:srgbClr val="4472C4">
                    <a:lumMod val="50000"/>
                  </a:srgbClr>
                </a:solidFill>
                <a:latin typeface="Century Gothic" panose="020F0302020204030204"/>
              </a:rPr>
              <a:t>like that</a:t>
            </a:r>
            <a:endParaRPr lang="es-GB" sz="1929" dirty="0">
              <a:solidFill>
                <a:srgbClr val="4472C4">
                  <a:lumMod val="50000"/>
                </a:srgbClr>
              </a:solidFill>
              <a:latin typeface="Century Gothic" panose="020F0302020204030204"/>
            </a:endParaRPr>
          </a:p>
        </p:txBody>
      </p:sp>
      <p:sp>
        <p:nvSpPr>
          <p:cNvPr id="36" name="CuadroTexto 35">
            <a:extLst>
              <a:ext uri="{FF2B5EF4-FFF2-40B4-BE49-F238E27FC236}">
                <a16:creationId xmlns:a16="http://schemas.microsoft.com/office/drawing/2014/main" id="{F304A025-992E-754F-83AB-87D1F060713C}"/>
              </a:ext>
            </a:extLst>
          </p:cNvPr>
          <p:cNvSpPr txBox="1"/>
          <p:nvPr/>
        </p:nvSpPr>
        <p:spPr>
          <a:xfrm>
            <a:off x="7141412" y="3871912"/>
            <a:ext cx="1760418"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according to</a:t>
            </a:r>
          </a:p>
        </p:txBody>
      </p:sp>
      <p:sp>
        <p:nvSpPr>
          <p:cNvPr id="37" name="CuadroTexto 36">
            <a:extLst>
              <a:ext uri="{FF2B5EF4-FFF2-40B4-BE49-F238E27FC236}">
                <a16:creationId xmlns:a16="http://schemas.microsoft.com/office/drawing/2014/main" id="{ABC6A1FA-0403-7148-99A4-94C4A365F30D}"/>
              </a:ext>
            </a:extLst>
          </p:cNvPr>
          <p:cNvSpPr txBox="1"/>
          <p:nvPr/>
        </p:nvSpPr>
        <p:spPr>
          <a:xfrm>
            <a:off x="7232331" y="4199614"/>
            <a:ext cx="1053494"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people</a:t>
            </a:r>
          </a:p>
        </p:txBody>
      </p:sp>
      <p:sp>
        <p:nvSpPr>
          <p:cNvPr id="38" name="CuadroTexto 37">
            <a:extLst>
              <a:ext uri="{FF2B5EF4-FFF2-40B4-BE49-F238E27FC236}">
                <a16:creationId xmlns:a16="http://schemas.microsoft.com/office/drawing/2014/main" id="{AF55F5B1-90B7-F047-963B-62807DF544AB}"/>
              </a:ext>
            </a:extLst>
          </p:cNvPr>
          <p:cNvSpPr txBox="1"/>
          <p:nvPr/>
        </p:nvSpPr>
        <p:spPr>
          <a:xfrm>
            <a:off x="7059203" y="4688078"/>
            <a:ext cx="694421"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dirty</a:t>
            </a:r>
          </a:p>
        </p:txBody>
      </p:sp>
      <p:sp>
        <p:nvSpPr>
          <p:cNvPr id="41" name="CuadroTexto 40">
            <a:extLst>
              <a:ext uri="{FF2B5EF4-FFF2-40B4-BE49-F238E27FC236}">
                <a16:creationId xmlns:a16="http://schemas.microsoft.com/office/drawing/2014/main" id="{33D94738-4C68-0E47-9A43-B9E499A276BA}"/>
              </a:ext>
            </a:extLst>
          </p:cNvPr>
          <p:cNvSpPr txBox="1"/>
          <p:nvPr/>
        </p:nvSpPr>
        <p:spPr>
          <a:xfrm>
            <a:off x="9137844" y="4694756"/>
            <a:ext cx="1305165"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the same</a:t>
            </a:r>
          </a:p>
        </p:txBody>
      </p:sp>
      <p:sp>
        <p:nvSpPr>
          <p:cNvPr id="43" name="CuadroTexto 42">
            <a:extLst>
              <a:ext uri="{FF2B5EF4-FFF2-40B4-BE49-F238E27FC236}">
                <a16:creationId xmlns:a16="http://schemas.microsoft.com/office/drawing/2014/main" id="{0BF162A4-D5E0-D64E-B864-E90CC165110B}"/>
              </a:ext>
            </a:extLst>
          </p:cNvPr>
          <p:cNvSpPr txBox="1"/>
          <p:nvPr/>
        </p:nvSpPr>
        <p:spPr>
          <a:xfrm>
            <a:off x="6964009" y="5238524"/>
            <a:ext cx="889987"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ready</a:t>
            </a:r>
          </a:p>
        </p:txBody>
      </p:sp>
      <p:sp>
        <p:nvSpPr>
          <p:cNvPr id="50" name="CuadroTexto 49">
            <a:extLst>
              <a:ext uri="{FF2B5EF4-FFF2-40B4-BE49-F238E27FC236}">
                <a16:creationId xmlns:a16="http://schemas.microsoft.com/office/drawing/2014/main" id="{E3E83CEA-7190-D641-9063-F7DDF2E7203D}"/>
              </a:ext>
            </a:extLst>
          </p:cNvPr>
          <p:cNvSpPr txBox="1"/>
          <p:nvPr/>
        </p:nvSpPr>
        <p:spPr>
          <a:xfrm>
            <a:off x="7426998" y="5759622"/>
            <a:ext cx="1242648"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beautiful</a:t>
            </a:r>
          </a:p>
        </p:txBody>
      </p:sp>
      <p:sp>
        <p:nvSpPr>
          <p:cNvPr id="51" name="CuadroTexto 50">
            <a:extLst>
              <a:ext uri="{FF2B5EF4-FFF2-40B4-BE49-F238E27FC236}">
                <a16:creationId xmlns:a16="http://schemas.microsoft.com/office/drawing/2014/main" id="{A2596690-E9C2-7847-8B09-054AC50DD6D1}"/>
              </a:ext>
            </a:extLst>
          </p:cNvPr>
          <p:cNvSpPr txBox="1"/>
          <p:nvPr/>
        </p:nvSpPr>
        <p:spPr>
          <a:xfrm>
            <a:off x="9641925" y="5763384"/>
            <a:ext cx="873957"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clean</a:t>
            </a:r>
          </a:p>
        </p:txBody>
      </p:sp>
      <p:sp>
        <p:nvSpPr>
          <p:cNvPr id="3" name="Rectangle 2">
            <a:extLst>
              <a:ext uri="{FF2B5EF4-FFF2-40B4-BE49-F238E27FC236}">
                <a16:creationId xmlns:a16="http://schemas.microsoft.com/office/drawing/2014/main" id="{730A2617-6B31-4104-A647-D0B0D3F9AE0F}"/>
              </a:ext>
            </a:extLst>
          </p:cNvPr>
          <p:cNvSpPr/>
          <p:nvPr/>
        </p:nvSpPr>
        <p:spPr>
          <a:xfrm>
            <a:off x="5233517" y="6365673"/>
            <a:ext cx="3531736" cy="356893"/>
          </a:xfrm>
          <a:prstGeom prst="rect">
            <a:avLst/>
          </a:prstGeom>
        </p:spPr>
        <p:txBody>
          <a:bodyPr wrap="none">
            <a:spAutoFit/>
          </a:bodyPr>
          <a:lstStyle/>
          <a:p>
            <a:r>
              <a:rPr lang="en-GB" sz="1719" dirty="0">
                <a:solidFill>
                  <a:prstClr val="white"/>
                </a:solidFill>
                <a:latin typeface="Century Gothic" panose="020B0502020202020204" pitchFamily="34" charset="0"/>
              </a:rPr>
              <a:t>Amanda Izquierdo / Nick Avery</a:t>
            </a:r>
            <a:endParaRPr lang="en-GB" sz="1719" dirty="0"/>
          </a:p>
        </p:txBody>
      </p:sp>
    </p:spTree>
    <p:extLst>
      <p:ext uri="{BB962C8B-B14F-4D97-AF65-F5344CB8AC3E}">
        <p14:creationId xmlns:p14="http://schemas.microsoft.com/office/powerpoint/2010/main" val="26489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1" grpId="0"/>
      <p:bldP spid="43" grpId="0"/>
      <p:bldP spid="50"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0" y="1030626"/>
            <a:ext cx="3284268" cy="620750"/>
          </a:xfrm>
        </p:spPr>
        <p:txBody>
          <a:bodyPr>
            <a:normAutofit/>
          </a:bodyPr>
          <a:lstStyle/>
          <a:p>
            <a:r>
              <a:rPr lang="en-GB" sz="3157" b="1" dirty="0" err="1">
                <a:solidFill>
                  <a:schemeClr val="bg1"/>
                </a:solidFill>
              </a:rPr>
              <a:t>Vokabeln</a:t>
            </a:r>
            <a:endParaRPr lang="en-GB" sz="3157"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56713" y="1030625"/>
            <a:ext cx="1129390" cy="41626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err="1">
                <a:solidFill>
                  <a:prstClr val="white"/>
                </a:solidFill>
                <a:latin typeface="Century Gothic" panose="020B0502020202020204" pitchFamily="34" charset="0"/>
              </a:rPr>
              <a:t>hören</a:t>
            </a:r>
            <a:endParaRPr lang="en-GB" sz="1754"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37387" y="2022274"/>
            <a:ext cx="9335597" cy="416268"/>
          </a:xfrm>
          <a:prstGeom prst="rect">
            <a:avLst/>
          </a:prstGeom>
          <a:noFill/>
        </p:spPr>
        <p:txBody>
          <a:bodyPr wrap="square" rtlCol="0">
            <a:spAutoFit/>
          </a:bodyPr>
          <a:lstStyle/>
          <a:p>
            <a:pPr defTabSz="801929">
              <a:defRPr/>
            </a:pPr>
            <a:r>
              <a:rPr lang="en-US" sz="2105" dirty="0" err="1">
                <a:solidFill>
                  <a:srgbClr val="4472C4">
                    <a:lumMod val="50000"/>
                  </a:srgbClr>
                </a:solidFill>
                <a:latin typeface="Century Gothic" panose="020F0302020204030204"/>
              </a:rPr>
              <a:t>Hör</a:t>
            </a:r>
            <a:r>
              <a:rPr lang="en-US" sz="2105" dirty="0">
                <a:solidFill>
                  <a:srgbClr val="4472C4">
                    <a:lumMod val="50000"/>
                  </a:srgbClr>
                </a:solidFill>
                <a:latin typeface="Century Gothic" panose="020F0302020204030204"/>
              </a:rPr>
              <a:t> </a:t>
            </a:r>
            <a:r>
              <a:rPr lang="en-US" sz="2105" dirty="0" err="1">
                <a:solidFill>
                  <a:srgbClr val="4472C4">
                    <a:lumMod val="50000"/>
                  </a:srgbClr>
                </a:solidFill>
                <a:latin typeface="Century Gothic" panose="020F0302020204030204"/>
              </a:rPr>
              <a:t>dir</a:t>
            </a:r>
            <a:r>
              <a:rPr lang="en-US" sz="2105" dirty="0">
                <a:solidFill>
                  <a:srgbClr val="4472C4">
                    <a:lumMod val="50000"/>
                  </a:srgbClr>
                </a:solidFill>
                <a:latin typeface="Century Gothic" panose="020F0302020204030204"/>
              </a:rPr>
              <a:t> die </a:t>
            </a:r>
            <a:r>
              <a:rPr lang="en-US" sz="2105" dirty="0" err="1">
                <a:solidFill>
                  <a:srgbClr val="4472C4">
                    <a:lumMod val="50000"/>
                  </a:srgbClr>
                </a:solidFill>
                <a:latin typeface="Century Gothic" panose="020F0302020204030204"/>
              </a:rPr>
              <a:t>Wörter</a:t>
            </a:r>
            <a:r>
              <a:rPr lang="en-US" sz="2105" dirty="0">
                <a:solidFill>
                  <a:srgbClr val="4472C4">
                    <a:lumMod val="50000"/>
                  </a:srgbClr>
                </a:solidFill>
                <a:latin typeface="Century Gothic" panose="020F0302020204030204"/>
              </a:rPr>
              <a:t> an. Hast du </a:t>
            </a:r>
            <a:r>
              <a:rPr lang="en-US" sz="2105" dirty="0" err="1">
                <a:solidFill>
                  <a:srgbClr val="4472C4">
                    <a:lumMod val="50000"/>
                  </a:srgbClr>
                </a:solidFill>
                <a:latin typeface="Century Gothic" panose="020F0302020204030204"/>
              </a:rPr>
              <a:t>diese</a:t>
            </a:r>
            <a:r>
              <a:rPr lang="en-US" sz="2105" dirty="0">
                <a:solidFill>
                  <a:srgbClr val="4472C4">
                    <a:lumMod val="50000"/>
                  </a:srgbClr>
                </a:solidFill>
                <a:latin typeface="Century Gothic" panose="020F0302020204030204"/>
              </a:rPr>
              <a:t> </a:t>
            </a:r>
            <a:r>
              <a:rPr lang="en-US" sz="2105" dirty="0" err="1">
                <a:solidFill>
                  <a:srgbClr val="4472C4">
                    <a:lumMod val="50000"/>
                  </a:srgbClr>
                </a:solidFill>
                <a:latin typeface="Century Gothic" panose="020F0302020204030204"/>
              </a:rPr>
              <a:t>Wörter</a:t>
            </a:r>
            <a:r>
              <a:rPr lang="en-US" sz="2105" dirty="0">
                <a:solidFill>
                  <a:srgbClr val="4472C4">
                    <a:lumMod val="50000"/>
                  </a:srgbClr>
                </a:solidFill>
                <a:latin typeface="Century Gothic" panose="020F0302020204030204"/>
              </a:rPr>
              <a:t> auf Deutsch </a:t>
            </a:r>
            <a:r>
              <a:rPr lang="en-US" sz="2105" dirty="0" err="1">
                <a:solidFill>
                  <a:srgbClr val="4472C4">
                    <a:lumMod val="50000"/>
                  </a:srgbClr>
                </a:solidFill>
                <a:latin typeface="Century Gothic" panose="020F0302020204030204"/>
              </a:rPr>
              <a:t>gehört</a:t>
            </a:r>
            <a:r>
              <a:rPr lang="en-US" sz="2105" dirty="0">
                <a:solidFill>
                  <a:srgbClr val="4472C4">
                    <a:lumMod val="50000"/>
                  </a:srgbClr>
                </a:solidFill>
                <a:latin typeface="Century Gothic" panose="020F0302020204030204"/>
              </a:rPr>
              <a:t>?</a:t>
            </a:r>
          </a:p>
        </p:txBody>
      </p:sp>
      <p:sp>
        <p:nvSpPr>
          <p:cNvPr id="7" name="Action Button: Custom 16">
            <a:hlinkClick r:id="" action="ppaction://noaction" highlightClick="1">
              <a:snd r:embed="rId4" name="1.wav"/>
            </a:hlinkClick>
            <a:extLst>
              <a:ext uri="{FF2B5EF4-FFF2-40B4-BE49-F238E27FC236}">
                <a16:creationId xmlns:a16="http://schemas.microsoft.com/office/drawing/2014/main" id="{9535DEA7-EBD7-624E-9AE7-779A47B8D98F}"/>
              </a:ext>
            </a:extLst>
          </p:cNvPr>
          <p:cNvSpPr/>
          <p:nvPr/>
        </p:nvSpPr>
        <p:spPr>
          <a:xfrm>
            <a:off x="1428809" y="2827729"/>
            <a:ext cx="345451" cy="31389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a:t>
            </a:r>
          </a:p>
        </p:txBody>
      </p:sp>
      <p:sp>
        <p:nvSpPr>
          <p:cNvPr id="8" name="Action Button: Custom 16">
            <a:hlinkClick r:id="" action="ppaction://noaction" highlightClick="1">
              <a:snd r:embed="rId5" name="2.wav"/>
            </a:hlinkClick>
            <a:extLst>
              <a:ext uri="{FF2B5EF4-FFF2-40B4-BE49-F238E27FC236}">
                <a16:creationId xmlns:a16="http://schemas.microsoft.com/office/drawing/2014/main" id="{41B1055E-7F99-0349-84F0-6AC2F52F9B7A}"/>
              </a:ext>
            </a:extLst>
          </p:cNvPr>
          <p:cNvSpPr/>
          <p:nvPr/>
        </p:nvSpPr>
        <p:spPr>
          <a:xfrm>
            <a:off x="1428809" y="3242207"/>
            <a:ext cx="347273" cy="3472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99F82ABA-EB0F-4242-9F74-24DC5DC6D369}"/>
              </a:ext>
            </a:extLst>
          </p:cNvPr>
          <p:cNvSpPr/>
          <p:nvPr/>
        </p:nvSpPr>
        <p:spPr>
          <a:xfrm>
            <a:off x="1426987" y="3690063"/>
            <a:ext cx="347273" cy="3472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3</a:t>
            </a:r>
          </a:p>
        </p:txBody>
      </p:sp>
      <p:sp>
        <p:nvSpPr>
          <p:cNvPr id="10" name="Action Button: Custom 9">
            <a:hlinkClick r:id="" action="ppaction://noaction" highlightClick="1">
              <a:snd r:embed="rId7" name="4.wav"/>
            </a:hlinkClick>
            <a:extLst>
              <a:ext uri="{FF2B5EF4-FFF2-40B4-BE49-F238E27FC236}">
                <a16:creationId xmlns:a16="http://schemas.microsoft.com/office/drawing/2014/main" id="{94871108-BE10-7E44-84B9-2823762B272E}"/>
              </a:ext>
            </a:extLst>
          </p:cNvPr>
          <p:cNvSpPr/>
          <p:nvPr/>
        </p:nvSpPr>
        <p:spPr>
          <a:xfrm>
            <a:off x="1426987" y="4112897"/>
            <a:ext cx="347273" cy="3472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4</a:t>
            </a:r>
          </a:p>
        </p:txBody>
      </p:sp>
      <p:sp>
        <p:nvSpPr>
          <p:cNvPr id="11" name="Action Button: Custom 16">
            <a:hlinkClick r:id="" action="ppaction://noaction" highlightClick="1">
              <a:snd r:embed="rId8" name="5.wav"/>
            </a:hlinkClick>
            <a:extLst>
              <a:ext uri="{FF2B5EF4-FFF2-40B4-BE49-F238E27FC236}">
                <a16:creationId xmlns:a16="http://schemas.microsoft.com/office/drawing/2014/main" id="{D9F2E140-021B-DB49-A9DF-E14CFDC848F0}"/>
              </a:ext>
            </a:extLst>
          </p:cNvPr>
          <p:cNvSpPr/>
          <p:nvPr/>
        </p:nvSpPr>
        <p:spPr>
          <a:xfrm>
            <a:off x="1426987" y="4566754"/>
            <a:ext cx="347273" cy="3472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5</a:t>
            </a:r>
          </a:p>
        </p:txBody>
      </p:sp>
      <p:sp>
        <p:nvSpPr>
          <p:cNvPr id="2" name="TextBox 1">
            <a:extLst>
              <a:ext uri="{FF2B5EF4-FFF2-40B4-BE49-F238E27FC236}">
                <a16:creationId xmlns:a16="http://schemas.microsoft.com/office/drawing/2014/main" id="{EF8EA5CD-E3A2-E144-BE3F-A5D5CE776369}"/>
              </a:ext>
            </a:extLst>
          </p:cNvPr>
          <p:cNvSpPr txBox="1"/>
          <p:nvPr/>
        </p:nvSpPr>
        <p:spPr>
          <a:xfrm>
            <a:off x="1913591" y="2782246"/>
            <a:ext cx="601447"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first</a:t>
            </a:r>
          </a:p>
        </p:txBody>
      </p:sp>
      <p:sp>
        <p:nvSpPr>
          <p:cNvPr id="13" name="TextBox 12">
            <a:extLst>
              <a:ext uri="{FF2B5EF4-FFF2-40B4-BE49-F238E27FC236}">
                <a16:creationId xmlns:a16="http://schemas.microsoft.com/office/drawing/2014/main" id="{73B36FA6-9E17-724B-ADFE-7F80343A076F}"/>
              </a:ext>
            </a:extLst>
          </p:cNvPr>
          <p:cNvSpPr txBox="1"/>
          <p:nvPr/>
        </p:nvSpPr>
        <p:spPr>
          <a:xfrm>
            <a:off x="1913591" y="3219399"/>
            <a:ext cx="2991525"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to receive / receiving</a:t>
            </a:r>
          </a:p>
        </p:txBody>
      </p:sp>
      <p:sp>
        <p:nvSpPr>
          <p:cNvPr id="14" name="TextBox 13">
            <a:extLst>
              <a:ext uri="{FF2B5EF4-FFF2-40B4-BE49-F238E27FC236}">
                <a16:creationId xmlns:a16="http://schemas.microsoft.com/office/drawing/2014/main" id="{D32A6183-54CB-FF4D-BB14-8D66CB017F6C}"/>
              </a:ext>
            </a:extLst>
          </p:cNvPr>
          <p:cNvSpPr txBox="1"/>
          <p:nvPr/>
        </p:nvSpPr>
        <p:spPr>
          <a:xfrm>
            <a:off x="1913591" y="3656551"/>
            <a:ext cx="780983"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goal</a:t>
            </a:r>
          </a:p>
        </p:txBody>
      </p:sp>
      <p:sp>
        <p:nvSpPr>
          <p:cNvPr id="15" name="TextBox 14">
            <a:extLst>
              <a:ext uri="{FF2B5EF4-FFF2-40B4-BE49-F238E27FC236}">
                <a16:creationId xmlns:a16="http://schemas.microsoft.com/office/drawing/2014/main" id="{B475179B-EFA6-3649-97AA-F27A5A2659C2}"/>
              </a:ext>
            </a:extLst>
          </p:cNvPr>
          <p:cNvSpPr txBox="1"/>
          <p:nvPr/>
        </p:nvSpPr>
        <p:spPr>
          <a:xfrm>
            <a:off x="1933372" y="4084104"/>
            <a:ext cx="2073003"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to mix / mixing</a:t>
            </a:r>
          </a:p>
        </p:txBody>
      </p:sp>
      <p:sp>
        <p:nvSpPr>
          <p:cNvPr id="16" name="TextBox 15">
            <a:extLst>
              <a:ext uri="{FF2B5EF4-FFF2-40B4-BE49-F238E27FC236}">
                <a16:creationId xmlns:a16="http://schemas.microsoft.com/office/drawing/2014/main" id="{9A047DF8-48B9-894F-9CD8-C5DFE9055FB6}"/>
              </a:ext>
            </a:extLst>
          </p:cNvPr>
          <p:cNvSpPr txBox="1"/>
          <p:nvPr/>
        </p:nvSpPr>
        <p:spPr>
          <a:xfrm>
            <a:off x="1933371" y="4537960"/>
            <a:ext cx="1510350"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in the end</a:t>
            </a:r>
          </a:p>
        </p:txBody>
      </p:sp>
      <p:pic>
        <p:nvPicPr>
          <p:cNvPr id="17" name="Picture 16" descr="green checkmark">
            <a:extLst>
              <a:ext uri="{FF2B5EF4-FFF2-40B4-BE49-F238E27FC236}">
                <a16:creationId xmlns:a16="http://schemas.microsoft.com/office/drawing/2014/main" id="{BBC891A0-9AAE-9248-A038-EA7967DA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990" y="3301187"/>
            <a:ext cx="247759" cy="258082"/>
          </a:xfrm>
          <a:prstGeom prst="rect">
            <a:avLst/>
          </a:prstGeom>
        </p:spPr>
      </p:pic>
      <p:pic>
        <p:nvPicPr>
          <p:cNvPr id="18" name="Picture 17" descr="green checkmark">
            <a:extLst>
              <a:ext uri="{FF2B5EF4-FFF2-40B4-BE49-F238E27FC236}">
                <a16:creationId xmlns:a16="http://schemas.microsoft.com/office/drawing/2014/main" id="{0E9D2A61-F601-B544-BBF6-F1CA51A63D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990" y="3754831"/>
            <a:ext cx="247759" cy="258082"/>
          </a:xfrm>
          <a:prstGeom prst="rect">
            <a:avLst/>
          </a:prstGeom>
        </p:spPr>
      </p:pic>
      <p:sp>
        <p:nvSpPr>
          <p:cNvPr id="20" name="TextBox 19">
            <a:extLst>
              <a:ext uri="{FF2B5EF4-FFF2-40B4-BE49-F238E27FC236}">
                <a16:creationId xmlns:a16="http://schemas.microsoft.com/office/drawing/2014/main" id="{C62B5268-2826-A14E-9AB9-B012505700EF}"/>
              </a:ext>
            </a:extLst>
          </p:cNvPr>
          <p:cNvSpPr txBox="1"/>
          <p:nvPr/>
        </p:nvSpPr>
        <p:spPr>
          <a:xfrm>
            <a:off x="5076654" y="2624089"/>
            <a:ext cx="436338" cy="632161"/>
          </a:xfrm>
          <a:prstGeom prst="rect">
            <a:avLst/>
          </a:prstGeom>
          <a:noFill/>
        </p:spPr>
        <p:txBody>
          <a:bodyPr wrap="none" rtlCol="0">
            <a:spAutoFit/>
          </a:bodyPr>
          <a:lstStyle/>
          <a:p>
            <a:pPr defTabSz="801929">
              <a:defRPr/>
            </a:pPr>
            <a:r>
              <a:rPr lang="en-US" sz="3508" b="1" dirty="0">
                <a:solidFill>
                  <a:srgbClr val="FF0000"/>
                </a:solidFill>
                <a:latin typeface="Century Gothic" panose="020F0302020204030204"/>
              </a:rPr>
              <a:t>x</a:t>
            </a:r>
          </a:p>
        </p:txBody>
      </p:sp>
      <p:sp>
        <p:nvSpPr>
          <p:cNvPr id="21" name="TextBox 20">
            <a:extLst>
              <a:ext uri="{FF2B5EF4-FFF2-40B4-BE49-F238E27FC236}">
                <a16:creationId xmlns:a16="http://schemas.microsoft.com/office/drawing/2014/main" id="{2338790F-3AA4-4547-85E2-A6DA0E00B07F}"/>
              </a:ext>
            </a:extLst>
          </p:cNvPr>
          <p:cNvSpPr txBox="1"/>
          <p:nvPr/>
        </p:nvSpPr>
        <p:spPr>
          <a:xfrm>
            <a:off x="5076654" y="3917178"/>
            <a:ext cx="436338" cy="632161"/>
          </a:xfrm>
          <a:prstGeom prst="rect">
            <a:avLst/>
          </a:prstGeom>
          <a:noFill/>
        </p:spPr>
        <p:txBody>
          <a:bodyPr wrap="none" rtlCol="0">
            <a:spAutoFit/>
          </a:bodyPr>
          <a:lstStyle/>
          <a:p>
            <a:pPr defTabSz="801929">
              <a:defRPr/>
            </a:pPr>
            <a:r>
              <a:rPr lang="en-US" sz="3508" b="1" dirty="0">
                <a:solidFill>
                  <a:srgbClr val="FF0000"/>
                </a:solidFill>
                <a:latin typeface="Century Gothic" panose="020F0302020204030204"/>
              </a:rPr>
              <a:t>x</a:t>
            </a:r>
          </a:p>
        </p:txBody>
      </p:sp>
      <p:sp>
        <p:nvSpPr>
          <p:cNvPr id="22" name="TextBox 21">
            <a:extLst>
              <a:ext uri="{FF2B5EF4-FFF2-40B4-BE49-F238E27FC236}">
                <a16:creationId xmlns:a16="http://schemas.microsoft.com/office/drawing/2014/main" id="{E8A8249F-7E3B-FB48-91F5-6989B7EB1073}"/>
              </a:ext>
            </a:extLst>
          </p:cNvPr>
          <p:cNvSpPr txBox="1"/>
          <p:nvPr/>
        </p:nvSpPr>
        <p:spPr>
          <a:xfrm>
            <a:off x="5076654" y="4344271"/>
            <a:ext cx="436338" cy="632161"/>
          </a:xfrm>
          <a:prstGeom prst="rect">
            <a:avLst/>
          </a:prstGeom>
          <a:noFill/>
        </p:spPr>
        <p:txBody>
          <a:bodyPr wrap="none" rtlCol="0">
            <a:spAutoFit/>
          </a:bodyPr>
          <a:lstStyle/>
          <a:p>
            <a:pPr defTabSz="801929">
              <a:defRPr/>
            </a:pPr>
            <a:r>
              <a:rPr lang="en-US" sz="3508" b="1" dirty="0">
                <a:solidFill>
                  <a:srgbClr val="FF0000"/>
                </a:solidFill>
                <a:latin typeface="Century Gothic" panose="020F0302020204030204"/>
              </a:rPr>
              <a:t>x</a:t>
            </a:r>
          </a:p>
        </p:txBody>
      </p:sp>
      <p:pic>
        <p:nvPicPr>
          <p:cNvPr id="23" name="Picture 22">
            <a:extLst>
              <a:ext uri="{FF2B5EF4-FFF2-40B4-BE49-F238E27FC236}">
                <a16:creationId xmlns:a16="http://schemas.microsoft.com/office/drawing/2014/main" id="{46B5A4D1-8C4F-A04D-95FD-3442DDC8E3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0078" y="2633868"/>
            <a:ext cx="2039666" cy="2106522"/>
          </a:xfrm>
          <a:prstGeom prst="rect">
            <a:avLst/>
          </a:prstGeom>
        </p:spPr>
      </p:pic>
      <p:sp>
        <p:nvSpPr>
          <p:cNvPr id="24" name="TextBox 23">
            <a:extLst>
              <a:ext uri="{FF2B5EF4-FFF2-40B4-BE49-F238E27FC236}">
                <a16:creationId xmlns:a16="http://schemas.microsoft.com/office/drawing/2014/main" id="{7EA0B655-9FDF-6447-8BBA-D2C13977E67C}"/>
              </a:ext>
            </a:extLst>
          </p:cNvPr>
          <p:cNvSpPr txBox="1"/>
          <p:nvPr/>
        </p:nvSpPr>
        <p:spPr>
          <a:xfrm>
            <a:off x="6123329" y="2782246"/>
            <a:ext cx="915635" cy="416268"/>
          </a:xfrm>
          <a:prstGeom prst="rect">
            <a:avLst/>
          </a:prstGeom>
          <a:noFill/>
        </p:spPr>
        <p:txBody>
          <a:bodyPr wrap="none" rtlCol="0">
            <a:spAutoFit/>
          </a:bodyPr>
          <a:lstStyle/>
          <a:p>
            <a:pPr defTabSz="801929">
              <a:defRPr/>
            </a:pPr>
            <a:r>
              <a:rPr lang="en-US" sz="2105" dirty="0" err="1">
                <a:solidFill>
                  <a:srgbClr val="4472C4">
                    <a:lumMod val="50000"/>
                  </a:srgbClr>
                </a:solidFill>
                <a:latin typeface="Century Gothic" panose="020F0302020204030204"/>
              </a:rPr>
              <a:t>zuerst</a:t>
            </a:r>
            <a:endParaRPr lang="en-US" sz="2105" dirty="0">
              <a:solidFill>
                <a:srgbClr val="4472C4">
                  <a:lumMod val="50000"/>
                </a:srgbClr>
              </a:solidFill>
              <a:latin typeface="Century Gothic" panose="020F0302020204030204"/>
            </a:endParaRPr>
          </a:p>
        </p:txBody>
      </p:sp>
      <p:sp>
        <p:nvSpPr>
          <p:cNvPr id="25" name="TextBox 24">
            <a:extLst>
              <a:ext uri="{FF2B5EF4-FFF2-40B4-BE49-F238E27FC236}">
                <a16:creationId xmlns:a16="http://schemas.microsoft.com/office/drawing/2014/main" id="{14AF7374-CBAC-664A-A1E2-A0C7DEDF94DB}"/>
              </a:ext>
            </a:extLst>
          </p:cNvPr>
          <p:cNvSpPr txBox="1"/>
          <p:nvPr/>
        </p:nvSpPr>
        <p:spPr>
          <a:xfrm>
            <a:off x="6120404" y="3213414"/>
            <a:ext cx="1276311" cy="416268"/>
          </a:xfrm>
          <a:prstGeom prst="rect">
            <a:avLst/>
          </a:prstGeom>
          <a:noFill/>
        </p:spPr>
        <p:txBody>
          <a:bodyPr wrap="none" rtlCol="0">
            <a:spAutoFit/>
          </a:bodyPr>
          <a:lstStyle/>
          <a:p>
            <a:pPr defTabSz="801929">
              <a:defRPr/>
            </a:pPr>
            <a:r>
              <a:rPr lang="en-US" sz="2105" dirty="0" err="1">
                <a:solidFill>
                  <a:srgbClr val="4472C4">
                    <a:lumMod val="50000"/>
                  </a:srgbClr>
                </a:solidFill>
                <a:latin typeface="Century Gothic" panose="020F0302020204030204"/>
              </a:rPr>
              <a:t>erhalten</a:t>
            </a:r>
            <a:endParaRPr lang="en-US" sz="2105" dirty="0">
              <a:solidFill>
                <a:srgbClr val="4472C4">
                  <a:lumMod val="50000"/>
                </a:srgbClr>
              </a:solidFill>
              <a:latin typeface="Century Gothic" panose="020F0302020204030204"/>
            </a:endParaRPr>
          </a:p>
        </p:txBody>
      </p:sp>
      <p:sp>
        <p:nvSpPr>
          <p:cNvPr id="26" name="TextBox 25">
            <a:extLst>
              <a:ext uri="{FF2B5EF4-FFF2-40B4-BE49-F238E27FC236}">
                <a16:creationId xmlns:a16="http://schemas.microsoft.com/office/drawing/2014/main" id="{42279777-78D8-0644-A371-ADB7101B7024}"/>
              </a:ext>
            </a:extLst>
          </p:cNvPr>
          <p:cNvSpPr txBox="1"/>
          <p:nvPr/>
        </p:nvSpPr>
        <p:spPr>
          <a:xfrm>
            <a:off x="6120404" y="3644581"/>
            <a:ext cx="1146468"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das </a:t>
            </a:r>
            <a:r>
              <a:rPr lang="en-US" sz="2105" dirty="0" err="1">
                <a:solidFill>
                  <a:srgbClr val="4472C4">
                    <a:lumMod val="50000"/>
                  </a:srgbClr>
                </a:solidFill>
                <a:latin typeface="Century Gothic" panose="020F0302020204030204"/>
              </a:rPr>
              <a:t>Ziel</a:t>
            </a:r>
            <a:endParaRPr lang="en-US" sz="2105" dirty="0">
              <a:solidFill>
                <a:srgbClr val="4472C4">
                  <a:lumMod val="50000"/>
                </a:srgbClr>
              </a:solidFill>
              <a:latin typeface="Century Gothic" panose="020F0302020204030204"/>
            </a:endParaRPr>
          </a:p>
        </p:txBody>
      </p:sp>
      <p:sp>
        <p:nvSpPr>
          <p:cNvPr id="27" name="TextBox 26">
            <a:extLst>
              <a:ext uri="{FF2B5EF4-FFF2-40B4-BE49-F238E27FC236}">
                <a16:creationId xmlns:a16="http://schemas.microsoft.com/office/drawing/2014/main" id="{4B6BBBCA-DA5C-7547-8BDD-3A090BC6F5CE}"/>
              </a:ext>
            </a:extLst>
          </p:cNvPr>
          <p:cNvSpPr txBox="1"/>
          <p:nvPr/>
        </p:nvSpPr>
        <p:spPr>
          <a:xfrm>
            <a:off x="6130601" y="4084104"/>
            <a:ext cx="1276311" cy="416268"/>
          </a:xfrm>
          <a:prstGeom prst="rect">
            <a:avLst/>
          </a:prstGeom>
          <a:noFill/>
        </p:spPr>
        <p:txBody>
          <a:bodyPr wrap="none" rtlCol="0">
            <a:spAutoFit/>
          </a:bodyPr>
          <a:lstStyle/>
          <a:p>
            <a:pPr defTabSz="801929">
              <a:defRPr/>
            </a:pPr>
            <a:r>
              <a:rPr lang="en-US" sz="2105" dirty="0" err="1">
                <a:solidFill>
                  <a:srgbClr val="4472C4">
                    <a:lumMod val="50000"/>
                  </a:srgbClr>
                </a:solidFill>
                <a:latin typeface="Century Gothic" panose="020F0302020204030204"/>
              </a:rPr>
              <a:t>mischen</a:t>
            </a:r>
            <a:endParaRPr lang="en-US" sz="2105" dirty="0">
              <a:solidFill>
                <a:srgbClr val="4472C4">
                  <a:lumMod val="50000"/>
                </a:srgbClr>
              </a:solidFill>
              <a:latin typeface="Century Gothic" panose="020F0302020204030204"/>
            </a:endParaRPr>
          </a:p>
        </p:txBody>
      </p:sp>
      <p:sp>
        <p:nvSpPr>
          <p:cNvPr id="28" name="TextBox 27">
            <a:extLst>
              <a:ext uri="{FF2B5EF4-FFF2-40B4-BE49-F238E27FC236}">
                <a16:creationId xmlns:a16="http://schemas.microsoft.com/office/drawing/2014/main" id="{55A2BE12-39DC-7D40-AD4A-2578CA1868AD}"/>
              </a:ext>
            </a:extLst>
          </p:cNvPr>
          <p:cNvSpPr txBox="1"/>
          <p:nvPr/>
        </p:nvSpPr>
        <p:spPr>
          <a:xfrm>
            <a:off x="6130601" y="4537960"/>
            <a:ext cx="1510350" cy="416268"/>
          </a:xfrm>
          <a:prstGeom prst="rect">
            <a:avLst/>
          </a:prstGeom>
          <a:noFill/>
        </p:spPr>
        <p:txBody>
          <a:bodyPr wrap="none" rtlCol="0">
            <a:spAutoFit/>
          </a:bodyPr>
          <a:lstStyle/>
          <a:p>
            <a:pPr defTabSz="801929">
              <a:defRPr/>
            </a:pPr>
            <a:r>
              <a:rPr lang="en-US" sz="2105" dirty="0" err="1">
                <a:solidFill>
                  <a:srgbClr val="4472C4">
                    <a:lumMod val="50000"/>
                  </a:srgbClr>
                </a:solidFill>
                <a:latin typeface="Century Gothic" panose="020F0302020204030204"/>
              </a:rPr>
              <a:t>schließlich</a:t>
            </a:r>
            <a:endParaRPr lang="en-US" sz="2105" dirty="0">
              <a:solidFill>
                <a:srgbClr val="4472C4">
                  <a:lumMod val="50000"/>
                </a:srgbClr>
              </a:solidFill>
              <a:latin typeface="Century Gothic" panose="020F0302020204030204"/>
            </a:endParaRPr>
          </a:p>
        </p:txBody>
      </p:sp>
      <p:sp>
        <p:nvSpPr>
          <p:cNvPr id="12" name="TextBox 11">
            <a:extLst>
              <a:ext uri="{FF2B5EF4-FFF2-40B4-BE49-F238E27FC236}">
                <a16:creationId xmlns:a16="http://schemas.microsoft.com/office/drawing/2014/main" id="{683E452E-44F7-46E7-A9E2-0F5D88B89A67}"/>
              </a:ext>
            </a:extLst>
          </p:cNvPr>
          <p:cNvSpPr txBox="1"/>
          <p:nvPr/>
        </p:nvSpPr>
        <p:spPr>
          <a:xfrm>
            <a:off x="5969595" y="6385967"/>
            <a:ext cx="2349971" cy="362279"/>
          </a:xfrm>
          <a:prstGeom prst="rect">
            <a:avLst/>
          </a:prstGeom>
          <a:noFill/>
        </p:spPr>
        <p:txBody>
          <a:bodyPr wrap="square" rtlCol="0">
            <a:spAutoFit/>
          </a:bodyPr>
          <a:lstStyle/>
          <a:p>
            <a:pPr algn="r"/>
            <a:r>
              <a:rPr lang="en-GB" sz="1754" dirty="0">
                <a:solidFill>
                  <a:schemeClr val="bg1"/>
                </a:solidFill>
              </a:rPr>
              <a:t>Rachel Hawkes</a:t>
            </a:r>
          </a:p>
        </p:txBody>
      </p:sp>
    </p:spTree>
    <p:extLst>
      <p:ext uri="{BB962C8B-B14F-4D97-AF65-F5344CB8AC3E}">
        <p14:creationId xmlns:p14="http://schemas.microsoft.com/office/powerpoint/2010/main" val="2327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P spid="25"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nvGraphicFramePr>
        <p:xfrm>
          <a:off x="231637" y="2886210"/>
          <a:ext cx="10315832" cy="3063836"/>
        </p:xfrm>
        <a:graphic>
          <a:graphicData uri="http://schemas.openxmlformats.org/drawingml/2006/table">
            <a:tbl>
              <a:tblPr firstRow="1" bandRow="1">
                <a:tableStyleId>{5940675A-B579-460E-94D1-54222C63F5DA}</a:tableStyleId>
              </a:tblPr>
              <a:tblGrid>
                <a:gridCol w="1638766">
                  <a:extLst>
                    <a:ext uri="{9D8B030D-6E8A-4147-A177-3AD203B41FA5}">
                      <a16:colId xmlns:a16="http://schemas.microsoft.com/office/drawing/2014/main" val="1209762548"/>
                    </a:ext>
                  </a:extLst>
                </a:gridCol>
                <a:gridCol w="1859930">
                  <a:extLst>
                    <a:ext uri="{9D8B030D-6E8A-4147-A177-3AD203B41FA5}">
                      <a16:colId xmlns:a16="http://schemas.microsoft.com/office/drawing/2014/main" val="3621663382"/>
                    </a:ext>
                  </a:extLst>
                </a:gridCol>
                <a:gridCol w="1659220">
                  <a:extLst>
                    <a:ext uri="{9D8B030D-6E8A-4147-A177-3AD203B41FA5}">
                      <a16:colId xmlns:a16="http://schemas.microsoft.com/office/drawing/2014/main" val="1683103535"/>
                    </a:ext>
                  </a:extLst>
                </a:gridCol>
                <a:gridCol w="1719305">
                  <a:extLst>
                    <a:ext uri="{9D8B030D-6E8A-4147-A177-3AD203B41FA5}">
                      <a16:colId xmlns:a16="http://schemas.microsoft.com/office/drawing/2014/main" val="1221148315"/>
                    </a:ext>
                  </a:extLst>
                </a:gridCol>
                <a:gridCol w="1597332">
                  <a:extLst>
                    <a:ext uri="{9D8B030D-6E8A-4147-A177-3AD203B41FA5}">
                      <a16:colId xmlns:a16="http://schemas.microsoft.com/office/drawing/2014/main" val="578866118"/>
                    </a:ext>
                  </a:extLst>
                </a:gridCol>
                <a:gridCol w="1841279">
                  <a:extLst>
                    <a:ext uri="{9D8B030D-6E8A-4147-A177-3AD203B41FA5}">
                      <a16:colId xmlns:a16="http://schemas.microsoft.com/office/drawing/2014/main" val="4196938053"/>
                    </a:ext>
                  </a:extLst>
                </a:gridCol>
              </a:tblGrid>
              <a:tr h="1531918">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extLst>
                  <a:ext uri="{0D108BD9-81ED-4DB2-BD59-A6C34878D82A}">
                    <a16:rowId xmlns:a16="http://schemas.microsoft.com/office/drawing/2014/main" val="547018523"/>
                  </a:ext>
                </a:extLst>
              </a:tr>
              <a:tr h="1531918">
                <a:tc>
                  <a:txBody>
                    <a:bodyPr/>
                    <a:lstStyle/>
                    <a:p>
                      <a:endParaRPr lang="en-GB" sz="1300"/>
                    </a:p>
                  </a:txBody>
                  <a:tcPr marL="80189" marR="80189" marT="40094" marB="40094"/>
                </a:tc>
                <a:tc>
                  <a:txBody>
                    <a:bodyPr/>
                    <a:lstStyle/>
                    <a:p>
                      <a:endParaRPr lang="en-GB" sz="1300" dirty="0"/>
                    </a:p>
                  </a:txBody>
                  <a:tcPr marL="80189" marR="80189" marT="40094" marB="40094"/>
                </a:tc>
                <a:tc>
                  <a:txBody>
                    <a:bodyPr/>
                    <a:lstStyle/>
                    <a:p>
                      <a:endParaRPr lang="en-GB" sz="130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extLst>
                  <a:ext uri="{0D108BD9-81ED-4DB2-BD59-A6C34878D82A}">
                    <a16:rowId xmlns:a16="http://schemas.microsoft.com/office/drawing/2014/main" val="1075534509"/>
                  </a:ext>
                </a:extLst>
              </a:tr>
            </a:tbl>
          </a:graphicData>
        </a:graphic>
      </p:graphicFrame>
      <p:graphicFrame>
        <p:nvGraphicFramePr>
          <p:cNvPr id="44" name="Table 43"/>
          <p:cNvGraphicFramePr>
            <a:graphicFrameLocks noGrp="1"/>
          </p:cNvGraphicFramePr>
          <p:nvPr/>
        </p:nvGraphicFramePr>
        <p:xfrm>
          <a:off x="316596" y="1850086"/>
          <a:ext cx="6946200" cy="650418"/>
        </p:xfrm>
        <a:graphic>
          <a:graphicData uri="http://schemas.openxmlformats.org/drawingml/2006/table">
            <a:tbl>
              <a:tblPr firstRow="1" bandRow="1">
                <a:tableStyleId>{8A107856-5554-42FB-B03E-39F5DBC370BA}</a:tableStyleId>
              </a:tblPr>
              <a:tblGrid>
                <a:gridCol w="578850">
                  <a:extLst>
                    <a:ext uri="{9D8B030D-6E8A-4147-A177-3AD203B41FA5}">
                      <a16:colId xmlns:a16="http://schemas.microsoft.com/office/drawing/2014/main" val="3905892975"/>
                    </a:ext>
                  </a:extLst>
                </a:gridCol>
                <a:gridCol w="578850">
                  <a:extLst>
                    <a:ext uri="{9D8B030D-6E8A-4147-A177-3AD203B41FA5}">
                      <a16:colId xmlns:a16="http://schemas.microsoft.com/office/drawing/2014/main" val="2635420475"/>
                    </a:ext>
                  </a:extLst>
                </a:gridCol>
                <a:gridCol w="578850">
                  <a:extLst>
                    <a:ext uri="{9D8B030D-6E8A-4147-A177-3AD203B41FA5}">
                      <a16:colId xmlns:a16="http://schemas.microsoft.com/office/drawing/2014/main" val="227784924"/>
                    </a:ext>
                  </a:extLst>
                </a:gridCol>
                <a:gridCol w="578850">
                  <a:extLst>
                    <a:ext uri="{9D8B030D-6E8A-4147-A177-3AD203B41FA5}">
                      <a16:colId xmlns:a16="http://schemas.microsoft.com/office/drawing/2014/main" val="4143523289"/>
                    </a:ext>
                  </a:extLst>
                </a:gridCol>
                <a:gridCol w="578850">
                  <a:extLst>
                    <a:ext uri="{9D8B030D-6E8A-4147-A177-3AD203B41FA5}">
                      <a16:colId xmlns:a16="http://schemas.microsoft.com/office/drawing/2014/main" val="3767196912"/>
                    </a:ext>
                  </a:extLst>
                </a:gridCol>
                <a:gridCol w="578850">
                  <a:extLst>
                    <a:ext uri="{9D8B030D-6E8A-4147-A177-3AD203B41FA5}">
                      <a16:colId xmlns:a16="http://schemas.microsoft.com/office/drawing/2014/main" val="3959647626"/>
                    </a:ext>
                  </a:extLst>
                </a:gridCol>
                <a:gridCol w="578850">
                  <a:extLst>
                    <a:ext uri="{9D8B030D-6E8A-4147-A177-3AD203B41FA5}">
                      <a16:colId xmlns:a16="http://schemas.microsoft.com/office/drawing/2014/main" val="1690770967"/>
                    </a:ext>
                  </a:extLst>
                </a:gridCol>
                <a:gridCol w="578850">
                  <a:extLst>
                    <a:ext uri="{9D8B030D-6E8A-4147-A177-3AD203B41FA5}">
                      <a16:colId xmlns:a16="http://schemas.microsoft.com/office/drawing/2014/main" val="3124010768"/>
                    </a:ext>
                  </a:extLst>
                </a:gridCol>
                <a:gridCol w="578850">
                  <a:extLst>
                    <a:ext uri="{9D8B030D-6E8A-4147-A177-3AD203B41FA5}">
                      <a16:colId xmlns:a16="http://schemas.microsoft.com/office/drawing/2014/main" val="1415686900"/>
                    </a:ext>
                  </a:extLst>
                </a:gridCol>
                <a:gridCol w="578850">
                  <a:extLst>
                    <a:ext uri="{9D8B030D-6E8A-4147-A177-3AD203B41FA5}">
                      <a16:colId xmlns:a16="http://schemas.microsoft.com/office/drawing/2014/main" val="1766152659"/>
                    </a:ext>
                  </a:extLst>
                </a:gridCol>
                <a:gridCol w="578850">
                  <a:extLst>
                    <a:ext uri="{9D8B030D-6E8A-4147-A177-3AD203B41FA5}">
                      <a16:colId xmlns:a16="http://schemas.microsoft.com/office/drawing/2014/main" val="1195669314"/>
                    </a:ext>
                  </a:extLst>
                </a:gridCol>
                <a:gridCol w="578850">
                  <a:extLst>
                    <a:ext uri="{9D8B030D-6E8A-4147-A177-3AD203B41FA5}">
                      <a16:colId xmlns:a16="http://schemas.microsoft.com/office/drawing/2014/main" val="2261923046"/>
                    </a:ext>
                  </a:extLst>
                </a:gridCol>
              </a:tblGrid>
              <a:tr h="325209">
                <a:tc>
                  <a:txBody>
                    <a:bodyPr/>
                    <a:lstStyle/>
                    <a:p>
                      <a:endParaRPr lang="en-GB" sz="1300" dirty="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dirty="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extLst>
                  <a:ext uri="{0D108BD9-81ED-4DB2-BD59-A6C34878D82A}">
                    <a16:rowId xmlns:a16="http://schemas.microsoft.com/office/drawing/2014/main" val="178679556"/>
                  </a:ext>
                </a:extLst>
              </a:tr>
              <a:tr h="325209">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132751" y="999165"/>
            <a:ext cx="1327672" cy="35158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endParaRPr lang="en-GB" sz="1754"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229196" y="1091647"/>
            <a:ext cx="7801119" cy="416268"/>
          </a:xfrm>
          <a:prstGeom prst="rect">
            <a:avLst/>
          </a:prstGeom>
          <a:noFill/>
        </p:spPr>
        <p:txBody>
          <a:bodyPr wrap="square" rtlCol="0">
            <a:spAutoFit/>
          </a:bodyPr>
          <a:lstStyle/>
          <a:p>
            <a:pPr defTabSz="801929">
              <a:defRPr/>
            </a:pPr>
            <a:r>
              <a:rPr lang="en-US" sz="2105" b="1" dirty="0">
                <a:solidFill>
                  <a:srgbClr val="4472C4">
                    <a:lumMod val="50000"/>
                  </a:srgbClr>
                </a:solidFill>
                <a:latin typeface="Century Gothic" panose="020F0302020204030204"/>
              </a:rPr>
              <a:t>Escucha. Identifica la imagen correcta y escribe su letra.</a:t>
            </a:r>
          </a:p>
        </p:txBody>
      </p:sp>
      <p:grpSp>
        <p:nvGrpSpPr>
          <p:cNvPr id="11" name="Group 10"/>
          <p:cNvGrpSpPr/>
          <p:nvPr/>
        </p:nvGrpSpPr>
        <p:grpSpPr>
          <a:xfrm>
            <a:off x="4626524" y="4472674"/>
            <a:ext cx="697299" cy="934916"/>
            <a:chOff x="1473868" y="1671851"/>
            <a:chExt cx="1678405" cy="2557391"/>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6" name="Oval Callout 5"/>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0" name="Oval Callout 9"/>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041" y="4628527"/>
            <a:ext cx="998200" cy="801231"/>
          </a:xfrm>
          <a:prstGeom prst="rect">
            <a:avLst/>
          </a:prstGeom>
        </p:spPr>
      </p:pic>
      <p:sp>
        <p:nvSpPr>
          <p:cNvPr id="18" name="TextBox 17"/>
          <p:cNvSpPr txBox="1"/>
          <p:nvPr/>
        </p:nvSpPr>
        <p:spPr>
          <a:xfrm>
            <a:off x="189484" y="5341633"/>
            <a:ext cx="1747564" cy="632224"/>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[to go on a short trip]</a:t>
            </a:r>
          </a:p>
        </p:txBody>
      </p:sp>
      <p:grpSp>
        <p:nvGrpSpPr>
          <p:cNvPr id="20" name="Group 19"/>
          <p:cNvGrpSpPr/>
          <p:nvPr/>
        </p:nvGrpSpPr>
        <p:grpSpPr>
          <a:xfrm>
            <a:off x="5404652" y="3247071"/>
            <a:ext cx="1756157" cy="673276"/>
            <a:chOff x="2647869" y="4003009"/>
            <a:chExt cx="3149567" cy="957231"/>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grpSp>
        <p:nvGrpSpPr>
          <p:cNvPr id="35" name="Group 34"/>
          <p:cNvGrpSpPr/>
          <p:nvPr/>
        </p:nvGrpSpPr>
        <p:grpSpPr>
          <a:xfrm>
            <a:off x="2471980" y="2937773"/>
            <a:ext cx="1062031" cy="788362"/>
            <a:chOff x="9998032" y="860658"/>
            <a:chExt cx="2026266" cy="1662736"/>
          </a:xfrm>
        </p:grpSpPr>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7774" y="860658"/>
              <a:ext cx="1026524" cy="84175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2585" y="1585493"/>
              <a:ext cx="941038" cy="937901"/>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98032" y="983662"/>
              <a:ext cx="987597" cy="841750"/>
            </a:xfrm>
            <a:prstGeom prst="rect">
              <a:avLst/>
            </a:prstGeom>
          </p:spPr>
        </p:pic>
      </p:grp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9291" y="4615751"/>
            <a:ext cx="813529" cy="810818"/>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0728" y="2994104"/>
            <a:ext cx="789966" cy="888712"/>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01188" y="2929183"/>
            <a:ext cx="619318" cy="796952"/>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34971" y="2927748"/>
            <a:ext cx="572367" cy="736535"/>
          </a:xfrm>
          <a:prstGeom prst="rect">
            <a:avLst/>
          </a:prstGeom>
        </p:spPr>
      </p:pic>
      <p:sp>
        <p:nvSpPr>
          <p:cNvPr id="40" name="Right Arrow 39"/>
          <p:cNvSpPr/>
          <p:nvPr/>
        </p:nvSpPr>
        <p:spPr>
          <a:xfrm>
            <a:off x="9708033" y="3037803"/>
            <a:ext cx="186806" cy="185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43" name="Action Button: Custom 16">
            <a:hlinkClick r:id="" action="ppaction://noaction" highlightClick="1">
              <a:snd r:embed="rId16" name="1)_hacer un cambio genial.wav"/>
            </a:hlinkClick>
            <a:extLst>
              <a:ext uri="{FF2B5EF4-FFF2-40B4-BE49-F238E27FC236}">
                <a16:creationId xmlns:a16="http://schemas.microsoft.com/office/drawing/2014/main" id="{30030AF8-564D-734B-84B9-DB4C7A3A6A53}"/>
              </a:ext>
            </a:extLst>
          </p:cNvPr>
          <p:cNvSpPr/>
          <p:nvPr/>
        </p:nvSpPr>
        <p:spPr>
          <a:xfrm>
            <a:off x="461203" y="1729449"/>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a:t>
            </a:r>
          </a:p>
        </p:txBody>
      </p:sp>
      <p:sp>
        <p:nvSpPr>
          <p:cNvPr id="45" name="Action Button: Custom 16">
            <a:hlinkClick r:id="" action="ppaction://noaction" highlightClick="1">
              <a:snd r:embed="rId17" name="cenar solo.wav"/>
            </a:hlinkClick>
            <a:extLst>
              <a:ext uri="{FF2B5EF4-FFF2-40B4-BE49-F238E27FC236}">
                <a16:creationId xmlns:a16="http://schemas.microsoft.com/office/drawing/2014/main" id="{30030AF8-564D-734B-84B9-DB4C7A3A6A53}"/>
              </a:ext>
            </a:extLst>
          </p:cNvPr>
          <p:cNvSpPr/>
          <p:nvPr/>
        </p:nvSpPr>
        <p:spPr>
          <a:xfrm>
            <a:off x="1023729" y="1726530"/>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2</a:t>
            </a:r>
          </a:p>
        </p:txBody>
      </p:sp>
      <p:sp>
        <p:nvSpPr>
          <p:cNvPr id="46" name="Action Button: Custom 16">
            <a:hlinkClick r:id="" action="ppaction://noaction" highlightClick="1">
              <a:snd r:embed="rId18" name="el pelo largo.wav"/>
            </a:hlinkClick>
            <a:extLst>
              <a:ext uri="{FF2B5EF4-FFF2-40B4-BE49-F238E27FC236}">
                <a16:creationId xmlns:a16="http://schemas.microsoft.com/office/drawing/2014/main" id="{30030AF8-564D-734B-84B9-DB4C7A3A6A53}"/>
              </a:ext>
            </a:extLst>
          </p:cNvPr>
          <p:cNvSpPr/>
          <p:nvPr/>
        </p:nvSpPr>
        <p:spPr>
          <a:xfrm>
            <a:off x="1581074" y="1723977"/>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3</a:t>
            </a:r>
          </a:p>
        </p:txBody>
      </p:sp>
      <p:sp>
        <p:nvSpPr>
          <p:cNvPr id="47" name="Action Button: Custom 16">
            <a:hlinkClick r:id="" action="ppaction://noaction" highlightClick="1">
              <a:snd r:embed="rId19" name="hacer un viaje corto.wav"/>
            </a:hlinkClick>
            <a:extLst>
              <a:ext uri="{FF2B5EF4-FFF2-40B4-BE49-F238E27FC236}">
                <a16:creationId xmlns:a16="http://schemas.microsoft.com/office/drawing/2014/main" id="{30030AF8-564D-734B-84B9-DB4C7A3A6A53}"/>
              </a:ext>
            </a:extLst>
          </p:cNvPr>
          <p:cNvSpPr/>
          <p:nvPr/>
        </p:nvSpPr>
        <p:spPr>
          <a:xfrm>
            <a:off x="2190033" y="1724563"/>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4</a:t>
            </a:r>
          </a:p>
        </p:txBody>
      </p:sp>
      <p:sp>
        <p:nvSpPr>
          <p:cNvPr id="48" name="Action Button: Custom 16">
            <a:hlinkClick r:id="" action="ppaction://noaction" highlightClick="1">
              <a:snd r:embed="rId20" name="hacer un gesto gracioso.wav"/>
            </a:hlinkClick>
            <a:extLst>
              <a:ext uri="{FF2B5EF4-FFF2-40B4-BE49-F238E27FC236}">
                <a16:creationId xmlns:a16="http://schemas.microsoft.com/office/drawing/2014/main" id="{30030AF8-564D-734B-84B9-DB4C7A3A6A53}"/>
              </a:ext>
            </a:extLst>
          </p:cNvPr>
          <p:cNvSpPr/>
          <p:nvPr/>
        </p:nvSpPr>
        <p:spPr>
          <a:xfrm>
            <a:off x="2768338" y="1724478"/>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5</a:t>
            </a:r>
          </a:p>
        </p:txBody>
      </p:sp>
      <p:sp>
        <p:nvSpPr>
          <p:cNvPr id="49" name="Action Button: Custom 16">
            <a:hlinkClick r:id="" action="ppaction://noaction" highlightClick="1">
              <a:snd r:embed="rId21" name="el pelo corto.wav"/>
            </a:hlinkClick>
            <a:extLst>
              <a:ext uri="{FF2B5EF4-FFF2-40B4-BE49-F238E27FC236}">
                <a16:creationId xmlns:a16="http://schemas.microsoft.com/office/drawing/2014/main" id="{30030AF8-564D-734B-84B9-DB4C7A3A6A53}"/>
              </a:ext>
            </a:extLst>
          </p:cNvPr>
          <p:cNvSpPr/>
          <p:nvPr/>
        </p:nvSpPr>
        <p:spPr>
          <a:xfrm>
            <a:off x="3338824" y="1723629"/>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6</a:t>
            </a:r>
          </a:p>
        </p:txBody>
      </p:sp>
      <p:sp>
        <p:nvSpPr>
          <p:cNvPr id="50" name="Action Button: Custom 16">
            <a:hlinkClick r:id="" action="ppaction://noaction" highlightClick="1">
              <a:snd r:embed="rId22" name="hacer un esfuerzo.wav"/>
            </a:hlinkClick>
            <a:extLst>
              <a:ext uri="{FF2B5EF4-FFF2-40B4-BE49-F238E27FC236}">
                <a16:creationId xmlns:a16="http://schemas.microsoft.com/office/drawing/2014/main" id="{30030AF8-564D-734B-84B9-DB4C7A3A6A53}"/>
              </a:ext>
            </a:extLst>
          </p:cNvPr>
          <p:cNvSpPr/>
          <p:nvPr/>
        </p:nvSpPr>
        <p:spPr>
          <a:xfrm>
            <a:off x="3899777" y="1723977"/>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7</a:t>
            </a:r>
          </a:p>
        </p:txBody>
      </p:sp>
      <p:sp>
        <p:nvSpPr>
          <p:cNvPr id="51" name="Action Button: Custom 16">
            <a:hlinkClick r:id="" action="ppaction://noaction" highlightClick="1">
              <a:snd r:embed="rId23" name="un diálogo largo.wav"/>
            </a:hlinkClick>
            <a:extLst>
              <a:ext uri="{FF2B5EF4-FFF2-40B4-BE49-F238E27FC236}">
                <a16:creationId xmlns:a16="http://schemas.microsoft.com/office/drawing/2014/main" id="{30030AF8-564D-734B-84B9-DB4C7A3A6A53}"/>
              </a:ext>
            </a:extLst>
          </p:cNvPr>
          <p:cNvSpPr/>
          <p:nvPr/>
        </p:nvSpPr>
        <p:spPr>
          <a:xfrm>
            <a:off x="4487616" y="1723977"/>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8</a:t>
            </a:r>
          </a:p>
        </p:txBody>
      </p:sp>
      <p:sp>
        <p:nvSpPr>
          <p:cNvPr id="52" name="Action Button: Custom 16">
            <a:hlinkClick r:id="" action="ppaction://noaction" highlightClick="1">
              <a:snd r:embed="rId24" name="hacer un viaje largo.wav"/>
            </a:hlinkClick>
            <a:extLst>
              <a:ext uri="{FF2B5EF4-FFF2-40B4-BE49-F238E27FC236}">
                <a16:creationId xmlns:a16="http://schemas.microsoft.com/office/drawing/2014/main" id="{30030AF8-564D-734B-84B9-DB4C7A3A6A53}"/>
              </a:ext>
            </a:extLst>
          </p:cNvPr>
          <p:cNvSpPr/>
          <p:nvPr/>
        </p:nvSpPr>
        <p:spPr>
          <a:xfrm>
            <a:off x="5088384" y="1724349"/>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9</a:t>
            </a:r>
          </a:p>
        </p:txBody>
      </p:sp>
      <p:sp>
        <p:nvSpPr>
          <p:cNvPr id="53" name="Action Button: Custom 16">
            <a:hlinkClick r:id="" action="ppaction://noaction" highlightClick="1">
              <a:snd r:embed="rId25" name="el cielo azul.wav"/>
            </a:hlinkClick>
            <a:extLst>
              <a:ext uri="{FF2B5EF4-FFF2-40B4-BE49-F238E27FC236}">
                <a16:creationId xmlns:a16="http://schemas.microsoft.com/office/drawing/2014/main" id="{30030AF8-564D-734B-84B9-DB4C7A3A6A53}"/>
              </a:ext>
            </a:extLst>
          </p:cNvPr>
          <p:cNvSpPr/>
          <p:nvPr/>
        </p:nvSpPr>
        <p:spPr>
          <a:xfrm>
            <a:off x="5655134" y="1724478"/>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10</a:t>
            </a:r>
          </a:p>
        </p:txBody>
      </p:sp>
      <p:sp>
        <p:nvSpPr>
          <p:cNvPr id="54" name="Action Button: Custom 16">
            <a:hlinkClick r:id="" action="ppaction://noaction" highlightClick="1">
              <a:snd r:embed="rId26" name="hacer ruido.wav"/>
            </a:hlinkClick>
            <a:extLst>
              <a:ext uri="{FF2B5EF4-FFF2-40B4-BE49-F238E27FC236}">
                <a16:creationId xmlns:a16="http://schemas.microsoft.com/office/drawing/2014/main" id="{30030AF8-564D-734B-84B9-DB4C7A3A6A53}"/>
              </a:ext>
            </a:extLst>
          </p:cNvPr>
          <p:cNvSpPr/>
          <p:nvPr/>
        </p:nvSpPr>
        <p:spPr>
          <a:xfrm>
            <a:off x="6237175" y="1724051"/>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11</a:t>
            </a:r>
          </a:p>
        </p:txBody>
      </p:sp>
      <p:sp>
        <p:nvSpPr>
          <p:cNvPr id="55" name="TextBox 54"/>
          <p:cNvSpPr txBox="1"/>
          <p:nvPr/>
        </p:nvSpPr>
        <p:spPr>
          <a:xfrm>
            <a:off x="229196" y="2884707"/>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A</a:t>
            </a:r>
          </a:p>
        </p:txBody>
      </p:sp>
      <p:sp>
        <p:nvSpPr>
          <p:cNvPr id="56" name="TextBox 55"/>
          <p:cNvSpPr txBox="1"/>
          <p:nvPr/>
        </p:nvSpPr>
        <p:spPr>
          <a:xfrm>
            <a:off x="229196" y="4413878"/>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G</a:t>
            </a:r>
          </a:p>
        </p:txBody>
      </p:sp>
      <p:sp>
        <p:nvSpPr>
          <p:cNvPr id="57" name="TextBox 56"/>
          <p:cNvSpPr txBox="1"/>
          <p:nvPr/>
        </p:nvSpPr>
        <p:spPr>
          <a:xfrm>
            <a:off x="1872603" y="2888410"/>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B</a:t>
            </a:r>
          </a:p>
        </p:txBody>
      </p:sp>
      <p:sp>
        <p:nvSpPr>
          <p:cNvPr id="58" name="TextBox 57"/>
          <p:cNvSpPr txBox="1"/>
          <p:nvPr/>
        </p:nvSpPr>
        <p:spPr>
          <a:xfrm>
            <a:off x="3726140" y="4413878"/>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I</a:t>
            </a:r>
          </a:p>
        </p:txBody>
      </p:sp>
      <p:sp>
        <p:nvSpPr>
          <p:cNvPr id="59" name="TextBox 58"/>
          <p:cNvSpPr txBox="1"/>
          <p:nvPr/>
        </p:nvSpPr>
        <p:spPr>
          <a:xfrm>
            <a:off x="3724758" y="2884707"/>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C</a:t>
            </a:r>
          </a:p>
        </p:txBody>
      </p:sp>
      <p:sp>
        <p:nvSpPr>
          <p:cNvPr id="61" name="TextBox 60"/>
          <p:cNvSpPr txBox="1"/>
          <p:nvPr/>
        </p:nvSpPr>
        <p:spPr>
          <a:xfrm>
            <a:off x="7107524" y="2889921"/>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E</a:t>
            </a:r>
          </a:p>
        </p:txBody>
      </p:sp>
      <p:sp>
        <p:nvSpPr>
          <p:cNvPr id="62" name="TextBox 61"/>
          <p:cNvSpPr txBox="1"/>
          <p:nvPr/>
        </p:nvSpPr>
        <p:spPr>
          <a:xfrm>
            <a:off x="5387129" y="4413878"/>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J</a:t>
            </a:r>
          </a:p>
        </p:txBody>
      </p:sp>
      <p:sp>
        <p:nvSpPr>
          <p:cNvPr id="63" name="TextBox 62"/>
          <p:cNvSpPr txBox="1"/>
          <p:nvPr/>
        </p:nvSpPr>
        <p:spPr>
          <a:xfrm>
            <a:off x="8708205" y="2891156"/>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F</a:t>
            </a:r>
          </a:p>
        </p:txBody>
      </p:sp>
      <p:sp>
        <p:nvSpPr>
          <p:cNvPr id="64" name="TextBox 63"/>
          <p:cNvSpPr txBox="1"/>
          <p:nvPr/>
        </p:nvSpPr>
        <p:spPr>
          <a:xfrm>
            <a:off x="1872603" y="4419791"/>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H</a:t>
            </a:r>
          </a:p>
        </p:txBody>
      </p:sp>
      <p:sp>
        <p:nvSpPr>
          <p:cNvPr id="66" name="TextBox 65"/>
          <p:cNvSpPr txBox="1"/>
          <p:nvPr/>
        </p:nvSpPr>
        <p:spPr>
          <a:xfrm>
            <a:off x="7107524" y="4416642"/>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K</a:t>
            </a:r>
          </a:p>
        </p:txBody>
      </p:sp>
      <p:sp>
        <p:nvSpPr>
          <p:cNvPr id="68" name="TextBox 67"/>
          <p:cNvSpPr txBox="1"/>
          <p:nvPr/>
        </p:nvSpPr>
        <p:spPr>
          <a:xfrm>
            <a:off x="5389553" y="2889983"/>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D</a:t>
            </a:r>
          </a:p>
        </p:txBody>
      </p:sp>
      <p:sp>
        <p:nvSpPr>
          <p:cNvPr id="69" name="TextBox 68"/>
          <p:cNvSpPr txBox="1"/>
          <p:nvPr/>
        </p:nvSpPr>
        <p:spPr>
          <a:xfrm>
            <a:off x="438324" y="2225092"/>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F</a:t>
            </a:r>
          </a:p>
        </p:txBody>
      </p:sp>
      <p:sp>
        <p:nvSpPr>
          <p:cNvPr id="70" name="TextBox 69"/>
          <p:cNvSpPr txBox="1"/>
          <p:nvPr/>
        </p:nvSpPr>
        <p:spPr>
          <a:xfrm>
            <a:off x="1029612" y="2224942"/>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J</a:t>
            </a:r>
          </a:p>
        </p:txBody>
      </p:sp>
      <p:sp>
        <p:nvSpPr>
          <p:cNvPr id="71" name="TextBox 70"/>
          <p:cNvSpPr txBox="1"/>
          <p:nvPr/>
        </p:nvSpPr>
        <p:spPr>
          <a:xfrm>
            <a:off x="1605171" y="2224941"/>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A</a:t>
            </a:r>
          </a:p>
        </p:txBody>
      </p:sp>
      <p:sp>
        <p:nvSpPr>
          <p:cNvPr id="72" name="TextBox 71"/>
          <p:cNvSpPr txBox="1"/>
          <p:nvPr/>
        </p:nvSpPr>
        <p:spPr>
          <a:xfrm>
            <a:off x="2203733" y="2221755"/>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G</a:t>
            </a:r>
          </a:p>
        </p:txBody>
      </p:sp>
      <p:sp>
        <p:nvSpPr>
          <p:cNvPr id="73" name="TextBox 72"/>
          <p:cNvSpPr txBox="1"/>
          <p:nvPr/>
        </p:nvSpPr>
        <p:spPr>
          <a:xfrm>
            <a:off x="2764237" y="2222824"/>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E</a:t>
            </a:r>
          </a:p>
        </p:txBody>
      </p:sp>
      <p:sp>
        <p:nvSpPr>
          <p:cNvPr id="74" name="TextBox 73"/>
          <p:cNvSpPr txBox="1"/>
          <p:nvPr/>
        </p:nvSpPr>
        <p:spPr>
          <a:xfrm>
            <a:off x="3329595" y="2227594"/>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H</a:t>
            </a:r>
          </a:p>
        </p:txBody>
      </p:sp>
      <p:sp>
        <p:nvSpPr>
          <p:cNvPr id="75" name="TextBox 74"/>
          <p:cNvSpPr txBox="1"/>
          <p:nvPr/>
        </p:nvSpPr>
        <p:spPr>
          <a:xfrm>
            <a:off x="3899777" y="2227594"/>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B</a:t>
            </a:r>
          </a:p>
        </p:txBody>
      </p:sp>
      <p:sp>
        <p:nvSpPr>
          <p:cNvPr id="76" name="TextBox 75"/>
          <p:cNvSpPr txBox="1"/>
          <p:nvPr/>
        </p:nvSpPr>
        <p:spPr>
          <a:xfrm>
            <a:off x="4505441" y="2222440"/>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I</a:t>
            </a:r>
          </a:p>
        </p:txBody>
      </p:sp>
      <p:sp>
        <p:nvSpPr>
          <p:cNvPr id="77" name="TextBox 76"/>
          <p:cNvSpPr txBox="1"/>
          <p:nvPr/>
        </p:nvSpPr>
        <p:spPr>
          <a:xfrm>
            <a:off x="5062321" y="2226519"/>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D</a:t>
            </a:r>
          </a:p>
        </p:txBody>
      </p:sp>
      <p:sp>
        <p:nvSpPr>
          <p:cNvPr id="78" name="TextBox 77"/>
          <p:cNvSpPr txBox="1"/>
          <p:nvPr/>
        </p:nvSpPr>
        <p:spPr>
          <a:xfrm>
            <a:off x="5645173" y="2235792"/>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L</a:t>
            </a:r>
          </a:p>
        </p:txBody>
      </p:sp>
      <p:sp>
        <p:nvSpPr>
          <p:cNvPr id="79" name="TextBox 78"/>
          <p:cNvSpPr txBox="1"/>
          <p:nvPr/>
        </p:nvSpPr>
        <p:spPr>
          <a:xfrm>
            <a:off x="6212934" y="2235792"/>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C</a:t>
            </a:r>
          </a:p>
        </p:txBody>
      </p:sp>
      <p:sp>
        <p:nvSpPr>
          <p:cNvPr id="8" name="TextBox 7"/>
          <p:cNvSpPr txBox="1"/>
          <p:nvPr/>
        </p:nvSpPr>
        <p:spPr>
          <a:xfrm>
            <a:off x="311761" y="3899450"/>
            <a:ext cx="1616586" cy="416268"/>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[long hair]</a:t>
            </a:r>
          </a:p>
        </p:txBody>
      </p:sp>
      <p:sp>
        <p:nvSpPr>
          <p:cNvPr id="81" name="TextBox 80"/>
          <p:cNvSpPr txBox="1"/>
          <p:nvPr/>
        </p:nvSpPr>
        <p:spPr>
          <a:xfrm>
            <a:off x="8800151" y="3748698"/>
            <a:ext cx="1833031" cy="632224"/>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[to make a great change]</a:t>
            </a:r>
          </a:p>
        </p:txBody>
      </p:sp>
      <p:sp>
        <p:nvSpPr>
          <p:cNvPr id="82" name="TextBox 81"/>
          <p:cNvSpPr txBox="1"/>
          <p:nvPr/>
        </p:nvSpPr>
        <p:spPr>
          <a:xfrm>
            <a:off x="3963089" y="3656340"/>
            <a:ext cx="2066228" cy="740203"/>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[to make</a:t>
            </a:r>
          </a:p>
          <a:p>
            <a:pPr defTabSz="801929">
              <a:defRPr/>
            </a:pPr>
            <a:r>
              <a:rPr lang="en-GB" sz="2105" dirty="0">
                <a:solidFill>
                  <a:srgbClr val="4472C4">
                    <a:lumMod val="50000"/>
                  </a:srgbClr>
                </a:solidFill>
                <a:latin typeface="Century Gothic" panose="020F0302020204030204"/>
              </a:rPr>
              <a:t>noise]</a:t>
            </a:r>
          </a:p>
        </p:txBody>
      </p:sp>
      <p:sp>
        <p:nvSpPr>
          <p:cNvPr id="83" name="TextBox 82"/>
          <p:cNvSpPr txBox="1"/>
          <p:nvPr/>
        </p:nvSpPr>
        <p:spPr>
          <a:xfrm>
            <a:off x="2111246" y="5495959"/>
            <a:ext cx="1616586" cy="416268"/>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[short hair]</a:t>
            </a:r>
          </a:p>
        </p:txBody>
      </p:sp>
      <p:sp>
        <p:nvSpPr>
          <p:cNvPr id="84" name="TextBox 83"/>
          <p:cNvSpPr txBox="1"/>
          <p:nvPr/>
        </p:nvSpPr>
        <p:spPr>
          <a:xfrm>
            <a:off x="8936218" y="5458176"/>
            <a:ext cx="1917243" cy="416268"/>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[blue sky]</a:t>
            </a:r>
          </a:p>
        </p:txBody>
      </p:sp>
      <p:sp>
        <p:nvSpPr>
          <p:cNvPr id="85" name="TextBox 84"/>
          <p:cNvSpPr txBox="1"/>
          <p:nvPr/>
        </p:nvSpPr>
        <p:spPr>
          <a:xfrm>
            <a:off x="3687035" y="5239783"/>
            <a:ext cx="1423177" cy="1064137"/>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[a long dialogue]</a:t>
            </a:r>
          </a:p>
        </p:txBody>
      </p:sp>
      <p:sp>
        <p:nvSpPr>
          <p:cNvPr id="88" name="TextBox 87"/>
          <p:cNvSpPr txBox="1"/>
          <p:nvPr/>
        </p:nvSpPr>
        <p:spPr>
          <a:xfrm>
            <a:off x="1846916" y="3706623"/>
            <a:ext cx="2569037" cy="740203"/>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[to make an effort]</a:t>
            </a:r>
          </a:p>
        </p:txBody>
      </p:sp>
      <p:pic>
        <p:nvPicPr>
          <p:cNvPr id="1026" name="Picture 2" descr="A Perfect World "/>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37906" y="2887980"/>
            <a:ext cx="676450" cy="88615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7063652" y="3764302"/>
            <a:ext cx="2120443" cy="632224"/>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[to make a </a:t>
            </a:r>
          </a:p>
          <a:p>
            <a:pPr defTabSz="801929">
              <a:defRPr/>
            </a:pPr>
            <a:r>
              <a:rPr lang="en-GB" sz="1754" dirty="0">
                <a:solidFill>
                  <a:srgbClr val="4472C4">
                    <a:lumMod val="50000"/>
                  </a:srgbClr>
                </a:solidFill>
                <a:latin typeface="Century Gothic" panose="020F0302020204030204"/>
              </a:rPr>
              <a:t>funny gesture]</a:t>
            </a:r>
          </a:p>
        </p:txBody>
      </p:sp>
      <p:pic>
        <p:nvPicPr>
          <p:cNvPr id="1028" name="Picture 4" descr="sound clip art"/>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240183" y="2913878"/>
            <a:ext cx="824077" cy="81864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5343119" y="3797721"/>
            <a:ext cx="1692569" cy="632224"/>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[to go on a long trip]</a:t>
            </a:r>
          </a:p>
        </p:txBody>
      </p:sp>
      <p:grpSp>
        <p:nvGrpSpPr>
          <p:cNvPr id="94" name="Group 93"/>
          <p:cNvGrpSpPr/>
          <p:nvPr/>
        </p:nvGrpSpPr>
        <p:grpSpPr>
          <a:xfrm>
            <a:off x="241241" y="4789081"/>
            <a:ext cx="1756157" cy="673276"/>
            <a:chOff x="2647869" y="4003009"/>
            <a:chExt cx="3149567" cy="957231"/>
          </a:xfrm>
        </p:grpSpPr>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97" name="Picture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sp>
        <p:nvSpPr>
          <p:cNvPr id="98" name="TextBox 97"/>
          <p:cNvSpPr txBox="1"/>
          <p:nvPr/>
        </p:nvSpPr>
        <p:spPr>
          <a:xfrm>
            <a:off x="5347924" y="5327846"/>
            <a:ext cx="1879452" cy="686085"/>
          </a:xfrm>
          <a:prstGeom prst="rect">
            <a:avLst/>
          </a:prstGeom>
          <a:noFill/>
        </p:spPr>
        <p:txBody>
          <a:bodyPr wrap="square" rtlCol="0">
            <a:spAutoFit/>
          </a:bodyPr>
          <a:lstStyle/>
          <a:p>
            <a:pPr defTabSz="801929">
              <a:defRPr/>
            </a:pPr>
            <a:r>
              <a:rPr lang="en-GB" sz="1929" dirty="0">
                <a:solidFill>
                  <a:srgbClr val="4472C4">
                    <a:lumMod val="50000"/>
                  </a:srgbClr>
                </a:solidFill>
                <a:latin typeface="Century Gothic" panose="020F0302020204030204"/>
              </a:rPr>
              <a:t>[to have dinner alone]</a:t>
            </a:r>
          </a:p>
        </p:txBody>
      </p:sp>
      <p:sp>
        <p:nvSpPr>
          <p:cNvPr id="101" name="TextBox 100"/>
          <p:cNvSpPr txBox="1"/>
          <p:nvPr/>
        </p:nvSpPr>
        <p:spPr>
          <a:xfrm>
            <a:off x="8708205" y="4421358"/>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L</a:t>
            </a:r>
          </a:p>
        </p:txBody>
      </p:sp>
      <p:sp>
        <p:nvSpPr>
          <p:cNvPr id="2" name="Title 1"/>
          <p:cNvSpPr>
            <a:spLocks noGrp="1"/>
          </p:cNvSpPr>
          <p:nvPr>
            <p:ph type="title"/>
          </p:nvPr>
        </p:nvSpPr>
        <p:spPr>
          <a:xfrm>
            <a:off x="9225383" y="598991"/>
            <a:ext cx="1808346" cy="1162457"/>
          </a:xfrm>
        </p:spPr>
        <p:txBody>
          <a:bodyPr>
            <a:normAutofit/>
          </a:bodyPr>
          <a:lstStyle/>
          <a:p>
            <a:r>
              <a:rPr lang="en-GB" sz="1754" b="1" dirty="0" err="1">
                <a:solidFill>
                  <a:schemeClr val="bg1"/>
                </a:solidFill>
              </a:rPr>
              <a:t>escuchar</a:t>
            </a:r>
            <a:endParaRPr lang="en-GB" sz="1754" b="1" dirty="0">
              <a:solidFill>
                <a:schemeClr val="bg1"/>
              </a:solidFill>
            </a:endParaRPr>
          </a:p>
        </p:txBody>
      </p:sp>
      <p:sp>
        <p:nvSpPr>
          <p:cNvPr id="109" name="TextBox 108"/>
          <p:cNvSpPr txBox="1"/>
          <p:nvPr/>
        </p:nvSpPr>
        <p:spPr>
          <a:xfrm>
            <a:off x="7334974" y="5297846"/>
            <a:ext cx="1797778" cy="686085"/>
          </a:xfrm>
          <a:prstGeom prst="rect">
            <a:avLst/>
          </a:prstGeom>
          <a:noFill/>
        </p:spPr>
        <p:txBody>
          <a:bodyPr wrap="square" rtlCol="0">
            <a:spAutoFit/>
          </a:bodyPr>
          <a:lstStyle/>
          <a:p>
            <a:pPr defTabSz="801929">
              <a:defRPr/>
            </a:pPr>
            <a:r>
              <a:rPr lang="en-GB" sz="1929" dirty="0">
                <a:solidFill>
                  <a:srgbClr val="4472C4">
                    <a:lumMod val="50000"/>
                  </a:srgbClr>
                </a:solidFill>
                <a:latin typeface="Century Gothic" panose="020F0302020204030204"/>
              </a:rPr>
              <a:t>[to sleep alone]</a:t>
            </a:r>
          </a:p>
        </p:txBody>
      </p:sp>
      <p:sp>
        <p:nvSpPr>
          <p:cNvPr id="113" name="Action Button: Custom 16">
            <a:hlinkClick r:id="" action="ppaction://noaction" highlightClick="1">
              <a:snd r:embed="rId29" name="dormir solo.wav"/>
            </a:hlinkClick>
            <a:extLst>
              <a:ext uri="{FF2B5EF4-FFF2-40B4-BE49-F238E27FC236}">
                <a16:creationId xmlns:a16="http://schemas.microsoft.com/office/drawing/2014/main" id="{30030AF8-564D-734B-84B9-DB4C7A3A6A53}"/>
              </a:ext>
            </a:extLst>
          </p:cNvPr>
          <p:cNvSpPr/>
          <p:nvPr/>
        </p:nvSpPr>
        <p:spPr>
          <a:xfrm>
            <a:off x="6767004" y="1723291"/>
            <a:ext cx="347273" cy="342828"/>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12</a:t>
            </a:r>
          </a:p>
        </p:txBody>
      </p:sp>
      <p:pic>
        <p:nvPicPr>
          <p:cNvPr id="1030" name="Picture 6" descr="Zzz Clipart "/>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676534" y="4531476"/>
            <a:ext cx="692034" cy="790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256811" y="4442799"/>
            <a:ext cx="812737" cy="1005449"/>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6797078" y="2242534"/>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K</a:t>
            </a:r>
          </a:p>
        </p:txBody>
      </p:sp>
      <p:sp>
        <p:nvSpPr>
          <p:cNvPr id="5" name="Rectangle 4">
            <a:extLst>
              <a:ext uri="{FF2B5EF4-FFF2-40B4-BE49-F238E27FC236}">
                <a16:creationId xmlns:a16="http://schemas.microsoft.com/office/drawing/2014/main" id="{A2796D69-C3F9-4094-BFF7-801AF81D88D7}"/>
              </a:ext>
            </a:extLst>
          </p:cNvPr>
          <p:cNvSpPr/>
          <p:nvPr/>
        </p:nvSpPr>
        <p:spPr>
          <a:xfrm>
            <a:off x="5246191" y="6408641"/>
            <a:ext cx="3231975" cy="356893"/>
          </a:xfrm>
          <a:prstGeom prst="rect">
            <a:avLst/>
          </a:prstGeom>
        </p:spPr>
        <p:txBody>
          <a:bodyPr wrap="none">
            <a:spAutoFit/>
          </a:bodyPr>
          <a:lstStyle/>
          <a:p>
            <a:r>
              <a:rPr lang="en-GB" sz="1719" dirty="0">
                <a:solidFill>
                  <a:prstClr val="white"/>
                </a:solidFill>
                <a:latin typeface="Century Gothic" panose="020B0502020202020204" pitchFamily="34" charset="0"/>
              </a:rPr>
              <a:t>Victoria Hobson / Nick Avery</a:t>
            </a:r>
            <a:endParaRPr lang="en-GB" sz="1719" dirty="0"/>
          </a:p>
        </p:txBody>
      </p:sp>
    </p:spTree>
    <p:extLst>
      <p:ext uri="{BB962C8B-B14F-4D97-AF65-F5344CB8AC3E}">
        <p14:creationId xmlns:p14="http://schemas.microsoft.com/office/powerpoint/2010/main" val="1685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39865"/>
            <a:ext cx="4272343" cy="642372"/>
          </a:xfrm>
          <a:prstGeom prst="rect">
            <a:avLst/>
          </a:prstGeom>
        </p:spPr>
      </p:pic>
      <p:sp>
        <p:nvSpPr>
          <p:cNvPr id="4" name="Title 3"/>
          <p:cNvSpPr>
            <a:spLocks noGrp="1"/>
          </p:cNvSpPr>
          <p:nvPr>
            <p:ph type="title"/>
          </p:nvPr>
        </p:nvSpPr>
        <p:spPr>
          <a:xfrm>
            <a:off x="0" y="956778"/>
            <a:ext cx="3733371" cy="522676"/>
          </a:xfrm>
        </p:spPr>
        <p:txBody>
          <a:bodyPr>
            <a:normAutofit fontScale="90000"/>
          </a:bodyPr>
          <a:lstStyle/>
          <a:p>
            <a:r>
              <a:rPr lang="en-GB" sz="3157" b="1" dirty="0" err="1">
                <a:solidFill>
                  <a:schemeClr val="bg1"/>
                </a:solidFill>
              </a:rPr>
              <a:t>eine</a:t>
            </a:r>
            <a:r>
              <a:rPr lang="en-GB" sz="3157" b="1" dirty="0">
                <a:solidFill>
                  <a:schemeClr val="bg1"/>
                </a:solidFill>
              </a:rPr>
              <a:t> </a:t>
            </a:r>
            <a:r>
              <a:rPr lang="en-GB" sz="3157" b="1" dirty="0" err="1">
                <a:solidFill>
                  <a:schemeClr val="bg1"/>
                </a:solidFill>
              </a:rPr>
              <a:t>Geschichte</a:t>
            </a:r>
            <a:endParaRPr lang="en-GB" sz="3157"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193497" y="687802"/>
            <a:ext cx="2127802" cy="6423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err="1">
                <a:solidFill>
                  <a:prstClr val="white"/>
                </a:solidFill>
                <a:latin typeface="Century Gothic" panose="020B0502020202020204" pitchFamily="34" charset="0"/>
              </a:rPr>
              <a:t>hören</a:t>
            </a:r>
            <a:r>
              <a:rPr lang="en-GB" sz="1754" b="1" dirty="0">
                <a:solidFill>
                  <a:prstClr val="white"/>
                </a:solidFill>
                <a:latin typeface="Century Gothic" panose="020B0502020202020204" pitchFamily="34" charset="0"/>
              </a:rPr>
              <a:t> / </a:t>
            </a:r>
            <a:r>
              <a:rPr lang="en-GB" sz="1754" b="1" dirty="0" err="1">
                <a:solidFill>
                  <a:prstClr val="white"/>
                </a:solidFill>
                <a:latin typeface="Century Gothic" panose="020B0502020202020204" pitchFamily="34" charset="0"/>
              </a:rPr>
              <a:t>sprechen</a:t>
            </a:r>
            <a:endParaRPr lang="en-GB" sz="1754" b="1" dirty="0">
              <a:solidFill>
                <a:prstClr val="white"/>
              </a:solidFill>
              <a:latin typeface="Century Gothic" panose="020B0502020202020204" pitchFamily="34" charset="0"/>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nvGraphicFramePr>
        <p:xfrm>
          <a:off x="0" y="1807971"/>
          <a:ext cx="10670766" cy="4421531"/>
        </p:xfrm>
        <a:graphic>
          <a:graphicData uri="http://schemas.openxmlformats.org/drawingml/2006/table">
            <a:tbl>
              <a:tblPr firstRow="1" bandRow="1">
                <a:tableStyleId>{5940675A-B579-460E-94D1-54222C63F5DA}</a:tableStyleId>
              </a:tblPr>
              <a:tblGrid>
                <a:gridCol w="299211">
                  <a:extLst>
                    <a:ext uri="{9D8B030D-6E8A-4147-A177-3AD203B41FA5}">
                      <a16:colId xmlns:a16="http://schemas.microsoft.com/office/drawing/2014/main" val="20000"/>
                    </a:ext>
                  </a:extLst>
                </a:gridCol>
                <a:gridCol w="3513034">
                  <a:extLst>
                    <a:ext uri="{9D8B030D-6E8A-4147-A177-3AD203B41FA5}">
                      <a16:colId xmlns:a16="http://schemas.microsoft.com/office/drawing/2014/main" val="20001"/>
                    </a:ext>
                  </a:extLst>
                </a:gridCol>
                <a:gridCol w="3444165">
                  <a:extLst>
                    <a:ext uri="{9D8B030D-6E8A-4147-A177-3AD203B41FA5}">
                      <a16:colId xmlns:a16="http://schemas.microsoft.com/office/drawing/2014/main" val="20002"/>
                    </a:ext>
                  </a:extLst>
                </a:gridCol>
                <a:gridCol w="3414356">
                  <a:extLst>
                    <a:ext uri="{9D8B030D-6E8A-4147-A177-3AD203B41FA5}">
                      <a16:colId xmlns:a16="http://schemas.microsoft.com/office/drawing/2014/main" val="20003"/>
                    </a:ext>
                  </a:extLst>
                </a:gridCol>
              </a:tblGrid>
              <a:tr h="614779">
                <a:tc>
                  <a:txBody>
                    <a:bodyPr/>
                    <a:lstStyle/>
                    <a:p>
                      <a:endParaRPr lang="en-GB" sz="1800" dirty="0">
                        <a:solidFill>
                          <a:srgbClr val="115076"/>
                        </a:solidFill>
                      </a:endParaRPr>
                    </a:p>
                  </a:txBody>
                  <a:tcPr marL="80189" marR="80189" marT="40094" marB="40094"/>
                </a:tc>
                <a:tc>
                  <a:txBody>
                    <a:bodyPr/>
                    <a:lstStyle/>
                    <a:p>
                      <a:r>
                        <a:rPr lang="en-GB" sz="1800" dirty="0">
                          <a:solidFill>
                            <a:srgbClr val="115076"/>
                          </a:solidFill>
                        </a:rPr>
                        <a:t>A party</a:t>
                      </a:r>
                      <a:r>
                        <a:rPr lang="en-GB" sz="1800" baseline="0" dirty="0">
                          <a:solidFill>
                            <a:srgbClr val="115076"/>
                          </a:solidFill>
                        </a:rPr>
                        <a:t> is taking place </a:t>
                      </a:r>
                      <a:r>
                        <a:rPr lang="en-GB" sz="1800" b="1" baseline="0" dirty="0">
                          <a:solidFill>
                            <a:srgbClr val="115076"/>
                          </a:solidFill>
                        </a:rPr>
                        <a:t>upstairs</a:t>
                      </a:r>
                      <a:r>
                        <a:rPr lang="en-GB" sz="1800" baseline="0" dirty="0">
                          <a:solidFill>
                            <a:srgbClr val="115076"/>
                          </a:solidFill>
                        </a:rPr>
                        <a:t> in </a:t>
                      </a:r>
                      <a:r>
                        <a:rPr lang="en-GB" sz="1800" b="1" baseline="0" dirty="0">
                          <a:solidFill>
                            <a:srgbClr val="115076"/>
                          </a:solidFill>
                        </a:rPr>
                        <a:t>my flat</a:t>
                      </a:r>
                      <a:r>
                        <a:rPr lang="en-GB" sz="1800" baseline="0" dirty="0">
                          <a:solidFill>
                            <a:srgbClr val="115076"/>
                          </a:solidFill>
                        </a:rPr>
                        <a:t>.</a:t>
                      </a:r>
                      <a:endParaRPr lang="en-GB" sz="1800" dirty="0">
                        <a:solidFill>
                          <a:srgbClr val="115076"/>
                        </a:solidFill>
                      </a:endParaRPr>
                    </a:p>
                  </a:txBody>
                  <a:tcPr marL="80189" marR="80189" marT="40094" marB="40094" anchor="ctr"/>
                </a:tc>
                <a:tc>
                  <a:txBody>
                    <a:bodyPr/>
                    <a:lstStyle/>
                    <a:p>
                      <a:r>
                        <a:rPr lang="en-GB" sz="1800" dirty="0">
                          <a:solidFill>
                            <a:srgbClr val="115076"/>
                          </a:solidFill>
                        </a:rPr>
                        <a:t>A </a:t>
                      </a:r>
                      <a:r>
                        <a:rPr lang="en-GB" sz="1800" b="1" dirty="0">
                          <a:solidFill>
                            <a:srgbClr val="115076"/>
                          </a:solidFill>
                        </a:rPr>
                        <a:t>birthday</a:t>
                      </a:r>
                      <a:r>
                        <a:rPr lang="en-GB" sz="1800" dirty="0">
                          <a:solidFill>
                            <a:srgbClr val="115076"/>
                          </a:solidFill>
                        </a:rPr>
                        <a:t> party is taking place </a:t>
                      </a:r>
                      <a:r>
                        <a:rPr lang="en-GB" sz="1800" b="1" dirty="0">
                          <a:solidFill>
                            <a:srgbClr val="115076"/>
                          </a:solidFill>
                        </a:rPr>
                        <a:t>downstairs</a:t>
                      </a:r>
                      <a:r>
                        <a:rPr lang="en-GB" sz="1800" dirty="0">
                          <a:solidFill>
                            <a:srgbClr val="115076"/>
                          </a:solidFill>
                        </a:rPr>
                        <a:t> in </a:t>
                      </a:r>
                      <a:r>
                        <a:rPr lang="en-GB" sz="1800" b="1" dirty="0">
                          <a:solidFill>
                            <a:srgbClr val="115076"/>
                          </a:solidFill>
                        </a:rPr>
                        <a:t>my house</a:t>
                      </a:r>
                      <a:r>
                        <a:rPr lang="en-GB" sz="1800" dirty="0">
                          <a:solidFill>
                            <a:srgbClr val="115076"/>
                          </a:solidFill>
                        </a:rPr>
                        <a:t>.</a:t>
                      </a:r>
                    </a:p>
                  </a:txBody>
                  <a:tcPr marL="80189" marR="80189" marT="40094" marB="40094" anchor="ctr"/>
                </a:tc>
                <a:tc>
                  <a:txBody>
                    <a:bodyPr/>
                    <a:lstStyle/>
                    <a:p>
                      <a:r>
                        <a:rPr lang="en-GB" sz="1800" dirty="0">
                          <a:solidFill>
                            <a:srgbClr val="115076"/>
                          </a:solidFill>
                        </a:rPr>
                        <a:t>A </a:t>
                      </a:r>
                      <a:r>
                        <a:rPr lang="en-GB" sz="1800" b="1" dirty="0">
                          <a:solidFill>
                            <a:srgbClr val="115076"/>
                          </a:solidFill>
                        </a:rPr>
                        <a:t>birthday </a:t>
                      </a:r>
                      <a:r>
                        <a:rPr lang="en-GB" sz="1800" dirty="0">
                          <a:solidFill>
                            <a:srgbClr val="115076"/>
                          </a:solidFill>
                        </a:rPr>
                        <a:t>party is taking place </a:t>
                      </a:r>
                      <a:r>
                        <a:rPr lang="en-GB" sz="1800" b="1" dirty="0">
                          <a:solidFill>
                            <a:srgbClr val="115076"/>
                          </a:solidFill>
                        </a:rPr>
                        <a:t>upstairs</a:t>
                      </a:r>
                      <a:r>
                        <a:rPr lang="en-GB" sz="1800" dirty="0">
                          <a:solidFill>
                            <a:srgbClr val="115076"/>
                          </a:solidFill>
                        </a:rPr>
                        <a:t> in </a:t>
                      </a:r>
                      <a:r>
                        <a:rPr lang="en-GB" sz="1800" b="1" dirty="0">
                          <a:solidFill>
                            <a:srgbClr val="115076"/>
                          </a:solidFill>
                        </a:rPr>
                        <a:t>my flat</a:t>
                      </a:r>
                      <a:r>
                        <a:rPr lang="en-GB" sz="1800" dirty="0">
                          <a:solidFill>
                            <a:srgbClr val="115076"/>
                          </a:solidFill>
                        </a:rPr>
                        <a:t>.</a:t>
                      </a:r>
                    </a:p>
                  </a:txBody>
                  <a:tcPr marL="80189" marR="80189" marT="40094" marB="40094" anchor="ctr"/>
                </a:tc>
                <a:extLst>
                  <a:ext uri="{0D108BD9-81ED-4DB2-BD59-A6C34878D82A}">
                    <a16:rowId xmlns:a16="http://schemas.microsoft.com/office/drawing/2014/main" val="10000"/>
                  </a:ext>
                </a:extLst>
              </a:tr>
              <a:tr h="624258">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rPr>
                        <a:t>Mia is hungry and she is coming later.</a:t>
                      </a:r>
                    </a:p>
                  </a:txBody>
                  <a:tcPr marL="80189" marR="80189" marT="40094" marB="40094" anchor="ctr"/>
                </a:tc>
                <a:tc>
                  <a:txBody>
                    <a:bodyPr/>
                    <a:lstStyle/>
                    <a:p>
                      <a:r>
                        <a:rPr lang="en-GB" sz="1800" dirty="0">
                          <a:solidFill>
                            <a:srgbClr val="115076"/>
                          </a:solidFill>
                        </a:rPr>
                        <a:t>Mia is tired and she is coming later.</a:t>
                      </a:r>
                    </a:p>
                  </a:txBody>
                  <a:tcPr marL="80189" marR="80189" marT="40094" marB="40094" anchor="ctr"/>
                </a:tc>
                <a:tc>
                  <a:txBody>
                    <a:bodyPr/>
                    <a:lstStyle/>
                    <a:p>
                      <a:r>
                        <a:rPr lang="en-GB" sz="1800" dirty="0">
                          <a:solidFill>
                            <a:srgbClr val="115076"/>
                          </a:solidFill>
                        </a:rPr>
                        <a:t>Mia hat a headache and she is coming later.</a:t>
                      </a:r>
                    </a:p>
                  </a:txBody>
                  <a:tcPr marL="80189" marR="80189" marT="40094" marB="40094" anchor="ctr"/>
                </a:tc>
                <a:extLst>
                  <a:ext uri="{0D108BD9-81ED-4DB2-BD59-A6C34878D82A}">
                    <a16:rowId xmlns:a16="http://schemas.microsoft.com/office/drawing/2014/main" val="10001"/>
                  </a:ext>
                </a:extLst>
              </a:tr>
              <a:tr h="614779">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rPr>
                        <a:t>Mehmet</a:t>
                      </a:r>
                      <a:r>
                        <a:rPr lang="en-GB" sz="1800" baseline="0" dirty="0">
                          <a:solidFill>
                            <a:srgbClr val="115076"/>
                          </a:solidFill>
                        </a:rPr>
                        <a:t> flew by plane from Poland.</a:t>
                      </a:r>
                      <a:endParaRPr lang="en-GB" sz="1800" dirty="0">
                        <a:solidFill>
                          <a:srgbClr val="115076"/>
                        </a:solidFill>
                      </a:endParaRPr>
                    </a:p>
                  </a:txBody>
                  <a:tcPr marL="80189" marR="80189" marT="40094" marB="40094" anchor="ctr"/>
                </a:tc>
                <a:tc>
                  <a:txBody>
                    <a:bodyPr/>
                    <a:lstStyle/>
                    <a:p>
                      <a:r>
                        <a:rPr lang="en-GB" sz="1800" dirty="0">
                          <a:solidFill>
                            <a:srgbClr val="115076"/>
                          </a:solidFill>
                        </a:rPr>
                        <a:t>Mehmet</a:t>
                      </a:r>
                      <a:r>
                        <a:rPr lang="en-GB" sz="1800" baseline="0" dirty="0">
                          <a:solidFill>
                            <a:srgbClr val="115076"/>
                          </a:solidFill>
                        </a:rPr>
                        <a:t> travelled by train from Switzerland.</a:t>
                      </a:r>
                      <a:endParaRPr lang="en-GB" sz="1800" dirty="0">
                        <a:solidFill>
                          <a:srgbClr val="115076"/>
                        </a:solidFill>
                      </a:endParaRPr>
                    </a:p>
                  </a:txBody>
                  <a:tcPr marL="80189" marR="80189" marT="40094" marB="40094" anchor="ctr"/>
                </a:tc>
                <a:tc>
                  <a:txBody>
                    <a:bodyPr/>
                    <a:lstStyle/>
                    <a:p>
                      <a:r>
                        <a:rPr lang="en-GB" sz="1800" dirty="0">
                          <a:solidFill>
                            <a:srgbClr val="115076"/>
                          </a:solidFill>
                        </a:rPr>
                        <a:t>Mehmet</a:t>
                      </a:r>
                      <a:r>
                        <a:rPr lang="en-GB" sz="1800" baseline="0" dirty="0">
                          <a:solidFill>
                            <a:srgbClr val="115076"/>
                          </a:solidFill>
                        </a:rPr>
                        <a:t> flew by plane from the south.</a:t>
                      </a:r>
                      <a:endParaRPr lang="en-GB" sz="1800" dirty="0">
                        <a:solidFill>
                          <a:srgbClr val="115076"/>
                        </a:solidFill>
                      </a:endParaRPr>
                    </a:p>
                  </a:txBody>
                  <a:tcPr marL="80189" marR="80189" marT="40094" marB="40094" anchor="ctr"/>
                </a:tc>
                <a:extLst>
                  <a:ext uri="{0D108BD9-81ED-4DB2-BD59-A6C34878D82A}">
                    <a16:rowId xmlns:a16="http://schemas.microsoft.com/office/drawing/2014/main" val="10002"/>
                  </a:ext>
                </a:extLst>
              </a:tr>
              <a:tr h="882075">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rPr>
                        <a:t>Katja’s aunt and uncle live in Poland and are bringing Polish food.</a:t>
                      </a:r>
                    </a:p>
                  </a:txBody>
                  <a:tcPr marL="80189" marR="80189" marT="40094" marB="40094" anchor="ctr"/>
                </a:tc>
                <a:tc>
                  <a:txBody>
                    <a:bodyPr/>
                    <a:lstStyle/>
                    <a:p>
                      <a:r>
                        <a:rPr lang="en-GB" sz="1800" dirty="0">
                          <a:solidFill>
                            <a:srgbClr val="115076"/>
                          </a:solidFill>
                        </a:rPr>
                        <a:t>Katja’s aunt and uncle are flying from Poland and like eating Polish food.</a:t>
                      </a:r>
                    </a:p>
                  </a:txBody>
                  <a:tcPr marL="80189" marR="80189" marT="40094" marB="40094" anchor="ctr"/>
                </a:tc>
                <a:tc>
                  <a:txBody>
                    <a:bodyPr/>
                    <a:lstStyle/>
                    <a:p>
                      <a:r>
                        <a:rPr lang="en-GB" sz="1800" dirty="0">
                          <a:solidFill>
                            <a:srgbClr val="115076"/>
                          </a:solidFill>
                        </a:rPr>
                        <a:t>Katja’s aunt and uncle are coming from Poland and can’t travel by boat.</a:t>
                      </a:r>
                    </a:p>
                  </a:txBody>
                  <a:tcPr marL="80189" marR="80189" marT="40094" marB="40094" anchor="ctr"/>
                </a:tc>
                <a:extLst>
                  <a:ext uri="{0D108BD9-81ED-4DB2-BD59-A6C34878D82A}">
                    <a16:rowId xmlns:a16="http://schemas.microsoft.com/office/drawing/2014/main" val="10003"/>
                  </a:ext>
                </a:extLst>
              </a:tr>
              <a:tr h="847707">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rPr>
                        <a:t>Katja is preparing the food,</a:t>
                      </a:r>
                      <a:r>
                        <a:rPr lang="en-GB" sz="1800" baseline="0" dirty="0">
                          <a:solidFill>
                            <a:srgbClr val="115076"/>
                          </a:solidFill>
                        </a:rPr>
                        <a:t> but she hasn’t found the </a:t>
                      </a:r>
                      <a:r>
                        <a:rPr lang="en-GB" sz="1800" baseline="0" dirty="0" err="1">
                          <a:solidFill>
                            <a:srgbClr val="115076"/>
                          </a:solidFill>
                        </a:rPr>
                        <a:t>Küche</a:t>
                      </a:r>
                      <a:r>
                        <a:rPr lang="en-GB" sz="1800" baseline="0" dirty="0">
                          <a:solidFill>
                            <a:srgbClr val="115076"/>
                          </a:solidFill>
                        </a:rPr>
                        <a:t>.</a:t>
                      </a:r>
                      <a:endParaRPr lang="en-GB" sz="1800" dirty="0">
                        <a:solidFill>
                          <a:srgbClr val="115076"/>
                        </a:solidFill>
                      </a:endParaRPr>
                    </a:p>
                  </a:txBody>
                  <a:tcPr marL="80189" marR="80189" marT="40094" marB="40094" anchor="ctr"/>
                </a:tc>
                <a:tc>
                  <a:txBody>
                    <a:bodyPr/>
                    <a:lstStyle/>
                    <a:p>
                      <a:r>
                        <a:rPr lang="en-GB" sz="1800" dirty="0">
                          <a:solidFill>
                            <a:srgbClr val="115076"/>
                          </a:solidFill>
                        </a:rPr>
                        <a:t>Katja is preparing the food,</a:t>
                      </a:r>
                      <a:r>
                        <a:rPr lang="en-GB" sz="1800" baseline="0" dirty="0">
                          <a:solidFill>
                            <a:srgbClr val="115076"/>
                          </a:solidFill>
                        </a:rPr>
                        <a:t> but she hasn’t found the coffee.</a:t>
                      </a:r>
                      <a:endParaRPr lang="en-GB" sz="1800" dirty="0">
                        <a:solidFill>
                          <a:srgbClr val="115076"/>
                        </a:solidFill>
                      </a:endParaRPr>
                    </a:p>
                  </a:txBody>
                  <a:tcPr marL="80189" marR="80189" marT="40094" marB="40094" anchor="ctr"/>
                </a:tc>
                <a:tc>
                  <a:txBody>
                    <a:bodyPr/>
                    <a:lstStyle/>
                    <a:p>
                      <a:r>
                        <a:rPr lang="en-GB" sz="1800" dirty="0">
                          <a:solidFill>
                            <a:srgbClr val="115076"/>
                          </a:solidFill>
                        </a:rPr>
                        <a:t>Katja is preparing the party,</a:t>
                      </a:r>
                      <a:r>
                        <a:rPr lang="en-GB" sz="1800" baseline="0" dirty="0">
                          <a:solidFill>
                            <a:srgbClr val="115076"/>
                          </a:solidFill>
                        </a:rPr>
                        <a:t> but she hasn’t found the food.</a:t>
                      </a:r>
                      <a:endParaRPr lang="en-GB" sz="1800" dirty="0">
                        <a:solidFill>
                          <a:srgbClr val="115076"/>
                        </a:solidFill>
                      </a:endParaRPr>
                    </a:p>
                  </a:txBody>
                  <a:tcPr marL="80189" marR="80189" marT="40094" marB="40094" anchor="ctr"/>
                </a:tc>
                <a:extLst>
                  <a:ext uri="{0D108BD9-81ED-4DB2-BD59-A6C34878D82A}">
                    <a16:rowId xmlns:a16="http://schemas.microsoft.com/office/drawing/2014/main" val="10004"/>
                  </a:ext>
                </a:extLst>
              </a:tr>
              <a:tr h="784192">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rPr>
                        <a:t>We walke</a:t>
                      </a:r>
                      <a:r>
                        <a:rPr lang="en-GB" sz="1800" baseline="0" dirty="0">
                          <a:solidFill>
                            <a:srgbClr val="115076"/>
                          </a:solidFill>
                        </a:rPr>
                        <a:t>d to town, but we still want to dance with Mia!</a:t>
                      </a:r>
                      <a:endParaRPr lang="en-GB" sz="1800" dirty="0">
                        <a:solidFill>
                          <a:srgbClr val="115076"/>
                        </a:solidFill>
                      </a:endParaRPr>
                    </a:p>
                  </a:txBody>
                  <a:tcPr marL="80189" marR="80189" marT="40094" marB="40094" anchor="ctr"/>
                </a:tc>
                <a:tc>
                  <a:txBody>
                    <a:bodyPr/>
                    <a:lstStyle/>
                    <a:p>
                      <a:r>
                        <a:rPr lang="en-GB" sz="1800" dirty="0">
                          <a:solidFill>
                            <a:srgbClr val="115076"/>
                          </a:solidFill>
                        </a:rPr>
                        <a:t>We went shopping,</a:t>
                      </a:r>
                      <a:r>
                        <a:rPr lang="en-GB" sz="1800" baseline="0" dirty="0">
                          <a:solidFill>
                            <a:srgbClr val="115076"/>
                          </a:solidFill>
                        </a:rPr>
                        <a:t> but now we want to dance with Mia!</a:t>
                      </a:r>
                      <a:endParaRPr lang="en-GB" sz="1800" dirty="0">
                        <a:solidFill>
                          <a:srgbClr val="115076"/>
                        </a:solidFill>
                      </a:endParaRPr>
                    </a:p>
                  </a:txBody>
                  <a:tcPr marL="80189" marR="80189" marT="40094" marB="40094" anchor="ctr"/>
                </a:tc>
                <a:tc>
                  <a:txBody>
                    <a:bodyPr/>
                    <a:lstStyle/>
                    <a:p>
                      <a:r>
                        <a:rPr lang="en-GB" sz="1800" dirty="0">
                          <a:solidFill>
                            <a:srgbClr val="115076"/>
                          </a:solidFill>
                        </a:rPr>
                        <a:t>We went shopping, but we still want to dance with Mia.</a:t>
                      </a:r>
                    </a:p>
                  </a:txBody>
                  <a:tcPr marL="80189" marR="80189" marT="40094" marB="40094"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4061721" y="1084023"/>
            <a:ext cx="3788935" cy="416268"/>
          </a:xfrm>
          <a:prstGeom prst="rect">
            <a:avLst/>
          </a:prstGeom>
          <a:noFill/>
        </p:spPr>
        <p:txBody>
          <a:bodyPr wrap="square" rtlCol="0">
            <a:spAutoFit/>
          </a:bodyPr>
          <a:lstStyle/>
          <a:p>
            <a:pPr defTabSz="801929">
              <a:defRPr/>
            </a:pPr>
            <a:r>
              <a:rPr lang="en-GB" sz="2105" dirty="0" err="1">
                <a:solidFill>
                  <a:srgbClr val="4472C4">
                    <a:lumMod val="50000"/>
                  </a:srgbClr>
                </a:solidFill>
                <a:latin typeface="Century Gothic" panose="020F0302020204030204"/>
              </a:rPr>
              <a:t>Welcher</a:t>
            </a:r>
            <a:r>
              <a:rPr lang="en-GB" sz="2105" dirty="0">
                <a:solidFill>
                  <a:srgbClr val="4472C4">
                    <a:lumMod val="50000"/>
                  </a:srgbClr>
                </a:solidFill>
                <a:latin typeface="Century Gothic" panose="020F0302020204030204"/>
              </a:rPr>
              <a:t> </a:t>
            </a:r>
            <a:r>
              <a:rPr lang="en-GB" sz="2105" dirty="0" err="1">
                <a:solidFill>
                  <a:srgbClr val="4472C4">
                    <a:lumMod val="50000"/>
                  </a:srgbClr>
                </a:solidFill>
                <a:latin typeface="Century Gothic" panose="020F0302020204030204"/>
              </a:rPr>
              <a:t>Satz</a:t>
            </a:r>
            <a:r>
              <a:rPr lang="en-GB" sz="2105" dirty="0">
                <a:solidFill>
                  <a:srgbClr val="4472C4">
                    <a:lumMod val="50000"/>
                  </a:srgbClr>
                </a:solidFill>
                <a:latin typeface="Century Gothic" panose="020F0302020204030204"/>
              </a:rPr>
              <a:t> </a:t>
            </a:r>
            <a:r>
              <a:rPr lang="en-GB" sz="2105" dirty="0" err="1">
                <a:solidFill>
                  <a:srgbClr val="4472C4">
                    <a:lumMod val="50000"/>
                  </a:srgbClr>
                </a:solidFill>
                <a:latin typeface="Century Gothic" panose="020F0302020204030204"/>
              </a:rPr>
              <a:t>ist</a:t>
            </a:r>
            <a:r>
              <a:rPr lang="en-GB" sz="2105" dirty="0">
                <a:solidFill>
                  <a:srgbClr val="4472C4">
                    <a:lumMod val="50000"/>
                  </a:srgbClr>
                </a:solidFill>
                <a:latin typeface="Century Gothic" panose="020F0302020204030204"/>
              </a:rPr>
              <a:t> </a:t>
            </a:r>
            <a:r>
              <a:rPr lang="en-GB" sz="2105" dirty="0" err="1">
                <a:solidFill>
                  <a:srgbClr val="4472C4">
                    <a:lumMod val="50000"/>
                  </a:srgbClr>
                </a:solidFill>
                <a:latin typeface="Century Gothic" panose="020F0302020204030204"/>
              </a:rPr>
              <a:t>richtig</a:t>
            </a:r>
            <a:r>
              <a:rPr lang="en-GB" sz="2105" dirty="0">
                <a:solidFill>
                  <a:srgbClr val="4472C4">
                    <a:lumMod val="50000"/>
                  </a:srgbClr>
                </a:solidFill>
                <a:latin typeface="Century Gothic" panose="020F0302020204030204"/>
              </a:rPr>
              <a:t>?</a:t>
            </a:r>
          </a:p>
        </p:txBody>
      </p:sp>
      <p:sp>
        <p:nvSpPr>
          <p:cNvPr id="27" name="Rectangle 26">
            <a:hlinkClick r:id="" action="ppaction://noaction">
              <a:snd r:embed="rId4" name="10. 1. Oben.wav"/>
            </a:hlinkClick>
            <a:extLst>
              <a:ext uri="{FF2B5EF4-FFF2-40B4-BE49-F238E27FC236}">
                <a16:creationId xmlns:a16="http://schemas.microsoft.com/office/drawing/2014/main" id="{168E5AD5-FD98-ED41-ABC7-9683CB559CB8}"/>
              </a:ext>
            </a:extLst>
          </p:cNvPr>
          <p:cNvSpPr/>
          <p:nvPr/>
        </p:nvSpPr>
        <p:spPr>
          <a:xfrm>
            <a:off x="0" y="1934890"/>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1</a:t>
            </a:r>
          </a:p>
        </p:txBody>
      </p:sp>
      <p:sp>
        <p:nvSpPr>
          <p:cNvPr id="28" name="Rectangle 27">
            <a:hlinkClick r:id="" action="ppaction://noaction">
              <a:snd r:embed="rId5" name="10. 2. Mia.wav"/>
            </a:hlinkClick>
            <a:extLst>
              <a:ext uri="{FF2B5EF4-FFF2-40B4-BE49-F238E27FC236}">
                <a16:creationId xmlns:a16="http://schemas.microsoft.com/office/drawing/2014/main" id="{827C196A-36DC-C04A-94B6-41FE806E30F4}"/>
              </a:ext>
            </a:extLst>
          </p:cNvPr>
          <p:cNvSpPr/>
          <p:nvPr/>
        </p:nvSpPr>
        <p:spPr>
          <a:xfrm>
            <a:off x="0" y="2531459"/>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2</a:t>
            </a:r>
          </a:p>
        </p:txBody>
      </p:sp>
      <p:sp>
        <p:nvSpPr>
          <p:cNvPr id="29" name="Rectangle 28">
            <a:hlinkClick r:id="" action="ppaction://noaction">
              <a:snd r:embed="rId6" name="10. 3. Mehmet.wav"/>
            </a:hlinkClick>
            <a:extLst>
              <a:ext uri="{FF2B5EF4-FFF2-40B4-BE49-F238E27FC236}">
                <a16:creationId xmlns:a16="http://schemas.microsoft.com/office/drawing/2014/main" id="{18FA223D-DDFA-1644-8396-5F0E7A4F1BA9}"/>
              </a:ext>
            </a:extLst>
          </p:cNvPr>
          <p:cNvSpPr/>
          <p:nvPr/>
        </p:nvSpPr>
        <p:spPr>
          <a:xfrm>
            <a:off x="0" y="3189784"/>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3</a:t>
            </a:r>
          </a:p>
        </p:txBody>
      </p:sp>
      <p:sp>
        <p:nvSpPr>
          <p:cNvPr id="30" name="Rectangle 29">
            <a:hlinkClick r:id="" action="ppaction://noaction">
              <a:snd r:embed="rId7" name="10. 4. Katja.wav"/>
            </a:hlinkClick>
            <a:extLst>
              <a:ext uri="{FF2B5EF4-FFF2-40B4-BE49-F238E27FC236}">
                <a16:creationId xmlns:a16="http://schemas.microsoft.com/office/drawing/2014/main" id="{C43D7BDD-B7DE-0446-A119-B2D584C177E9}"/>
              </a:ext>
            </a:extLst>
          </p:cNvPr>
          <p:cNvSpPr/>
          <p:nvPr/>
        </p:nvSpPr>
        <p:spPr>
          <a:xfrm>
            <a:off x="0" y="3890679"/>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4</a:t>
            </a:r>
          </a:p>
        </p:txBody>
      </p:sp>
      <p:sp>
        <p:nvSpPr>
          <p:cNvPr id="31" name="Rectangle 30">
            <a:hlinkClick r:id="" action="ppaction://noaction">
              <a:snd r:embed="rId8" name="10. 5. Katja bereitet.wav"/>
            </a:hlinkClick>
            <a:extLst>
              <a:ext uri="{FF2B5EF4-FFF2-40B4-BE49-F238E27FC236}">
                <a16:creationId xmlns:a16="http://schemas.microsoft.com/office/drawing/2014/main" id="{18A26402-D9E5-6648-8517-A054F452F126}"/>
              </a:ext>
            </a:extLst>
          </p:cNvPr>
          <p:cNvSpPr/>
          <p:nvPr/>
        </p:nvSpPr>
        <p:spPr>
          <a:xfrm>
            <a:off x="-1" y="4824267"/>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5</a:t>
            </a:r>
          </a:p>
        </p:txBody>
      </p:sp>
      <p:sp>
        <p:nvSpPr>
          <p:cNvPr id="32" name="Rectangle 31">
            <a:hlinkClick r:id="" action="ppaction://noaction">
              <a:snd r:embed="rId9" name="10. 6.wav"/>
            </a:hlinkClick>
            <a:extLst>
              <a:ext uri="{FF2B5EF4-FFF2-40B4-BE49-F238E27FC236}">
                <a16:creationId xmlns:a16="http://schemas.microsoft.com/office/drawing/2014/main" id="{8D6B492D-98B3-B149-9584-E3E6BF88D2EE}"/>
              </a:ext>
            </a:extLst>
          </p:cNvPr>
          <p:cNvSpPr/>
          <p:nvPr/>
        </p:nvSpPr>
        <p:spPr>
          <a:xfrm>
            <a:off x="0" y="5601696"/>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53137" y="1944810"/>
            <a:ext cx="370513" cy="385951"/>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0600" y="2593551"/>
            <a:ext cx="370513" cy="385951"/>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53137" y="3200493"/>
            <a:ext cx="370513" cy="385951"/>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2548" y="4084226"/>
            <a:ext cx="370513" cy="385951"/>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2858" y="4952190"/>
            <a:ext cx="370513" cy="385951"/>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21299" y="5536643"/>
            <a:ext cx="370513" cy="385951"/>
          </a:xfrm>
          <a:prstGeom prst="rect">
            <a:avLst/>
          </a:prstGeom>
        </p:spPr>
      </p:pic>
      <p:sp>
        <p:nvSpPr>
          <p:cNvPr id="19" name="TextBox 18">
            <a:extLst>
              <a:ext uri="{FF2B5EF4-FFF2-40B4-BE49-F238E27FC236}">
                <a16:creationId xmlns:a16="http://schemas.microsoft.com/office/drawing/2014/main" id="{4A7A23F6-8A38-4765-ABBD-BEC02B668247}"/>
              </a:ext>
            </a:extLst>
          </p:cNvPr>
          <p:cNvSpPr txBox="1"/>
          <p:nvPr/>
        </p:nvSpPr>
        <p:spPr>
          <a:xfrm>
            <a:off x="5969595" y="6385967"/>
            <a:ext cx="2349971" cy="362279"/>
          </a:xfrm>
          <a:prstGeom prst="rect">
            <a:avLst/>
          </a:prstGeom>
          <a:noFill/>
        </p:spPr>
        <p:txBody>
          <a:bodyPr wrap="square" rtlCol="0">
            <a:spAutoFit/>
          </a:bodyPr>
          <a:lstStyle/>
          <a:p>
            <a:pPr algn="r"/>
            <a:r>
              <a:rPr lang="en-GB" sz="1754" dirty="0">
                <a:solidFill>
                  <a:schemeClr val="bg1"/>
                </a:solidFill>
              </a:rPr>
              <a:t>Rachel Hawkes</a:t>
            </a:r>
          </a:p>
        </p:txBody>
      </p:sp>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119" y="1069373"/>
            <a:ext cx="4791626" cy="620750"/>
          </a:xfrm>
        </p:spPr>
        <p:txBody>
          <a:bodyPr>
            <a:normAutofit fontScale="90000"/>
          </a:bodyPr>
          <a:lstStyle/>
          <a:p>
            <a:r>
              <a:rPr lang="en-GB" sz="3157" b="1" dirty="0">
                <a:solidFill>
                  <a:schemeClr val="bg1"/>
                </a:solidFill>
              </a:rPr>
              <a:t>Vocabulary introduction</a:t>
            </a:r>
          </a:p>
        </p:txBody>
      </p:sp>
      <p:sp>
        <p:nvSpPr>
          <p:cNvPr id="10" name="Title 3"/>
          <p:cNvSpPr txBox="1">
            <a:spLocks/>
          </p:cNvSpPr>
          <p:nvPr/>
        </p:nvSpPr>
        <p:spPr>
          <a:xfrm>
            <a:off x="263119" y="1069373"/>
            <a:ext cx="5201586" cy="620750"/>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801929">
              <a:defRPr/>
            </a:pPr>
            <a:endParaRPr lang="en-GB" sz="3157" b="1" dirty="0">
              <a:solidFill>
                <a:prstClr val="white"/>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407" y="2019890"/>
            <a:ext cx="970840" cy="677970"/>
          </a:xfrm>
          <a:prstGeom prst="rect">
            <a:avLst/>
          </a:prstGeom>
        </p:spPr>
      </p:pic>
      <p:pic>
        <p:nvPicPr>
          <p:cNvPr id="19" name="Picture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5847" y="3244176"/>
            <a:ext cx="1175114" cy="773809"/>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774" y="3124987"/>
            <a:ext cx="506697" cy="1118484"/>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139" y="1948995"/>
            <a:ext cx="689314" cy="702210"/>
          </a:xfrm>
          <a:prstGeom prst="rect">
            <a:avLst/>
          </a:prstGeom>
        </p:spPr>
      </p:pic>
      <p:sp>
        <p:nvSpPr>
          <p:cNvPr id="5" name="TextBox 4"/>
          <p:cNvSpPr txBox="1"/>
          <p:nvPr/>
        </p:nvSpPr>
        <p:spPr>
          <a:xfrm>
            <a:off x="528323" y="5587021"/>
            <a:ext cx="1884558" cy="686213"/>
          </a:xfrm>
          <a:prstGeom prst="rect">
            <a:avLst/>
          </a:prstGeom>
          <a:noFill/>
        </p:spPr>
        <p:txBody>
          <a:bodyPr wrap="square" rtlCol="0">
            <a:spAutoFit/>
          </a:bodyPr>
          <a:lstStyle/>
          <a:p>
            <a:pPr algn="ctr" defTabSz="801929">
              <a:defRPr/>
            </a:pPr>
            <a:r>
              <a:rPr lang="en-GB" sz="3859" dirty="0">
                <a:solidFill>
                  <a:prstClr val="white"/>
                </a:solidFill>
                <a:latin typeface="Tw Cen MT" panose="020B0602020104020603"/>
              </a:rPr>
              <a:t>der</a:t>
            </a:r>
          </a:p>
        </p:txBody>
      </p:sp>
      <p:sp>
        <p:nvSpPr>
          <p:cNvPr id="43" name="TextBox 42"/>
          <p:cNvSpPr txBox="1"/>
          <p:nvPr/>
        </p:nvSpPr>
        <p:spPr>
          <a:xfrm>
            <a:off x="6444988" y="875322"/>
            <a:ext cx="4031270" cy="470257"/>
          </a:xfrm>
          <a:prstGeom prst="rect">
            <a:avLst/>
          </a:prstGeom>
          <a:noFill/>
        </p:spPr>
        <p:txBody>
          <a:bodyPr wrap="square" rtlCol="0">
            <a:spAutoFit/>
          </a:bodyPr>
          <a:lstStyle/>
          <a:p>
            <a:pPr algn="r" defTabSz="801929">
              <a:defRPr/>
            </a:pPr>
            <a:r>
              <a:rPr lang="en-GB" sz="2456" b="1" dirty="0" err="1">
                <a:solidFill>
                  <a:srgbClr val="000066"/>
                </a:solidFill>
                <a:latin typeface="Century Gothic" panose="020B0502020202020204" pitchFamily="34" charset="0"/>
              </a:rPr>
              <a:t>Trouve</a:t>
            </a:r>
            <a:r>
              <a:rPr lang="en-GB" sz="2456" b="1" dirty="0">
                <a:solidFill>
                  <a:srgbClr val="000066"/>
                </a:solidFill>
                <a:latin typeface="Century Gothic" panose="020B0502020202020204" pitchFamily="34" charset="0"/>
              </a:rPr>
              <a:t> </a:t>
            </a:r>
            <a:r>
              <a:rPr lang="en-GB" sz="2456" b="1" dirty="0" err="1">
                <a:solidFill>
                  <a:srgbClr val="000066"/>
                </a:solidFill>
                <a:latin typeface="Century Gothic" panose="020B0502020202020204" pitchFamily="34" charset="0"/>
              </a:rPr>
              <a:t>l’intrus</a:t>
            </a:r>
            <a:r>
              <a:rPr lang="en-GB" sz="2456" b="1" dirty="0">
                <a:solidFill>
                  <a:srgbClr val="000066"/>
                </a:solidFill>
                <a:latin typeface="Century Gothic" panose="020B0502020202020204" pitchFamily="34" charset="0"/>
              </a:rPr>
              <a:t>! </a:t>
            </a:r>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9074" y="3251787"/>
            <a:ext cx="1170342" cy="844597"/>
          </a:xfrm>
          <a:prstGeom prst="rect">
            <a:avLst/>
          </a:prstGeom>
        </p:spPr>
      </p:pic>
      <p:sp>
        <p:nvSpPr>
          <p:cNvPr id="46" name="TextBox 45"/>
          <p:cNvSpPr txBox="1"/>
          <p:nvPr/>
        </p:nvSpPr>
        <p:spPr>
          <a:xfrm>
            <a:off x="225979" y="2394049"/>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1.</a:t>
            </a:r>
          </a:p>
        </p:txBody>
      </p:sp>
      <p:sp>
        <p:nvSpPr>
          <p:cNvPr id="6" name="Oval 5"/>
          <p:cNvSpPr/>
          <p:nvPr/>
        </p:nvSpPr>
        <p:spPr>
          <a:xfrm>
            <a:off x="2940486" y="1892228"/>
            <a:ext cx="1342340" cy="88322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47" name="TextBox 46"/>
          <p:cNvSpPr txBox="1"/>
          <p:nvPr/>
        </p:nvSpPr>
        <p:spPr>
          <a:xfrm>
            <a:off x="219650" y="3676031"/>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2.</a:t>
            </a:r>
          </a:p>
        </p:txBody>
      </p:sp>
      <p:sp>
        <p:nvSpPr>
          <p:cNvPr id="7" name="TextBox 6"/>
          <p:cNvSpPr txBox="1"/>
          <p:nvPr/>
        </p:nvSpPr>
        <p:spPr>
          <a:xfrm>
            <a:off x="785578" y="2694745"/>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48" name="TextBox 47"/>
          <p:cNvSpPr txBox="1"/>
          <p:nvPr/>
        </p:nvSpPr>
        <p:spPr>
          <a:xfrm>
            <a:off x="2000977" y="2706835"/>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49" name="TextBox 48"/>
          <p:cNvSpPr txBox="1"/>
          <p:nvPr/>
        </p:nvSpPr>
        <p:spPr>
          <a:xfrm>
            <a:off x="3244822" y="2703466"/>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50" name="Oval 49"/>
          <p:cNvSpPr/>
          <p:nvPr/>
        </p:nvSpPr>
        <p:spPr>
          <a:xfrm>
            <a:off x="1564019" y="3180278"/>
            <a:ext cx="1560450" cy="107910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51" name="TextBox 50"/>
          <p:cNvSpPr txBox="1"/>
          <p:nvPr/>
        </p:nvSpPr>
        <p:spPr>
          <a:xfrm>
            <a:off x="736029" y="4164530"/>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52" name="TextBox 51"/>
          <p:cNvSpPr txBox="1"/>
          <p:nvPr/>
        </p:nvSpPr>
        <p:spPr>
          <a:xfrm>
            <a:off x="3374086" y="4158478"/>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53" name="TextBox 52"/>
          <p:cNvSpPr txBox="1"/>
          <p:nvPr/>
        </p:nvSpPr>
        <p:spPr>
          <a:xfrm>
            <a:off x="1996722" y="4178885"/>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54" name="TextBox 53"/>
          <p:cNvSpPr txBox="1"/>
          <p:nvPr/>
        </p:nvSpPr>
        <p:spPr>
          <a:xfrm>
            <a:off x="225979" y="5021818"/>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3.</a:t>
            </a:r>
          </a:p>
        </p:txBody>
      </p:sp>
      <p:sp>
        <p:nvSpPr>
          <p:cNvPr id="55" name="Oval 54"/>
          <p:cNvSpPr/>
          <p:nvPr/>
        </p:nvSpPr>
        <p:spPr>
          <a:xfrm>
            <a:off x="3232773" y="4861973"/>
            <a:ext cx="1127561" cy="10524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56" name="TextBox 55"/>
          <p:cNvSpPr txBox="1"/>
          <p:nvPr/>
        </p:nvSpPr>
        <p:spPr>
          <a:xfrm>
            <a:off x="743092" y="5852561"/>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57" name="TextBox 56"/>
          <p:cNvSpPr txBox="1"/>
          <p:nvPr/>
        </p:nvSpPr>
        <p:spPr>
          <a:xfrm>
            <a:off x="3422886" y="5845433"/>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58" name="TextBox 57"/>
          <p:cNvSpPr txBox="1"/>
          <p:nvPr/>
        </p:nvSpPr>
        <p:spPr>
          <a:xfrm>
            <a:off x="2003785" y="5866917"/>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59" name="TextBox 58"/>
          <p:cNvSpPr txBox="1"/>
          <p:nvPr/>
        </p:nvSpPr>
        <p:spPr>
          <a:xfrm>
            <a:off x="5374598" y="2387686"/>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4.</a:t>
            </a:r>
          </a:p>
        </p:txBody>
      </p:sp>
      <p:sp>
        <p:nvSpPr>
          <p:cNvPr id="60" name="TextBox 59"/>
          <p:cNvSpPr txBox="1"/>
          <p:nvPr/>
        </p:nvSpPr>
        <p:spPr>
          <a:xfrm>
            <a:off x="5368269" y="3669667"/>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5.</a:t>
            </a:r>
          </a:p>
        </p:txBody>
      </p:sp>
      <p:sp>
        <p:nvSpPr>
          <p:cNvPr id="61" name="TextBox 60"/>
          <p:cNvSpPr txBox="1"/>
          <p:nvPr/>
        </p:nvSpPr>
        <p:spPr>
          <a:xfrm>
            <a:off x="5374598" y="5015455"/>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6.</a:t>
            </a:r>
          </a:p>
        </p:txBody>
      </p:sp>
      <p:sp>
        <p:nvSpPr>
          <p:cNvPr id="62" name="Oval 61"/>
          <p:cNvSpPr/>
          <p:nvPr/>
        </p:nvSpPr>
        <p:spPr>
          <a:xfrm>
            <a:off x="6232342" y="1807775"/>
            <a:ext cx="962126" cy="9380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63" name="Oval 62"/>
          <p:cNvSpPr/>
          <p:nvPr/>
        </p:nvSpPr>
        <p:spPr>
          <a:xfrm>
            <a:off x="6016786" y="3146268"/>
            <a:ext cx="1393237" cy="100031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64" name="Oval 63"/>
          <p:cNvSpPr/>
          <p:nvPr/>
        </p:nvSpPr>
        <p:spPr>
          <a:xfrm>
            <a:off x="8849338" y="4701640"/>
            <a:ext cx="1417366" cy="134340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65" name="TextBox 64"/>
          <p:cNvSpPr txBox="1"/>
          <p:nvPr/>
        </p:nvSpPr>
        <p:spPr>
          <a:xfrm>
            <a:off x="6444988" y="5909461"/>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66" name="TextBox 65"/>
          <p:cNvSpPr txBox="1"/>
          <p:nvPr/>
        </p:nvSpPr>
        <p:spPr>
          <a:xfrm>
            <a:off x="9162585" y="5939691"/>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67" name="TextBox 66"/>
          <p:cNvSpPr txBox="1"/>
          <p:nvPr/>
        </p:nvSpPr>
        <p:spPr>
          <a:xfrm>
            <a:off x="7845403" y="5924403"/>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68" name="TextBox 67"/>
          <p:cNvSpPr txBox="1"/>
          <p:nvPr/>
        </p:nvSpPr>
        <p:spPr>
          <a:xfrm>
            <a:off x="6337264" y="4082283"/>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69" name="TextBox 68"/>
          <p:cNvSpPr txBox="1"/>
          <p:nvPr/>
        </p:nvSpPr>
        <p:spPr>
          <a:xfrm>
            <a:off x="9167816" y="4112512"/>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70" name="TextBox 69"/>
          <p:cNvSpPr txBox="1"/>
          <p:nvPr/>
        </p:nvSpPr>
        <p:spPr>
          <a:xfrm>
            <a:off x="7786993" y="4097224"/>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71" name="TextBox 70"/>
          <p:cNvSpPr txBox="1"/>
          <p:nvPr/>
        </p:nvSpPr>
        <p:spPr>
          <a:xfrm>
            <a:off x="6332032" y="2651206"/>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72" name="TextBox 71"/>
          <p:cNvSpPr txBox="1"/>
          <p:nvPr/>
        </p:nvSpPr>
        <p:spPr>
          <a:xfrm>
            <a:off x="9162585" y="2681435"/>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73" name="TextBox 72"/>
          <p:cNvSpPr txBox="1"/>
          <p:nvPr/>
        </p:nvSpPr>
        <p:spPr>
          <a:xfrm>
            <a:off x="7781762" y="2666147"/>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pic>
        <p:nvPicPr>
          <p:cNvPr id="74" name="Picture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38141"/>
            <a:ext cx="5662702" cy="760431"/>
          </a:xfrm>
          <a:prstGeom prst="rect">
            <a:avLst/>
          </a:prstGeom>
        </p:spPr>
      </p:pic>
      <p:sp>
        <p:nvSpPr>
          <p:cNvPr id="75" name="Title 3"/>
          <p:cNvSpPr txBox="1">
            <a:spLocks/>
          </p:cNvSpPr>
          <p:nvPr/>
        </p:nvSpPr>
        <p:spPr>
          <a:xfrm>
            <a:off x="65122" y="969307"/>
            <a:ext cx="4617495" cy="620750"/>
          </a:xfrm>
          <a:prstGeom prst="rect">
            <a:avLst/>
          </a:prstGeom>
        </p:spPr>
        <p:txBody>
          <a:bodyPr vert="horz" lIns="80189" tIns="40094" rIns="80189" bIns="40094"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801929">
              <a:defRPr/>
            </a:pPr>
            <a:r>
              <a:rPr lang="en-GB" sz="3157" b="1" dirty="0" err="1">
                <a:solidFill>
                  <a:prstClr val="white"/>
                </a:solidFill>
              </a:rPr>
              <a:t>Vocabulaire</a:t>
            </a:r>
            <a:endParaRPr lang="en-GB" sz="3157" b="1" dirty="0">
              <a:solidFill>
                <a:prstClr val="white"/>
              </a:solidFill>
            </a:endParaRPr>
          </a:p>
        </p:txBody>
      </p:sp>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123" y="1914021"/>
            <a:ext cx="1176861" cy="882646"/>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4065" y="2094077"/>
            <a:ext cx="1079847" cy="665361"/>
          </a:xfrm>
          <a:prstGeom prst="rect">
            <a:avLst/>
          </a:prstGeom>
        </p:spPr>
      </p:pic>
      <p:pic>
        <p:nvPicPr>
          <p:cNvPr id="78" name="Picture 7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272" y="3202794"/>
            <a:ext cx="960791" cy="1093314"/>
          </a:xfrm>
          <a:prstGeom prst="rect">
            <a:avLst/>
          </a:prstGeom>
        </p:spPr>
      </p:pic>
      <p:pic>
        <p:nvPicPr>
          <p:cNvPr id="79" name="Picture 78"/>
          <p:cNvPicPr>
            <a:picLocks noChangeAspect="1"/>
          </p:cNvPicPr>
          <p:nvPr/>
        </p:nvPicPr>
        <p:blipFill rotWithShape="1">
          <a:blip r:embed="rId12">
            <a:extLst>
              <a:ext uri="{28A0092B-C50C-407E-A947-70E740481C1C}">
                <a14:useLocalDpi xmlns:a14="http://schemas.microsoft.com/office/drawing/2010/main" val="0"/>
              </a:ext>
            </a:extLst>
          </a:blip>
          <a:srcRect l="8905" t="14819" b="13045"/>
          <a:stretch/>
        </p:blipFill>
        <p:spPr>
          <a:xfrm>
            <a:off x="3440409" y="3387458"/>
            <a:ext cx="1144413" cy="706441"/>
          </a:xfrm>
          <a:prstGeom prst="rect">
            <a:avLst/>
          </a:prstGeom>
        </p:spPr>
      </p:pic>
      <p:pic>
        <p:nvPicPr>
          <p:cNvPr id="80" name="Picture 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925" y="4964973"/>
            <a:ext cx="1154304" cy="784927"/>
          </a:xfrm>
          <a:prstGeom prst="rect">
            <a:avLst/>
          </a:prstGeom>
        </p:spPr>
      </p:pic>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20321" y="4839759"/>
            <a:ext cx="943591" cy="1053146"/>
          </a:xfrm>
          <a:prstGeom prst="rect">
            <a:avLst/>
          </a:prstGeom>
        </p:spPr>
      </p:pic>
      <p:pic>
        <p:nvPicPr>
          <p:cNvPr id="82" name="Picture 8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9097" y="5056116"/>
            <a:ext cx="1133738" cy="796271"/>
          </a:xfrm>
          <a:prstGeom prst="rect">
            <a:avLst/>
          </a:prstGeom>
        </p:spPr>
      </p:pic>
      <p:pic>
        <p:nvPicPr>
          <p:cNvPr id="83" name="Picture 8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22972" y="1813947"/>
            <a:ext cx="1130998" cy="852018"/>
          </a:xfrm>
          <a:prstGeom prst="rect">
            <a:avLst/>
          </a:prstGeom>
        </p:spPr>
      </p:pic>
      <p:pic>
        <p:nvPicPr>
          <p:cNvPr id="84" name="Picture 8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32534" y="1744931"/>
            <a:ext cx="1240278" cy="983954"/>
          </a:xfrm>
          <a:prstGeom prst="rect">
            <a:avLst/>
          </a:prstGeom>
        </p:spPr>
      </p:pic>
      <p:pic>
        <p:nvPicPr>
          <p:cNvPr id="85" name="Picture 8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10308" y="3235152"/>
            <a:ext cx="1084731" cy="791854"/>
          </a:xfrm>
          <a:prstGeom prst="rect">
            <a:avLst/>
          </a:prstGeom>
        </p:spPr>
      </p:pic>
      <p:sp>
        <p:nvSpPr>
          <p:cNvPr id="86" name="Rectangle 85"/>
          <p:cNvSpPr/>
          <p:nvPr/>
        </p:nvSpPr>
        <p:spPr>
          <a:xfrm>
            <a:off x="7680971" y="3319942"/>
            <a:ext cx="545894" cy="404906"/>
          </a:xfrm>
          <a:prstGeom prst="rect">
            <a:avLst/>
          </a:prstGeom>
          <a:noFill/>
        </p:spPr>
        <p:txBody>
          <a:bodyPr wrap="square" lIns="80189" tIns="40094" rIns="80189" bIns="40094">
            <a:spAutoFit/>
          </a:bodyPr>
          <a:lstStyle/>
          <a:p>
            <a:pPr algn="ctr" defTabSz="801929">
              <a:defRPr/>
            </a:pPr>
            <a:r>
              <a:rPr lang="en-US" sz="2105"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a:t>
            </a:r>
          </a:p>
        </p:txBody>
      </p:sp>
      <p:pic>
        <p:nvPicPr>
          <p:cNvPr id="87" name="Picture 8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75041" y="4830958"/>
            <a:ext cx="516909" cy="1108732"/>
          </a:xfrm>
          <a:prstGeom prst="rect">
            <a:avLst/>
          </a:prstGeom>
        </p:spPr>
      </p:pic>
      <p:pic>
        <p:nvPicPr>
          <p:cNvPr id="88" name="Picture 8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99290" y="4971245"/>
            <a:ext cx="787521" cy="790173"/>
          </a:xfrm>
          <a:prstGeom prst="rect">
            <a:avLst/>
          </a:prstGeom>
        </p:spPr>
      </p:pic>
      <p:pic>
        <p:nvPicPr>
          <p:cNvPr id="89" name="Picture 8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00497" y="4857928"/>
            <a:ext cx="1427453" cy="994459"/>
          </a:xfrm>
          <a:prstGeom prst="rect">
            <a:avLst/>
          </a:prstGeom>
        </p:spPr>
      </p:pic>
      <p:sp>
        <p:nvSpPr>
          <p:cNvPr id="90" name="TextBox 89">
            <a:extLst>
              <a:ext uri="{FF2B5EF4-FFF2-40B4-BE49-F238E27FC236}">
                <a16:creationId xmlns:a16="http://schemas.microsoft.com/office/drawing/2014/main" id="{8ACD28A7-E820-4BC7-9068-B2EDDBED0EB4}"/>
              </a:ext>
            </a:extLst>
          </p:cNvPr>
          <p:cNvSpPr txBox="1"/>
          <p:nvPr/>
        </p:nvSpPr>
        <p:spPr>
          <a:xfrm>
            <a:off x="6030850" y="6467765"/>
            <a:ext cx="2634644" cy="254237"/>
          </a:xfrm>
          <a:prstGeom prst="rect">
            <a:avLst/>
          </a:prstGeom>
          <a:noFill/>
        </p:spPr>
        <p:txBody>
          <a:bodyPr wrap="square" rtlCol="0">
            <a:spAutoFit/>
          </a:bodyPr>
          <a:lstStyle/>
          <a:p>
            <a:pPr algn="ctr" defTabSz="801929">
              <a:defRPr/>
            </a:pPr>
            <a:r>
              <a:rPr lang="en-GB" sz="1052" dirty="0">
                <a:solidFill>
                  <a:prstClr val="white"/>
                </a:solidFill>
                <a:latin typeface="Century Gothic" panose="020B0502020202020204" pitchFamily="34" charset="0"/>
              </a:rPr>
              <a:t>Victoria Hobson / Emma Marsden</a:t>
            </a:r>
          </a:p>
        </p:txBody>
      </p:sp>
    </p:spTree>
    <p:extLst>
      <p:ext uri="{BB962C8B-B14F-4D97-AF65-F5344CB8AC3E}">
        <p14:creationId xmlns:p14="http://schemas.microsoft.com/office/powerpoint/2010/main" val="2171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1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heel(1)">
                                      <p:cBhvr>
                                        <p:cTn id="41" dur="1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heel(1)">
                                      <p:cBhvr>
                                        <p:cTn id="58" dur="1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heel(1)">
                                      <p:cBhvr>
                                        <p:cTn id="75" dur="15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heel(1)">
                                      <p:cBhvr>
                                        <p:cTn id="92" dur="1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8" grpId="0"/>
      <p:bldP spid="49" grpId="0"/>
      <p:bldP spid="50" grpId="0" animBg="1"/>
      <p:bldP spid="51" grpId="0"/>
      <p:bldP spid="52" grpId="0"/>
      <p:bldP spid="53" grpId="0"/>
      <p:bldP spid="55" grpId="0" animBg="1"/>
      <p:bldP spid="56" grpId="0"/>
      <p:bldP spid="57" grpId="0"/>
      <p:bldP spid="58" grpId="0"/>
      <p:bldP spid="62" grpId="0" animBg="1"/>
      <p:bldP spid="63" grpId="0" animBg="1"/>
      <p:bldP spid="64" grpId="0" animBg="1"/>
      <p:bldP spid="65" grpId="0"/>
      <p:bldP spid="66" grpId="0"/>
      <p:bldP spid="67" grpId="0"/>
      <p:bldP spid="68" grpId="0"/>
      <p:bldP spid="69" grpId="0"/>
      <p:bldP spid="70" grpId="0"/>
      <p:bldP spid="71" grpId="0"/>
      <p:bldP spid="72" grpId="0"/>
      <p:bldP spid="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435"/>
            <a:ext cx="5830998" cy="760431"/>
          </a:xfrm>
          <a:prstGeom prst="rect">
            <a:avLst/>
          </a:prstGeom>
        </p:spPr>
      </p:pic>
      <p:sp>
        <p:nvSpPr>
          <p:cNvPr id="2" name="Title 1"/>
          <p:cNvSpPr>
            <a:spLocks noGrp="1"/>
          </p:cNvSpPr>
          <p:nvPr>
            <p:ph type="title"/>
          </p:nvPr>
        </p:nvSpPr>
        <p:spPr>
          <a:xfrm>
            <a:off x="136713" y="0"/>
            <a:ext cx="9221688" cy="1162457"/>
          </a:xfrm>
        </p:spPr>
        <p:txBody>
          <a:bodyPr>
            <a:normAutofit/>
          </a:bodyPr>
          <a:lstStyle/>
          <a:p>
            <a:r>
              <a:rPr lang="en-GB" sz="3157" b="1" dirty="0">
                <a:solidFill>
                  <a:schemeClr val="bg1"/>
                </a:solidFill>
              </a:rPr>
              <a:t>Grammar</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36713" y="1152981"/>
            <a:ext cx="10520679" cy="5110960"/>
          </a:xfrm>
        </p:spPr>
        <p:txBody>
          <a:bodyPr anchor="ctr">
            <a:normAutofit/>
          </a:bodyPr>
          <a:lstStyle/>
          <a:p>
            <a:pPr>
              <a:spcBef>
                <a:spcPts val="0"/>
              </a:spcBef>
              <a:buClr>
                <a:schemeClr val="accent5">
                  <a:lumMod val="50000"/>
                </a:schemeClr>
              </a:buClr>
              <a:buSzPts val="2400"/>
              <a:buFont typeface="Noto Sans Symbols"/>
              <a:buChar char="▪"/>
            </a:pPr>
            <a:r>
              <a:rPr lang="en-GB" dirty="0">
                <a:solidFill>
                  <a:schemeClr val="accent1">
                    <a:lumMod val="50000"/>
                  </a:schemeClr>
                </a:solidFill>
              </a:rPr>
              <a:t>Avoid working with whole paradigms</a:t>
            </a:r>
            <a:br>
              <a:rPr lang="en-GB" dirty="0">
                <a:solidFill>
                  <a:schemeClr val="accent1">
                    <a:lumMod val="50000"/>
                  </a:schemeClr>
                </a:solidFill>
              </a:rPr>
            </a:br>
            <a:r>
              <a:rPr lang="en-GB" dirty="0">
                <a:solidFill>
                  <a:schemeClr val="accent1">
                    <a:lumMod val="50000"/>
                  </a:schemeClr>
                </a:solidFill>
              </a:rPr>
              <a:t> </a:t>
            </a:r>
          </a:p>
          <a:p>
            <a:pPr>
              <a:buClr>
                <a:schemeClr val="accent5">
                  <a:lumMod val="50000"/>
                </a:schemeClr>
              </a:buClr>
              <a:buSzPts val="2400"/>
              <a:buFont typeface="Noto Sans Symbols"/>
              <a:buChar char="▪"/>
            </a:pPr>
            <a:r>
              <a:rPr lang="en-GB" dirty="0">
                <a:solidFill>
                  <a:schemeClr val="accent1">
                    <a:lumMod val="50000"/>
                  </a:schemeClr>
                </a:solidFill>
              </a:rPr>
              <a:t>Learner’s attention is a limited resource!</a:t>
            </a:r>
          </a:p>
          <a:p>
            <a:pPr>
              <a:buClr>
                <a:schemeClr val="accent5">
                  <a:lumMod val="50000"/>
                </a:schemeClr>
              </a:buClr>
              <a:buSzPts val="2400"/>
              <a:buFont typeface="Noto Sans Symbols"/>
              <a:buChar char="▪"/>
            </a:pP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Focus on one form juxtaposed with another </a:t>
            </a:r>
          </a:p>
          <a:p>
            <a:pPr>
              <a:buClr>
                <a:schemeClr val="accent5">
                  <a:lumMod val="50000"/>
                </a:schemeClr>
              </a:buClr>
              <a:buSzPts val="2400"/>
              <a:buFont typeface="Noto Sans Symbols"/>
              <a:buChar char="▪"/>
            </a:pP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Provide plenty of practice for each pair of forms</a:t>
            </a:r>
          </a:p>
          <a:p>
            <a:pPr>
              <a:buClr>
                <a:schemeClr val="accent5">
                  <a:lumMod val="50000"/>
                </a:schemeClr>
              </a:buClr>
              <a:buSzPts val="2400"/>
              <a:buFont typeface="Noto Sans Symbols"/>
              <a:buChar char="▪"/>
            </a:pP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‘Trap the form’: Remove ‘cues’ so learners focus on the target feature</a:t>
            </a:r>
          </a:p>
          <a:p>
            <a:pPr>
              <a:buClr>
                <a:schemeClr val="accent5">
                  <a:lumMod val="50000"/>
                </a:schemeClr>
              </a:buClr>
              <a:buSzPts val="2400"/>
              <a:buFont typeface="Noto Sans Symbols"/>
              <a:buChar char="▪"/>
            </a:pP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 Gradually build up wider system</a:t>
            </a:r>
          </a:p>
          <a:p>
            <a:pPr>
              <a:buClr>
                <a:schemeClr val="accent5">
                  <a:lumMod val="50000"/>
                </a:schemeClr>
              </a:buClr>
            </a:pPr>
            <a:endParaRPr lang="en-GB" dirty="0">
              <a:solidFill>
                <a:schemeClr val="accent1">
                  <a:lumMod val="50000"/>
                </a:schemeClr>
              </a:solidFill>
            </a:endParaRPr>
          </a:p>
        </p:txBody>
      </p:sp>
      <p:sp>
        <p:nvSpPr>
          <p:cNvPr id="26" name="Rectangle 25">
            <a:extLst>
              <a:ext uri="{FF2B5EF4-FFF2-40B4-BE49-F238E27FC236}">
                <a16:creationId xmlns:a16="http://schemas.microsoft.com/office/drawing/2014/main" id="{FD464D56-3380-4DD4-9485-E0AF495570F4}"/>
              </a:ext>
            </a:extLst>
          </p:cNvPr>
          <p:cNvSpPr/>
          <p:nvPr/>
        </p:nvSpPr>
        <p:spPr>
          <a:xfrm>
            <a:off x="4610844" y="6435054"/>
            <a:ext cx="3892412" cy="311047"/>
          </a:xfrm>
          <a:prstGeom prst="rect">
            <a:avLst/>
          </a:prstGeom>
        </p:spPr>
        <p:txBody>
          <a:bodyPr wrap="none">
            <a:spAutoFit/>
          </a:bodyPr>
          <a:lstStyle/>
          <a:p>
            <a:pPr defTabSz="801929">
              <a:lnSpc>
                <a:spcPct val="90000"/>
              </a:lnSpc>
              <a:spcBef>
                <a:spcPct val="0"/>
              </a:spcBef>
              <a:defRPr/>
            </a:pPr>
            <a:r>
              <a:rPr lang="en-GB" sz="1579" dirty="0">
                <a:solidFill>
                  <a:prstClr val="white"/>
                </a:solidFill>
                <a:latin typeface="Century Gothic" panose="020B0502020202020204" pitchFamily="34" charset="0"/>
              </a:rPr>
              <a:t>Rowena Kasprowicz / Emma Marsden</a:t>
            </a:r>
            <a:endParaRPr lang="en-GB" sz="1754"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75980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49500" y="772765"/>
            <a:ext cx="10691813" cy="6014145"/>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403">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403">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403">
                <a:solidFill>
                  <a:prstClr val="white"/>
                </a:solidFill>
                <a:latin typeface="Century Gothic" panose="020F0302020204030204"/>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403" dirty="0">
                <a:solidFill>
                  <a:prstClr val="white"/>
                </a:solidFill>
                <a:latin typeface="Century Gothic" panose="020F0302020204030204"/>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49499" y="913601"/>
            <a:ext cx="8091682" cy="1302645"/>
          </a:xfrm>
        </p:spPr>
        <p:txBody>
          <a:bodyPr>
            <a:normAutofit fontScale="90000"/>
          </a:bodyPr>
          <a:lstStyle/>
          <a:p>
            <a:pPr algn="l"/>
            <a:r>
              <a:rPr lang="en-GB" b="1" dirty="0">
                <a:solidFill>
                  <a:prstClr val="white"/>
                </a:solidFill>
              </a:rPr>
              <a:t>GRAMMAR</a:t>
            </a:r>
            <a:br>
              <a:rPr lang="en-GB" b="1" dirty="0">
                <a:solidFill>
                  <a:prstClr val="white"/>
                </a:solidFill>
              </a:rPr>
            </a:br>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4838" y="6436518"/>
            <a:ext cx="2698835" cy="252630"/>
          </a:xfrm>
          <a:prstGeom prst="rect">
            <a:avLst/>
          </a:prstGeom>
        </p:spPr>
      </p:pic>
      <p:sp>
        <p:nvSpPr>
          <p:cNvPr id="16" name="Title 3">
            <a:extLst>
              <a:ext uri="{FF2B5EF4-FFF2-40B4-BE49-F238E27FC236}">
                <a16:creationId xmlns:a16="http://schemas.microsoft.com/office/drawing/2014/main" id="{1B444CAD-920F-40A9-B243-8225F92C54AD}"/>
              </a:ext>
            </a:extLst>
          </p:cNvPr>
          <p:cNvSpPr txBox="1">
            <a:spLocks/>
          </p:cNvSpPr>
          <p:nvPr/>
        </p:nvSpPr>
        <p:spPr>
          <a:xfrm>
            <a:off x="-49499" y="1424495"/>
            <a:ext cx="9489758" cy="158350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Upfront explanation of </a:t>
            </a:r>
            <a:r>
              <a:rPr lang="en-GB" sz="2105" b="1" dirty="0">
                <a:solidFill>
                  <a:prstClr val="white"/>
                </a:solidFill>
                <a:latin typeface="Century Gothic" panose="020B0502020202020204" pitchFamily="34" charset="0"/>
              </a:rPr>
              <a:t>one feature</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force students to </a:t>
            </a:r>
            <a:r>
              <a:rPr lang="en-GB" sz="2105" b="1" dirty="0">
                <a:solidFill>
                  <a:prstClr val="white"/>
                </a:solidFill>
                <a:latin typeface="Century Gothic" panose="020B0502020202020204" pitchFamily="34" charset="0"/>
              </a:rPr>
              <a:t>attach meaning to feature</a:t>
            </a:r>
          </a:p>
          <a:p>
            <a:pPr marL="400964" indent="-400964">
              <a:buFont typeface="Wingdings" panose="05000000000000000000" pitchFamily="2" charset="2"/>
              <a:buChar char="§"/>
            </a:pPr>
            <a:r>
              <a:rPr lang="en-GB" sz="2105" b="1" dirty="0">
                <a:solidFill>
                  <a:prstClr val="white"/>
                </a:solidFill>
                <a:latin typeface="Century Gothic" panose="020B0502020202020204" pitchFamily="34" charset="0"/>
              </a:rPr>
              <a:t>contrasting pairs</a:t>
            </a:r>
            <a:r>
              <a:rPr lang="en-GB" sz="2105" dirty="0">
                <a:solidFill>
                  <a:prstClr val="white"/>
                </a:solidFill>
                <a:latin typeface="Century Gothic" panose="020B0502020202020204" pitchFamily="34" charset="0"/>
              </a:rPr>
              <a:t> of grammar features</a:t>
            </a:r>
          </a:p>
          <a:p>
            <a:pPr marL="400964" indent="-400964">
              <a:buFont typeface="Wingdings" panose="05000000000000000000" pitchFamily="2" charset="2"/>
              <a:buChar char="§"/>
            </a:pPr>
            <a:r>
              <a:rPr lang="en-GB" sz="2105" b="1" dirty="0">
                <a:solidFill>
                  <a:prstClr val="white"/>
                </a:solidFill>
                <a:latin typeface="Century Gothic" panose="020B0502020202020204" pitchFamily="34" charset="0"/>
              </a:rPr>
              <a:t>activities that make feature ‘</a:t>
            </a:r>
            <a:r>
              <a:rPr lang="en-GB" sz="2105" b="1" i="1" dirty="0">
                <a:solidFill>
                  <a:prstClr val="white"/>
                </a:solidFill>
                <a:latin typeface="Century Gothic" panose="020B0502020202020204" pitchFamily="34" charset="0"/>
              </a:rPr>
              <a:t>essential</a:t>
            </a:r>
            <a:r>
              <a:rPr lang="en-GB" sz="2105" b="1" dirty="0">
                <a:solidFill>
                  <a:prstClr val="white"/>
                </a:solidFill>
                <a:latin typeface="Century Gothic" panose="020B0502020202020204" pitchFamily="34" charset="0"/>
              </a:rPr>
              <a:t>’</a:t>
            </a:r>
          </a:p>
        </p:txBody>
      </p:sp>
      <p:sp>
        <p:nvSpPr>
          <p:cNvPr id="17" name="Rectangle 16">
            <a:extLst>
              <a:ext uri="{FF2B5EF4-FFF2-40B4-BE49-F238E27FC236}">
                <a16:creationId xmlns:a16="http://schemas.microsoft.com/office/drawing/2014/main" id="{68DEBA88-EDEC-4AA5-8D26-51C5FC90E23A}"/>
              </a:ext>
            </a:extLst>
          </p:cNvPr>
          <p:cNvSpPr/>
          <p:nvPr/>
        </p:nvSpPr>
        <p:spPr>
          <a:xfrm>
            <a:off x="0" y="3349182"/>
            <a:ext cx="10509798" cy="2926763"/>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28" i="1" dirty="0" err="1">
                <a:solidFill>
                  <a:srgbClr val="002060"/>
                </a:solidFill>
                <a:latin typeface="Century Gothic" panose="020B0502020202020204" pitchFamily="34" charset="0"/>
              </a:rPr>
              <a:t>DeKeyser</a:t>
            </a:r>
            <a:r>
              <a:rPr lang="en-GB" sz="1228"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228" i="1" dirty="0" err="1">
                <a:solidFill>
                  <a:srgbClr val="002060"/>
                </a:solidFill>
                <a:latin typeface="Century Gothic" panose="020B0502020202020204" pitchFamily="34" charset="0"/>
              </a:rPr>
              <a:t>DeKeyser</a:t>
            </a:r>
            <a:r>
              <a:rPr lang="en-GB" sz="1228" i="1" dirty="0">
                <a:solidFill>
                  <a:srgbClr val="002060"/>
                </a:solidFill>
                <a:latin typeface="Century Gothic" panose="020B0502020202020204" pitchFamily="34" charset="0"/>
              </a:rPr>
              <a:t>, R. (2015). Skill acquisition theory. In B. </a:t>
            </a:r>
            <a:r>
              <a:rPr lang="en-GB" sz="1228" i="1" dirty="0" err="1">
                <a:solidFill>
                  <a:srgbClr val="002060"/>
                </a:solidFill>
                <a:latin typeface="Century Gothic" panose="020B0502020202020204" pitchFamily="34" charset="0"/>
              </a:rPr>
              <a:t>VanPatten</a:t>
            </a:r>
            <a:r>
              <a:rPr lang="en-GB" sz="1228" i="1" dirty="0">
                <a:solidFill>
                  <a:srgbClr val="002060"/>
                </a:solidFill>
                <a:latin typeface="Century Gothic" panose="020B0502020202020204" pitchFamily="34" charset="0"/>
              </a:rPr>
              <a:t> &amp; J. Williams (Eds.), Theories in second language acquisition: An introduction (pp. 94–112). London, UK: Routledge. </a:t>
            </a:r>
          </a:p>
          <a:p>
            <a:r>
              <a:rPr lang="en-GB" sz="1228" i="1" dirty="0" err="1">
                <a:solidFill>
                  <a:srgbClr val="002060"/>
                </a:solidFill>
                <a:latin typeface="Century Gothic" panose="020B0502020202020204" pitchFamily="34" charset="0"/>
              </a:rPr>
              <a:t>DeKeyser</a:t>
            </a:r>
            <a:r>
              <a:rPr lang="en-GB" sz="1228" i="1" dirty="0">
                <a:solidFill>
                  <a:srgbClr val="002060"/>
                </a:solidFill>
                <a:latin typeface="Century Gothic" panose="020B0502020202020204" pitchFamily="34" charset="0"/>
              </a:rPr>
              <a:t>, R., &amp; Prieto </a:t>
            </a:r>
            <a:r>
              <a:rPr lang="en-GB" sz="1228" i="1" dirty="0" err="1">
                <a:solidFill>
                  <a:srgbClr val="002060"/>
                </a:solidFill>
                <a:latin typeface="Century Gothic" panose="020B0502020202020204" pitchFamily="34" charset="0"/>
              </a:rPr>
              <a:t>Botana</a:t>
            </a:r>
            <a:r>
              <a:rPr lang="en-GB" sz="1228"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228" i="1" dirty="0">
                <a:solidFill>
                  <a:srgbClr val="002060"/>
                </a:solidFill>
                <a:latin typeface="Century Gothic" panose="020B0502020202020204" pitchFamily="34" charset="0"/>
              </a:rPr>
            </a:br>
            <a:r>
              <a:rPr lang="en-GB" sz="1228"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228" i="1" dirty="0">
                <a:solidFill>
                  <a:srgbClr val="002060"/>
                </a:solidFill>
                <a:latin typeface="Century Gothic" panose="020B0502020202020204" pitchFamily="34" charset="0"/>
              </a:rPr>
            </a:br>
            <a:r>
              <a:rPr lang="en-GB" sz="1228" i="1" dirty="0" err="1">
                <a:solidFill>
                  <a:srgbClr val="002060"/>
                </a:solidFill>
                <a:latin typeface="Century Gothic" panose="020B0502020202020204" pitchFamily="34" charset="0"/>
              </a:rPr>
              <a:t>Lichtman</a:t>
            </a:r>
            <a:r>
              <a:rPr lang="en-GB" sz="1228"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228" i="1" dirty="0">
                <a:solidFill>
                  <a:srgbClr val="002060"/>
                </a:solidFill>
                <a:latin typeface="Century Gothic" panose="020B0502020202020204" pitchFamily="34" charset="0"/>
              </a:rPr>
            </a:br>
            <a:r>
              <a:rPr lang="en-GB" sz="1228"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228" i="1" dirty="0">
                <a:solidFill>
                  <a:srgbClr val="002060"/>
                </a:solidFill>
                <a:latin typeface="Century Gothic" panose="020B0502020202020204" pitchFamily="34" charset="0"/>
              </a:rPr>
            </a:br>
            <a:r>
              <a:rPr lang="en-GB" sz="1228"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228" i="1" dirty="0">
                <a:solidFill>
                  <a:srgbClr val="002060"/>
                </a:solidFill>
                <a:latin typeface="Century Gothic" panose="020B0502020202020204" pitchFamily="34" charset="0"/>
              </a:rPr>
            </a:br>
            <a:r>
              <a:rPr lang="en-GB" sz="1228" i="1" dirty="0" err="1">
                <a:solidFill>
                  <a:srgbClr val="002060"/>
                </a:solidFill>
                <a:latin typeface="Century Gothic" panose="020B0502020202020204" pitchFamily="34" charset="0"/>
              </a:rPr>
              <a:t>VanPatten</a:t>
            </a:r>
            <a:r>
              <a:rPr lang="en-GB" sz="1228"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2774806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480219" y="1157380"/>
            <a:ext cx="162009" cy="323986"/>
          </a:xfrm>
          <a:prstGeom prst="rect">
            <a:avLst/>
          </a:prstGeom>
          <a:noFill/>
        </p:spPr>
        <p:txBody>
          <a:bodyPr wrap="none" lIns="80189" tIns="40094" rIns="80189" bIns="40094">
            <a:spAutoFit/>
          </a:bodyPr>
          <a:lstStyle/>
          <a:p>
            <a:pPr algn="ctr" defTabSz="801929">
              <a:defRPr/>
            </a:pP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57" name="TextBox 56"/>
          <p:cNvSpPr txBox="1"/>
          <p:nvPr/>
        </p:nvSpPr>
        <p:spPr>
          <a:xfrm>
            <a:off x="9054628" y="733749"/>
            <a:ext cx="3274368" cy="356893"/>
          </a:xfrm>
          <a:prstGeom prst="rect">
            <a:avLst/>
          </a:prstGeom>
          <a:noFill/>
        </p:spPr>
        <p:txBody>
          <a:bodyPr wrap="square" rtlCol="0">
            <a:spAutoFit/>
          </a:bodyPr>
          <a:lstStyle/>
          <a:p>
            <a:pPr defTabSz="801929">
              <a:defRPr/>
            </a:pPr>
            <a:r>
              <a:rPr lang="en-GB" sz="1719" dirty="0">
                <a:solidFill>
                  <a:srgbClr val="4472C4">
                    <a:lumMod val="50000"/>
                  </a:srgbClr>
                </a:solidFill>
                <a:latin typeface="Century Gothic" panose="020B0502020202020204" pitchFamily="34" charset="0"/>
              </a:rPr>
              <a:t>Lire</a:t>
            </a:r>
            <a:endParaRPr lang="en-GB" sz="1579" dirty="0">
              <a:solidFill>
                <a:srgbClr val="4472C4">
                  <a:lumMod val="50000"/>
                </a:srgbClr>
              </a:solidFill>
              <a:latin typeface="Century Gothic" panose="020B0502020202020204" pitchFamily="34" charset="0"/>
            </a:endParaRPr>
          </a:p>
        </p:txBody>
      </p:sp>
      <p:sp>
        <p:nvSpPr>
          <p:cNvPr id="3" name="Rounded Rectangular Callout 2"/>
          <p:cNvSpPr/>
          <p:nvPr/>
        </p:nvSpPr>
        <p:spPr>
          <a:xfrm>
            <a:off x="440772" y="913649"/>
            <a:ext cx="2405658" cy="1155789"/>
          </a:xfrm>
          <a:prstGeom prst="wedgeRoundRectCallout">
            <a:avLst>
              <a:gd name="adj1" fmla="val -47708"/>
              <a:gd name="adj2" fmla="val 80395"/>
              <a:gd name="adj3" fmla="val 16667"/>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19" dirty="0">
                <a:solidFill>
                  <a:schemeClr val="accent5">
                    <a:lumMod val="50000"/>
                  </a:schemeClr>
                </a:solidFill>
                <a:latin typeface="Century Gothic" panose="020B0502020202020204" pitchFamily="34" charset="0"/>
              </a:rPr>
              <a:t>je </a:t>
            </a:r>
            <a:r>
              <a:rPr lang="en-GB" sz="1719" dirty="0" err="1">
                <a:solidFill>
                  <a:schemeClr val="accent5">
                    <a:lumMod val="50000"/>
                  </a:schemeClr>
                </a:solidFill>
                <a:latin typeface="Century Gothic" panose="020B0502020202020204" pitchFamily="34" charset="0"/>
              </a:rPr>
              <a:t>suis</a:t>
            </a:r>
            <a:r>
              <a:rPr lang="en-GB" sz="1719" dirty="0">
                <a:solidFill>
                  <a:schemeClr val="accent5">
                    <a:lumMod val="50000"/>
                  </a:schemeClr>
                </a:solidFill>
                <a:latin typeface="Century Gothic" panose="020B0502020202020204" pitchFamily="34" charset="0"/>
              </a:rPr>
              <a:t> </a:t>
            </a:r>
            <a:r>
              <a:rPr lang="en-GB" sz="1719" dirty="0" err="1">
                <a:solidFill>
                  <a:schemeClr val="accent5">
                    <a:lumMod val="50000"/>
                  </a:schemeClr>
                </a:solidFill>
                <a:latin typeface="Century Gothic" panose="020B0502020202020204" pitchFamily="34" charset="0"/>
              </a:rPr>
              <a:t>francais</a:t>
            </a:r>
            <a:r>
              <a:rPr lang="en-GB" sz="1719" dirty="0">
                <a:solidFill>
                  <a:schemeClr val="accent5">
                    <a:lumMod val="50000"/>
                  </a:schemeClr>
                </a:solidFill>
                <a:latin typeface="Century Gothic" panose="020B0502020202020204" pitchFamily="34" charset="0"/>
              </a:rPr>
              <a:t> et grand</a:t>
            </a:r>
          </a:p>
          <a:p>
            <a:pPr algn="ctr"/>
            <a:r>
              <a:rPr lang="en-GB" sz="1719" i="1" dirty="0">
                <a:solidFill>
                  <a:schemeClr val="accent5">
                    <a:lumMod val="50000"/>
                  </a:schemeClr>
                </a:solidFill>
                <a:latin typeface="Century Gothic" panose="020B0502020202020204" pitchFamily="34" charset="0"/>
              </a:rPr>
              <a:t>@</a:t>
            </a:r>
            <a:r>
              <a:rPr lang="en-GB" sz="1719" i="1" dirty="0" err="1">
                <a:solidFill>
                  <a:schemeClr val="accent5">
                    <a:lumMod val="50000"/>
                  </a:schemeClr>
                </a:solidFill>
                <a:latin typeface="Century Gothic" panose="020B0502020202020204" pitchFamily="34" charset="0"/>
              </a:rPr>
              <a:t>fortnightmegafan</a:t>
            </a:r>
            <a:endParaRPr lang="en-GB" sz="1719" i="1" dirty="0">
              <a:solidFill>
                <a:schemeClr val="accent5">
                  <a:lumMod val="50000"/>
                </a:schemeClr>
              </a:solidFill>
              <a:latin typeface="Century Gothic" panose="020B0502020202020204" pitchFamily="34" charset="0"/>
            </a:endParaRPr>
          </a:p>
        </p:txBody>
      </p:sp>
      <p:sp>
        <p:nvSpPr>
          <p:cNvPr id="12" name="TextBox 11"/>
          <p:cNvSpPr txBox="1"/>
          <p:nvPr/>
        </p:nvSpPr>
        <p:spPr>
          <a:xfrm>
            <a:off x="3096511" y="2684340"/>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88" name="TextBox 87"/>
          <p:cNvSpPr txBox="1"/>
          <p:nvPr/>
        </p:nvSpPr>
        <p:spPr>
          <a:xfrm>
            <a:off x="4190948" y="2684339"/>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89" name="TextBox 88"/>
          <p:cNvSpPr txBox="1"/>
          <p:nvPr/>
        </p:nvSpPr>
        <p:spPr>
          <a:xfrm>
            <a:off x="8374543" y="2690213"/>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0" name="TextBox 89"/>
          <p:cNvSpPr txBox="1"/>
          <p:nvPr/>
        </p:nvSpPr>
        <p:spPr>
          <a:xfrm>
            <a:off x="9475021" y="2697232"/>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1" name="TextBox 90"/>
          <p:cNvSpPr txBox="1"/>
          <p:nvPr/>
        </p:nvSpPr>
        <p:spPr>
          <a:xfrm>
            <a:off x="3111805" y="4056853"/>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2" name="TextBox 91"/>
          <p:cNvSpPr txBox="1"/>
          <p:nvPr/>
        </p:nvSpPr>
        <p:spPr>
          <a:xfrm>
            <a:off x="4190948" y="4056852"/>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3" name="TextBox 92"/>
          <p:cNvSpPr txBox="1"/>
          <p:nvPr/>
        </p:nvSpPr>
        <p:spPr>
          <a:xfrm>
            <a:off x="8396776" y="4056852"/>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4" name="TextBox 93"/>
          <p:cNvSpPr txBox="1"/>
          <p:nvPr/>
        </p:nvSpPr>
        <p:spPr>
          <a:xfrm>
            <a:off x="9504375" y="4067663"/>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5" name="TextBox 94"/>
          <p:cNvSpPr txBox="1"/>
          <p:nvPr/>
        </p:nvSpPr>
        <p:spPr>
          <a:xfrm>
            <a:off x="4190948" y="5391271"/>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6" name="TextBox 95"/>
          <p:cNvSpPr txBox="1"/>
          <p:nvPr/>
        </p:nvSpPr>
        <p:spPr>
          <a:xfrm>
            <a:off x="3151035" y="5391271"/>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7" name="TextBox 96"/>
          <p:cNvSpPr txBox="1"/>
          <p:nvPr/>
        </p:nvSpPr>
        <p:spPr>
          <a:xfrm>
            <a:off x="9500386" y="5371202"/>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98" name="TextBox 97"/>
          <p:cNvSpPr txBox="1"/>
          <p:nvPr/>
        </p:nvSpPr>
        <p:spPr>
          <a:xfrm>
            <a:off x="8396776" y="5372518"/>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101" name="Rectangle 100"/>
          <p:cNvSpPr/>
          <p:nvPr/>
        </p:nvSpPr>
        <p:spPr>
          <a:xfrm>
            <a:off x="2955527" y="3281022"/>
            <a:ext cx="929783" cy="323986"/>
          </a:xfrm>
          <a:prstGeom prst="rect">
            <a:avLst/>
          </a:prstGeom>
          <a:noFill/>
        </p:spPr>
        <p:txBody>
          <a:bodyPr wrap="none" lIns="80189" tIns="40094" rIns="80189" bIns="40094">
            <a:spAutoFit/>
          </a:bodyPr>
          <a:lstStyle/>
          <a:p>
            <a:pPr algn="ctr" defTabSz="801929">
              <a:defRPr/>
            </a:pPr>
            <a:r>
              <a:rPr lang="en-US" sz="1579" b="1" dirty="0" err="1">
                <a:ln w="22225">
                  <a:solidFill>
                    <a:srgbClr val="ED7D31"/>
                  </a:solidFill>
                  <a:prstDash val="solid"/>
                </a:ln>
                <a:solidFill>
                  <a:srgbClr val="ED7D31">
                    <a:lumMod val="40000"/>
                    <a:lumOff val="60000"/>
                  </a:srgbClr>
                </a:solidFill>
                <a:latin typeface="Century Gothic" panose="020B0502020202020204" pitchFamily="34" charset="0"/>
              </a:rPr>
              <a:t>Isobella</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2" name="Rectangle 101"/>
          <p:cNvSpPr/>
          <p:nvPr/>
        </p:nvSpPr>
        <p:spPr>
          <a:xfrm>
            <a:off x="4014484" y="3296951"/>
            <a:ext cx="997109" cy="345531"/>
          </a:xfrm>
          <a:prstGeom prst="rect">
            <a:avLst/>
          </a:prstGeom>
          <a:noFill/>
        </p:spPr>
        <p:txBody>
          <a:bodyPr wrap="none" lIns="80189" tIns="40094" rIns="80189" bIns="40094">
            <a:spAutoFit/>
          </a:bodyPr>
          <a:lstStyle/>
          <a:p>
            <a:pPr algn="ctr" defTabSz="801929">
              <a:defRPr/>
            </a:pPr>
            <a:r>
              <a:rPr lang="en-US" sz="1719" b="1" dirty="0" err="1">
                <a:ln w="22225">
                  <a:solidFill>
                    <a:srgbClr val="ED7D31"/>
                  </a:solidFill>
                  <a:prstDash val="solid"/>
                </a:ln>
                <a:solidFill>
                  <a:srgbClr val="ED7D31">
                    <a:lumMod val="40000"/>
                    <a:lumOff val="60000"/>
                  </a:srgbClr>
                </a:solidFill>
                <a:latin typeface="Century Gothic" panose="020B0502020202020204" pitchFamily="34" charset="0"/>
              </a:rPr>
              <a:t>Ludovic</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3" name="Rounded Rectangular Callout 102"/>
          <p:cNvSpPr/>
          <p:nvPr/>
        </p:nvSpPr>
        <p:spPr>
          <a:xfrm>
            <a:off x="500680" y="3659239"/>
            <a:ext cx="2405658" cy="1155789"/>
          </a:xfrm>
          <a:prstGeom prst="wedgeRoundRectCallout">
            <a:avLst>
              <a:gd name="adj1" fmla="val -47708"/>
              <a:gd name="adj2" fmla="val 80395"/>
              <a:gd name="adj3" fmla="val 16667"/>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19" dirty="0">
                <a:solidFill>
                  <a:schemeClr val="accent5">
                    <a:lumMod val="50000"/>
                  </a:schemeClr>
                </a:solidFill>
                <a:latin typeface="Century Gothic" panose="020B0502020202020204" pitchFamily="34" charset="0"/>
              </a:rPr>
              <a:t>je </a:t>
            </a:r>
            <a:r>
              <a:rPr lang="en-GB" sz="1719" dirty="0" err="1">
                <a:solidFill>
                  <a:schemeClr val="accent5">
                    <a:lumMod val="50000"/>
                  </a:schemeClr>
                </a:solidFill>
                <a:latin typeface="Century Gothic" panose="020B0502020202020204" pitchFamily="34" charset="0"/>
              </a:rPr>
              <a:t>suis</a:t>
            </a:r>
            <a:r>
              <a:rPr lang="en-GB" sz="1719" dirty="0">
                <a:solidFill>
                  <a:schemeClr val="accent5">
                    <a:lumMod val="50000"/>
                  </a:schemeClr>
                </a:solidFill>
                <a:latin typeface="Century Gothic" panose="020B0502020202020204" pitchFamily="34" charset="0"/>
              </a:rPr>
              <a:t> grand et </a:t>
            </a:r>
            <a:r>
              <a:rPr lang="en-GB" sz="1719" dirty="0" err="1">
                <a:solidFill>
                  <a:schemeClr val="accent5">
                    <a:lumMod val="50000"/>
                  </a:schemeClr>
                </a:solidFill>
                <a:latin typeface="Century Gothic" panose="020B0502020202020204" pitchFamily="34" charset="0"/>
              </a:rPr>
              <a:t>anglais</a:t>
            </a:r>
            <a:r>
              <a:rPr lang="en-GB" sz="1719" dirty="0">
                <a:solidFill>
                  <a:schemeClr val="accent5">
                    <a:lumMod val="50000"/>
                  </a:schemeClr>
                </a:solidFill>
                <a:latin typeface="Century Gothic" panose="020B0502020202020204" pitchFamily="34" charset="0"/>
              </a:rPr>
              <a:t> </a:t>
            </a:r>
          </a:p>
          <a:p>
            <a:pPr algn="ctr"/>
            <a:r>
              <a:rPr lang="en-GB" sz="1719" i="1" dirty="0">
                <a:solidFill>
                  <a:schemeClr val="accent5">
                    <a:lumMod val="50000"/>
                  </a:schemeClr>
                </a:solidFill>
                <a:latin typeface="Century Gothic" panose="020B0502020202020204" pitchFamily="34" charset="0"/>
              </a:rPr>
              <a:t>@</a:t>
            </a:r>
            <a:r>
              <a:rPr lang="en-GB" sz="1719" i="1" dirty="0" err="1">
                <a:solidFill>
                  <a:schemeClr val="accent5">
                    <a:lumMod val="50000"/>
                  </a:schemeClr>
                </a:solidFill>
                <a:latin typeface="Century Gothic" panose="020B0502020202020204" pitchFamily="34" charset="0"/>
              </a:rPr>
              <a:t>coolkat</a:t>
            </a:r>
            <a:endParaRPr lang="en-GB" sz="1719" i="1" dirty="0">
              <a:solidFill>
                <a:schemeClr val="accent5">
                  <a:lumMod val="50000"/>
                </a:schemeClr>
              </a:solidFill>
              <a:latin typeface="Century Gothic" panose="020B0502020202020204" pitchFamily="34" charset="0"/>
            </a:endParaRPr>
          </a:p>
        </p:txBody>
      </p:sp>
      <p:sp>
        <p:nvSpPr>
          <p:cNvPr id="105" name="Rectangle 104"/>
          <p:cNvSpPr/>
          <p:nvPr/>
        </p:nvSpPr>
        <p:spPr>
          <a:xfrm>
            <a:off x="2997528" y="4670806"/>
            <a:ext cx="779101"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Didier</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6" name="Rectangle 105"/>
          <p:cNvSpPr/>
          <p:nvPr/>
        </p:nvSpPr>
        <p:spPr>
          <a:xfrm>
            <a:off x="4087892" y="4688094"/>
            <a:ext cx="756659"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Coco</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7" name="Rounded Rectangular Callout 106"/>
          <p:cNvSpPr/>
          <p:nvPr/>
        </p:nvSpPr>
        <p:spPr>
          <a:xfrm>
            <a:off x="500680" y="5011981"/>
            <a:ext cx="2405658" cy="1155789"/>
          </a:xfrm>
          <a:prstGeom prst="wedgeRoundRectCallout">
            <a:avLst>
              <a:gd name="adj1" fmla="val -47708"/>
              <a:gd name="adj2" fmla="val 80395"/>
              <a:gd name="adj3" fmla="val 16667"/>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19" dirty="0">
                <a:solidFill>
                  <a:schemeClr val="accent5">
                    <a:lumMod val="50000"/>
                  </a:schemeClr>
                </a:solidFill>
                <a:latin typeface="Century Gothic" panose="020B0502020202020204" pitchFamily="34" charset="0"/>
              </a:rPr>
              <a:t>je </a:t>
            </a:r>
            <a:r>
              <a:rPr lang="en-GB" sz="1719" dirty="0" err="1">
                <a:solidFill>
                  <a:schemeClr val="accent5">
                    <a:lumMod val="50000"/>
                  </a:schemeClr>
                </a:solidFill>
                <a:latin typeface="Century Gothic" panose="020B0502020202020204" pitchFamily="34" charset="0"/>
              </a:rPr>
              <a:t>suis</a:t>
            </a:r>
            <a:r>
              <a:rPr lang="en-GB" sz="1719" dirty="0">
                <a:solidFill>
                  <a:schemeClr val="accent5">
                    <a:lumMod val="50000"/>
                  </a:schemeClr>
                </a:solidFill>
                <a:latin typeface="Century Gothic" panose="020B0502020202020204" pitchFamily="34" charset="0"/>
              </a:rPr>
              <a:t> petit et </a:t>
            </a:r>
            <a:r>
              <a:rPr lang="en-GB" sz="1719" dirty="0" err="1">
                <a:solidFill>
                  <a:schemeClr val="accent5">
                    <a:lumMod val="50000"/>
                  </a:schemeClr>
                </a:solidFill>
                <a:latin typeface="Century Gothic" panose="020B0502020202020204" pitchFamily="34" charset="0"/>
              </a:rPr>
              <a:t>français</a:t>
            </a:r>
            <a:r>
              <a:rPr lang="en-GB" sz="1719" dirty="0">
                <a:solidFill>
                  <a:schemeClr val="accent5">
                    <a:lumMod val="50000"/>
                  </a:schemeClr>
                </a:solidFill>
                <a:latin typeface="Century Gothic" panose="020B0502020202020204" pitchFamily="34" charset="0"/>
              </a:rPr>
              <a:t> </a:t>
            </a:r>
          </a:p>
          <a:p>
            <a:pPr algn="ctr"/>
            <a:r>
              <a:rPr lang="en-GB" sz="1719" i="1" dirty="0">
                <a:solidFill>
                  <a:schemeClr val="accent5">
                    <a:lumMod val="50000"/>
                  </a:schemeClr>
                </a:solidFill>
                <a:latin typeface="Century Gothic" panose="020B0502020202020204" pitchFamily="34" charset="0"/>
              </a:rPr>
              <a:t>@sportster91</a:t>
            </a:r>
          </a:p>
        </p:txBody>
      </p:sp>
      <p:sp>
        <p:nvSpPr>
          <p:cNvPr id="108" name="Rectangle 107"/>
          <p:cNvSpPr/>
          <p:nvPr/>
        </p:nvSpPr>
        <p:spPr>
          <a:xfrm>
            <a:off x="2995124" y="6002541"/>
            <a:ext cx="783910"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David</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9" name="Rectangle 108"/>
          <p:cNvSpPr/>
          <p:nvPr/>
        </p:nvSpPr>
        <p:spPr>
          <a:xfrm>
            <a:off x="4103121" y="6002541"/>
            <a:ext cx="726201"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Amie</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905" y="2789527"/>
            <a:ext cx="300455" cy="598906"/>
          </a:xfrm>
          <a:prstGeom prst="rect">
            <a:avLst/>
          </a:prstGeom>
        </p:spPr>
      </p:pic>
      <p:pic>
        <p:nvPicPr>
          <p:cNvPr id="111" name="Picture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173" y="4146227"/>
            <a:ext cx="300455" cy="598906"/>
          </a:xfrm>
          <a:prstGeom prst="rect">
            <a:avLst/>
          </a:prstGeom>
        </p:spPr>
      </p:pic>
      <p:pic>
        <p:nvPicPr>
          <p:cNvPr id="112" name="Pictur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6555" y="5532257"/>
            <a:ext cx="300455" cy="59890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8621" y="2723110"/>
            <a:ext cx="319060" cy="635994"/>
          </a:xfrm>
          <a:prstGeom prst="rect">
            <a:avLst/>
          </a:prstGeom>
        </p:spPr>
      </p:pic>
      <p:pic>
        <p:nvPicPr>
          <p:cNvPr id="113" name="Picture 1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2651" y="4148735"/>
            <a:ext cx="319060" cy="635994"/>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0259" y="5516765"/>
            <a:ext cx="319060" cy="635994"/>
          </a:xfrm>
          <a:prstGeom prst="rect">
            <a:avLst/>
          </a:prstGeom>
        </p:spPr>
      </p:pic>
      <p:sp>
        <p:nvSpPr>
          <p:cNvPr id="115" name="Rounded Rectangular Callout 114"/>
          <p:cNvSpPr/>
          <p:nvPr/>
        </p:nvSpPr>
        <p:spPr>
          <a:xfrm>
            <a:off x="5708081" y="2301890"/>
            <a:ext cx="2405658" cy="1155789"/>
          </a:xfrm>
          <a:prstGeom prst="wedgeRoundRectCallout">
            <a:avLst>
              <a:gd name="adj1" fmla="val -47708"/>
              <a:gd name="adj2" fmla="val 80395"/>
              <a:gd name="adj3" fmla="val 16667"/>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19" dirty="0">
                <a:solidFill>
                  <a:schemeClr val="accent5">
                    <a:lumMod val="50000"/>
                  </a:schemeClr>
                </a:solidFill>
                <a:latin typeface="Century Gothic" panose="020B0502020202020204" pitchFamily="34" charset="0"/>
              </a:rPr>
              <a:t>je </a:t>
            </a:r>
            <a:r>
              <a:rPr lang="en-GB" sz="1719" dirty="0" err="1">
                <a:solidFill>
                  <a:schemeClr val="accent5">
                    <a:lumMod val="50000"/>
                  </a:schemeClr>
                </a:solidFill>
                <a:latin typeface="Century Gothic" panose="020B0502020202020204" pitchFamily="34" charset="0"/>
              </a:rPr>
              <a:t>suis</a:t>
            </a:r>
            <a:r>
              <a:rPr lang="en-GB" sz="1719" dirty="0">
                <a:solidFill>
                  <a:schemeClr val="accent5">
                    <a:lumMod val="50000"/>
                  </a:schemeClr>
                </a:solidFill>
                <a:latin typeface="Century Gothic" panose="020B0502020202020204" pitchFamily="34" charset="0"/>
              </a:rPr>
              <a:t> </a:t>
            </a:r>
            <a:r>
              <a:rPr lang="en-GB" sz="1719" dirty="0" err="1">
                <a:solidFill>
                  <a:schemeClr val="accent5">
                    <a:lumMod val="50000"/>
                  </a:schemeClr>
                </a:solidFill>
                <a:latin typeface="Century Gothic" panose="020B0502020202020204" pitchFamily="34" charset="0"/>
              </a:rPr>
              <a:t>anglais</a:t>
            </a:r>
            <a:r>
              <a:rPr lang="en-GB" sz="1719" dirty="0">
                <a:solidFill>
                  <a:schemeClr val="accent5">
                    <a:lumMod val="50000"/>
                  </a:schemeClr>
                </a:solidFill>
                <a:latin typeface="Century Gothic" panose="020B0502020202020204" pitchFamily="34" charset="0"/>
              </a:rPr>
              <a:t> et petit</a:t>
            </a:r>
          </a:p>
          <a:p>
            <a:pPr algn="ctr"/>
            <a:r>
              <a:rPr lang="en-GB" sz="1719" i="1" dirty="0">
                <a:solidFill>
                  <a:schemeClr val="accent5">
                    <a:lumMod val="50000"/>
                  </a:schemeClr>
                </a:solidFill>
                <a:latin typeface="Century Gothic" panose="020B0502020202020204" pitchFamily="34" charset="0"/>
              </a:rPr>
              <a:t>@fashionista</a:t>
            </a:r>
          </a:p>
        </p:txBody>
      </p:sp>
      <p:sp>
        <p:nvSpPr>
          <p:cNvPr id="116" name="Rectangle 115"/>
          <p:cNvSpPr/>
          <p:nvPr/>
        </p:nvSpPr>
        <p:spPr>
          <a:xfrm>
            <a:off x="8314924" y="3271839"/>
            <a:ext cx="801543"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Chloe</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17" name="Rectangle 116"/>
          <p:cNvSpPr/>
          <p:nvPr/>
        </p:nvSpPr>
        <p:spPr>
          <a:xfrm>
            <a:off x="9472714" y="3261822"/>
            <a:ext cx="828794"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Martin</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18" name="Rounded Rectangular Callout 117"/>
          <p:cNvSpPr/>
          <p:nvPr/>
        </p:nvSpPr>
        <p:spPr>
          <a:xfrm>
            <a:off x="5740400" y="3692278"/>
            <a:ext cx="2405658" cy="1155789"/>
          </a:xfrm>
          <a:prstGeom prst="wedgeRoundRectCallout">
            <a:avLst>
              <a:gd name="adj1" fmla="val -47708"/>
              <a:gd name="adj2" fmla="val 80395"/>
              <a:gd name="adj3" fmla="val 16667"/>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19" dirty="0">
                <a:solidFill>
                  <a:schemeClr val="accent5">
                    <a:lumMod val="50000"/>
                  </a:schemeClr>
                </a:solidFill>
                <a:latin typeface="Century Gothic" panose="020B0502020202020204" pitchFamily="34" charset="0"/>
              </a:rPr>
              <a:t>je </a:t>
            </a:r>
            <a:r>
              <a:rPr lang="en-GB" sz="1719" dirty="0" err="1">
                <a:solidFill>
                  <a:schemeClr val="accent5">
                    <a:lumMod val="50000"/>
                  </a:schemeClr>
                </a:solidFill>
                <a:latin typeface="Century Gothic" panose="020B0502020202020204" pitchFamily="34" charset="0"/>
              </a:rPr>
              <a:t>suis</a:t>
            </a:r>
            <a:r>
              <a:rPr lang="en-GB" sz="1719" dirty="0">
                <a:solidFill>
                  <a:schemeClr val="accent5">
                    <a:lumMod val="50000"/>
                  </a:schemeClr>
                </a:solidFill>
                <a:latin typeface="Century Gothic" panose="020B0502020202020204" pitchFamily="34" charset="0"/>
              </a:rPr>
              <a:t> </a:t>
            </a:r>
            <a:r>
              <a:rPr lang="en-GB" sz="1719" dirty="0" err="1">
                <a:solidFill>
                  <a:schemeClr val="accent5">
                    <a:lumMod val="50000"/>
                  </a:schemeClr>
                </a:solidFill>
                <a:latin typeface="Century Gothic" panose="020B0502020202020204" pitchFamily="34" charset="0"/>
              </a:rPr>
              <a:t>anglaise</a:t>
            </a:r>
            <a:r>
              <a:rPr lang="en-GB" sz="1719" dirty="0">
                <a:solidFill>
                  <a:schemeClr val="accent5">
                    <a:lumMod val="50000"/>
                  </a:schemeClr>
                </a:solidFill>
                <a:latin typeface="Century Gothic" panose="020B0502020202020204" pitchFamily="34" charset="0"/>
              </a:rPr>
              <a:t> et </a:t>
            </a:r>
            <a:r>
              <a:rPr lang="en-GB" sz="1719" dirty="0" err="1">
                <a:solidFill>
                  <a:schemeClr val="accent5">
                    <a:lumMod val="50000"/>
                  </a:schemeClr>
                </a:solidFill>
                <a:latin typeface="Century Gothic" panose="020B0502020202020204" pitchFamily="34" charset="0"/>
              </a:rPr>
              <a:t>grande</a:t>
            </a:r>
            <a:endParaRPr lang="en-GB" sz="1719" dirty="0">
              <a:solidFill>
                <a:schemeClr val="accent5">
                  <a:lumMod val="50000"/>
                </a:schemeClr>
              </a:solidFill>
              <a:latin typeface="Century Gothic" panose="020B0502020202020204" pitchFamily="34" charset="0"/>
            </a:endParaRPr>
          </a:p>
          <a:p>
            <a:pPr algn="ctr"/>
            <a:r>
              <a:rPr lang="en-GB" sz="1719" i="1" dirty="0">
                <a:solidFill>
                  <a:schemeClr val="accent5">
                    <a:lumMod val="50000"/>
                  </a:schemeClr>
                </a:solidFill>
                <a:latin typeface="Century Gothic" panose="020B0502020202020204" pitchFamily="34" charset="0"/>
              </a:rPr>
              <a:t>@</a:t>
            </a:r>
            <a:r>
              <a:rPr lang="en-GB" sz="1719" i="1" dirty="0" err="1">
                <a:solidFill>
                  <a:schemeClr val="accent5">
                    <a:lumMod val="50000"/>
                  </a:schemeClr>
                </a:solidFill>
                <a:latin typeface="Century Gothic" panose="020B0502020202020204" pitchFamily="34" charset="0"/>
              </a:rPr>
              <a:t>luvtoshop</a:t>
            </a:r>
            <a:endParaRPr lang="en-GB" sz="1719" i="1" dirty="0">
              <a:solidFill>
                <a:schemeClr val="accent5">
                  <a:lumMod val="50000"/>
                </a:schemeClr>
              </a:solidFill>
              <a:latin typeface="Century Gothic" panose="020B0502020202020204" pitchFamily="34" charset="0"/>
            </a:endParaRPr>
          </a:p>
        </p:txBody>
      </p:sp>
      <p:sp>
        <p:nvSpPr>
          <p:cNvPr id="119" name="Rectangle 118"/>
          <p:cNvSpPr/>
          <p:nvPr/>
        </p:nvSpPr>
        <p:spPr>
          <a:xfrm>
            <a:off x="8323740" y="4653085"/>
            <a:ext cx="783910"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Emilie</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20" name="Rectangle 119"/>
          <p:cNvSpPr/>
          <p:nvPr/>
        </p:nvSpPr>
        <p:spPr>
          <a:xfrm>
            <a:off x="9394125" y="4675129"/>
            <a:ext cx="763071"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Eddie</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21" name="Rounded Rectangular Callout 120"/>
          <p:cNvSpPr/>
          <p:nvPr/>
        </p:nvSpPr>
        <p:spPr>
          <a:xfrm>
            <a:off x="5769876" y="5082666"/>
            <a:ext cx="2405658" cy="1155789"/>
          </a:xfrm>
          <a:prstGeom prst="wedgeRoundRectCallout">
            <a:avLst>
              <a:gd name="adj1" fmla="val -47708"/>
              <a:gd name="adj2" fmla="val 80395"/>
              <a:gd name="adj3" fmla="val 16667"/>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19" dirty="0">
                <a:solidFill>
                  <a:schemeClr val="accent5">
                    <a:lumMod val="50000"/>
                  </a:schemeClr>
                </a:solidFill>
                <a:latin typeface="Century Gothic" panose="020B0502020202020204" pitchFamily="34" charset="0"/>
              </a:rPr>
              <a:t>je </a:t>
            </a:r>
            <a:r>
              <a:rPr lang="en-GB" sz="1719" dirty="0" err="1">
                <a:solidFill>
                  <a:schemeClr val="accent5">
                    <a:lumMod val="50000"/>
                  </a:schemeClr>
                </a:solidFill>
                <a:latin typeface="Century Gothic" panose="020B0502020202020204" pitchFamily="34" charset="0"/>
              </a:rPr>
              <a:t>suis</a:t>
            </a:r>
            <a:r>
              <a:rPr lang="en-GB" sz="1719" dirty="0">
                <a:solidFill>
                  <a:schemeClr val="accent5">
                    <a:lumMod val="50000"/>
                  </a:schemeClr>
                </a:solidFill>
                <a:latin typeface="Century Gothic" panose="020B0502020202020204" pitchFamily="34" charset="0"/>
              </a:rPr>
              <a:t> </a:t>
            </a:r>
            <a:r>
              <a:rPr lang="en-GB" sz="1719" dirty="0" err="1">
                <a:solidFill>
                  <a:schemeClr val="accent5">
                    <a:lumMod val="50000"/>
                  </a:schemeClr>
                </a:solidFill>
                <a:latin typeface="Century Gothic" panose="020B0502020202020204" pitchFamily="34" charset="0"/>
              </a:rPr>
              <a:t>grande</a:t>
            </a:r>
            <a:r>
              <a:rPr lang="en-GB" sz="1719" dirty="0">
                <a:solidFill>
                  <a:schemeClr val="accent5">
                    <a:lumMod val="50000"/>
                  </a:schemeClr>
                </a:solidFill>
                <a:latin typeface="Century Gothic" panose="020B0502020202020204" pitchFamily="34" charset="0"/>
              </a:rPr>
              <a:t> et </a:t>
            </a:r>
            <a:r>
              <a:rPr lang="en-GB" sz="1719" dirty="0" err="1">
                <a:solidFill>
                  <a:schemeClr val="accent5">
                    <a:lumMod val="50000"/>
                  </a:schemeClr>
                </a:solidFill>
                <a:latin typeface="Century Gothic" panose="020B0502020202020204" pitchFamily="34" charset="0"/>
              </a:rPr>
              <a:t>française</a:t>
            </a:r>
            <a:endParaRPr lang="en-GB" sz="1719" dirty="0">
              <a:solidFill>
                <a:schemeClr val="accent5">
                  <a:lumMod val="50000"/>
                </a:schemeClr>
              </a:solidFill>
              <a:latin typeface="Century Gothic" panose="020B0502020202020204" pitchFamily="34" charset="0"/>
            </a:endParaRPr>
          </a:p>
          <a:p>
            <a:pPr algn="ctr"/>
            <a:r>
              <a:rPr lang="en-GB" sz="1719" i="1" dirty="0">
                <a:solidFill>
                  <a:schemeClr val="accent5">
                    <a:lumMod val="50000"/>
                  </a:schemeClr>
                </a:solidFill>
                <a:latin typeface="Century Gothic" panose="020B0502020202020204" pitchFamily="34" charset="0"/>
              </a:rPr>
              <a:t>@</a:t>
            </a:r>
            <a:r>
              <a:rPr lang="en-GB" sz="1719" i="1" dirty="0" err="1">
                <a:solidFill>
                  <a:schemeClr val="accent5">
                    <a:lumMod val="50000"/>
                  </a:schemeClr>
                </a:solidFill>
                <a:latin typeface="Century Gothic" panose="020B0502020202020204" pitchFamily="34" charset="0"/>
              </a:rPr>
              <a:t>crazeeTee</a:t>
            </a:r>
            <a:endParaRPr lang="en-GB" sz="1719" i="1" dirty="0">
              <a:solidFill>
                <a:schemeClr val="accent5">
                  <a:lumMod val="50000"/>
                </a:schemeClr>
              </a:solidFill>
              <a:latin typeface="Century Gothic" panose="020B0502020202020204" pitchFamily="34" charset="0"/>
            </a:endParaRPr>
          </a:p>
        </p:txBody>
      </p:sp>
      <p:sp>
        <p:nvSpPr>
          <p:cNvPr id="122" name="Rectangle 121"/>
          <p:cNvSpPr/>
          <p:nvPr/>
        </p:nvSpPr>
        <p:spPr>
          <a:xfrm>
            <a:off x="9393448" y="5990816"/>
            <a:ext cx="785513" cy="345531"/>
          </a:xfrm>
          <a:prstGeom prst="rect">
            <a:avLst/>
          </a:prstGeom>
          <a:noFill/>
        </p:spPr>
        <p:txBody>
          <a:bodyPr wrap="none" lIns="80189" tIns="40094" rIns="80189" bIns="40094">
            <a:spAutoFit/>
          </a:bodyPr>
          <a:lstStyle/>
          <a:p>
            <a:pPr algn="ctr" defTabSz="801929">
              <a:defRPr/>
            </a:pPr>
            <a:r>
              <a:rPr lang="en-US" sz="1719" b="1" dirty="0" err="1">
                <a:ln w="22225">
                  <a:solidFill>
                    <a:srgbClr val="ED7D31"/>
                  </a:solidFill>
                  <a:prstDash val="solid"/>
                </a:ln>
                <a:solidFill>
                  <a:srgbClr val="ED7D31">
                    <a:lumMod val="40000"/>
                    <a:lumOff val="60000"/>
                  </a:srgbClr>
                </a:solidFill>
                <a:latin typeface="Century Gothic" panose="020B0502020202020204" pitchFamily="34" charset="0"/>
              </a:rPr>
              <a:t>Thalia</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23" name="Rectangle 122"/>
          <p:cNvSpPr/>
          <p:nvPr/>
        </p:nvSpPr>
        <p:spPr>
          <a:xfrm>
            <a:off x="8406538" y="6034331"/>
            <a:ext cx="670097"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Toby</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124" name="Picture 1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627" y="2733997"/>
            <a:ext cx="300455" cy="598906"/>
          </a:xfrm>
          <a:prstGeom prst="rect">
            <a:avLst/>
          </a:prstGeom>
        </p:spPr>
      </p:pic>
      <p:pic>
        <p:nvPicPr>
          <p:cNvPr id="125" name="Picture 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627" y="4146227"/>
            <a:ext cx="300455" cy="598906"/>
          </a:xfrm>
          <a:prstGeom prst="rect">
            <a:avLst/>
          </a:prstGeom>
        </p:spPr>
      </p:pic>
      <p:pic>
        <p:nvPicPr>
          <p:cNvPr id="126" name="Picture 1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9608" y="5497682"/>
            <a:ext cx="300455" cy="598906"/>
          </a:xfrm>
          <a:prstGeom prst="rect">
            <a:avLst/>
          </a:prstGeom>
        </p:spPr>
      </p:pic>
      <p:pic>
        <p:nvPicPr>
          <p:cNvPr id="127" name="Picture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3898" y="2702813"/>
            <a:ext cx="319060" cy="635994"/>
          </a:xfrm>
          <a:prstGeom prst="rect">
            <a:avLst/>
          </a:prstGeom>
        </p:spPr>
      </p:pic>
      <p:pic>
        <p:nvPicPr>
          <p:cNvPr id="128" name="Picture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0707" y="4110230"/>
            <a:ext cx="319060" cy="635994"/>
          </a:xfrm>
          <a:prstGeom prst="rect">
            <a:avLst/>
          </a:prstGeom>
        </p:spPr>
      </p:pic>
      <p:pic>
        <p:nvPicPr>
          <p:cNvPr id="129" name="Picture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3826" y="5459196"/>
            <a:ext cx="319060" cy="635994"/>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6205" y="2716704"/>
            <a:ext cx="437419" cy="455644"/>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0960" y="4120259"/>
            <a:ext cx="437419" cy="455644"/>
          </a:xfrm>
          <a:prstGeom prst="rect">
            <a:avLst/>
          </a:prstGeom>
        </p:spPr>
      </p:pic>
      <p:pic>
        <p:nvPicPr>
          <p:cNvPr id="132" name="Picture 1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2641" y="5474208"/>
            <a:ext cx="437419" cy="455644"/>
          </a:xfrm>
          <a:prstGeom prst="rect">
            <a:avLst/>
          </a:prstGeom>
        </p:spPr>
      </p:pic>
      <p:pic>
        <p:nvPicPr>
          <p:cNvPr id="133" name="Picture 1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8150" y="2742394"/>
            <a:ext cx="437419" cy="455644"/>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3393" y="4133568"/>
            <a:ext cx="437419" cy="455644"/>
          </a:xfrm>
          <a:prstGeom prst="rect">
            <a:avLst/>
          </a:prstGeom>
        </p:spPr>
      </p:pic>
      <p:pic>
        <p:nvPicPr>
          <p:cNvPr id="135" name="Picture 1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8150" y="5412670"/>
            <a:ext cx="437419" cy="455644"/>
          </a:xfrm>
          <a:prstGeom prst="rect">
            <a:avLst/>
          </a:prstGeom>
        </p:spPr>
      </p:pic>
      <p:sp>
        <p:nvSpPr>
          <p:cNvPr id="136" name="Rectangle 135"/>
          <p:cNvSpPr/>
          <p:nvPr/>
        </p:nvSpPr>
        <p:spPr>
          <a:xfrm>
            <a:off x="-27914" y="948094"/>
            <a:ext cx="457153" cy="458895"/>
          </a:xfrm>
          <a:prstGeom prst="rect">
            <a:avLst/>
          </a:prstGeom>
          <a:noFill/>
        </p:spPr>
        <p:txBody>
          <a:bodyPr wrap="square" lIns="80189" tIns="40094" rIns="80189" bIns="40094">
            <a:spAutoFit/>
          </a:bodyPr>
          <a:lstStyle/>
          <a:p>
            <a:pPr algn="ctr" defTabSz="801929">
              <a:defRPr/>
            </a:pPr>
            <a:r>
              <a:rPr lang="en-US" sz="2456" b="1" dirty="0">
                <a:ln w="22225">
                  <a:solidFill>
                    <a:srgbClr val="ED7D31"/>
                  </a:solidFill>
                  <a:prstDash val="solid"/>
                </a:ln>
                <a:solidFill>
                  <a:srgbClr val="ED7D31">
                    <a:lumMod val="40000"/>
                    <a:lumOff val="60000"/>
                  </a:srgbClr>
                </a:solidFill>
                <a:latin typeface="Century Gothic" panose="020B0502020202020204" pitchFamily="34" charset="0"/>
              </a:rPr>
              <a:t>1)</a:t>
            </a:r>
          </a:p>
        </p:txBody>
      </p:sp>
      <p:sp>
        <p:nvSpPr>
          <p:cNvPr id="137" name="Rectangle 136"/>
          <p:cNvSpPr/>
          <p:nvPr/>
        </p:nvSpPr>
        <p:spPr>
          <a:xfrm>
            <a:off x="21388" y="2454919"/>
            <a:ext cx="457153" cy="458895"/>
          </a:xfrm>
          <a:prstGeom prst="rect">
            <a:avLst/>
          </a:prstGeom>
          <a:noFill/>
        </p:spPr>
        <p:txBody>
          <a:bodyPr wrap="square" lIns="80189" tIns="40094" rIns="80189" bIns="40094">
            <a:spAutoFit/>
          </a:bodyPr>
          <a:lstStyle/>
          <a:p>
            <a:pPr algn="ctr" defTabSz="801929">
              <a:defRPr/>
            </a:pPr>
            <a:r>
              <a:rPr lang="en-US" sz="2456" b="1" dirty="0">
                <a:ln w="22225">
                  <a:solidFill>
                    <a:srgbClr val="ED7D31"/>
                  </a:solidFill>
                  <a:prstDash val="solid"/>
                </a:ln>
                <a:solidFill>
                  <a:srgbClr val="ED7D31">
                    <a:lumMod val="40000"/>
                    <a:lumOff val="60000"/>
                  </a:srgbClr>
                </a:solidFill>
                <a:latin typeface="Century Gothic" panose="020B0502020202020204" pitchFamily="34" charset="0"/>
              </a:rPr>
              <a:t>2)</a:t>
            </a:r>
          </a:p>
        </p:txBody>
      </p:sp>
      <p:sp>
        <p:nvSpPr>
          <p:cNvPr id="138" name="Rectangle 137"/>
          <p:cNvSpPr/>
          <p:nvPr/>
        </p:nvSpPr>
        <p:spPr>
          <a:xfrm>
            <a:off x="36866" y="3800364"/>
            <a:ext cx="457153" cy="458895"/>
          </a:xfrm>
          <a:prstGeom prst="rect">
            <a:avLst/>
          </a:prstGeom>
          <a:noFill/>
        </p:spPr>
        <p:txBody>
          <a:bodyPr wrap="square" lIns="80189" tIns="40094" rIns="80189" bIns="40094">
            <a:spAutoFit/>
          </a:bodyPr>
          <a:lstStyle/>
          <a:p>
            <a:pPr algn="ctr" defTabSz="801929">
              <a:defRPr/>
            </a:pPr>
            <a:r>
              <a:rPr lang="en-US" sz="2456" b="1" dirty="0">
                <a:ln w="22225">
                  <a:solidFill>
                    <a:srgbClr val="ED7D31"/>
                  </a:solidFill>
                  <a:prstDash val="solid"/>
                </a:ln>
                <a:solidFill>
                  <a:srgbClr val="ED7D31">
                    <a:lumMod val="40000"/>
                    <a:lumOff val="60000"/>
                  </a:srgbClr>
                </a:solidFill>
                <a:latin typeface="Century Gothic" panose="020B0502020202020204" pitchFamily="34" charset="0"/>
              </a:rPr>
              <a:t>3)</a:t>
            </a:r>
          </a:p>
        </p:txBody>
      </p:sp>
      <p:sp>
        <p:nvSpPr>
          <p:cNvPr id="139" name="Rectangle 138"/>
          <p:cNvSpPr/>
          <p:nvPr/>
        </p:nvSpPr>
        <p:spPr>
          <a:xfrm>
            <a:off x="36866" y="5005688"/>
            <a:ext cx="457153" cy="458895"/>
          </a:xfrm>
          <a:prstGeom prst="rect">
            <a:avLst/>
          </a:prstGeom>
          <a:noFill/>
        </p:spPr>
        <p:txBody>
          <a:bodyPr wrap="square" lIns="80189" tIns="40094" rIns="80189" bIns="40094">
            <a:spAutoFit/>
          </a:bodyPr>
          <a:lstStyle/>
          <a:p>
            <a:pPr algn="ctr" defTabSz="801929">
              <a:defRPr/>
            </a:pPr>
            <a:r>
              <a:rPr lang="en-US" sz="2456" b="1" dirty="0">
                <a:ln w="22225">
                  <a:solidFill>
                    <a:srgbClr val="ED7D31"/>
                  </a:solidFill>
                  <a:prstDash val="solid"/>
                </a:ln>
                <a:solidFill>
                  <a:srgbClr val="ED7D31">
                    <a:lumMod val="40000"/>
                    <a:lumOff val="60000"/>
                  </a:srgbClr>
                </a:solidFill>
                <a:latin typeface="Century Gothic" panose="020B0502020202020204" pitchFamily="34" charset="0"/>
              </a:rPr>
              <a:t>4)</a:t>
            </a:r>
          </a:p>
        </p:txBody>
      </p:sp>
      <p:sp>
        <p:nvSpPr>
          <p:cNvPr id="140" name="Rectangle 139"/>
          <p:cNvSpPr/>
          <p:nvPr/>
        </p:nvSpPr>
        <p:spPr>
          <a:xfrm>
            <a:off x="5213135" y="895693"/>
            <a:ext cx="457153" cy="458895"/>
          </a:xfrm>
          <a:prstGeom prst="rect">
            <a:avLst/>
          </a:prstGeom>
          <a:noFill/>
        </p:spPr>
        <p:txBody>
          <a:bodyPr wrap="square" lIns="80189" tIns="40094" rIns="80189" bIns="40094">
            <a:spAutoFit/>
          </a:bodyPr>
          <a:lstStyle/>
          <a:p>
            <a:pPr algn="ctr" defTabSz="801929">
              <a:defRPr/>
            </a:pPr>
            <a:r>
              <a:rPr lang="en-US" sz="2456" b="1" dirty="0">
                <a:ln w="22225">
                  <a:solidFill>
                    <a:srgbClr val="ED7D31"/>
                  </a:solidFill>
                  <a:prstDash val="solid"/>
                </a:ln>
                <a:solidFill>
                  <a:srgbClr val="ED7D31">
                    <a:lumMod val="40000"/>
                    <a:lumOff val="60000"/>
                  </a:srgbClr>
                </a:solidFill>
                <a:latin typeface="Century Gothic" panose="020B0502020202020204" pitchFamily="34" charset="0"/>
              </a:rPr>
              <a:t>5)</a:t>
            </a:r>
          </a:p>
        </p:txBody>
      </p:sp>
      <p:sp>
        <p:nvSpPr>
          <p:cNvPr id="141" name="Rectangle 140"/>
          <p:cNvSpPr/>
          <p:nvPr/>
        </p:nvSpPr>
        <p:spPr>
          <a:xfrm>
            <a:off x="5240458" y="2454919"/>
            <a:ext cx="457153" cy="458895"/>
          </a:xfrm>
          <a:prstGeom prst="rect">
            <a:avLst/>
          </a:prstGeom>
          <a:noFill/>
        </p:spPr>
        <p:txBody>
          <a:bodyPr wrap="square" lIns="80189" tIns="40094" rIns="80189" bIns="40094">
            <a:spAutoFit/>
          </a:bodyPr>
          <a:lstStyle/>
          <a:p>
            <a:pPr algn="ctr" defTabSz="801929">
              <a:defRPr/>
            </a:pPr>
            <a:r>
              <a:rPr lang="en-US" sz="2456" b="1" dirty="0">
                <a:ln w="22225">
                  <a:solidFill>
                    <a:srgbClr val="ED7D31"/>
                  </a:solidFill>
                  <a:prstDash val="solid"/>
                </a:ln>
                <a:solidFill>
                  <a:srgbClr val="ED7D31">
                    <a:lumMod val="40000"/>
                    <a:lumOff val="60000"/>
                  </a:srgbClr>
                </a:solidFill>
                <a:latin typeface="Century Gothic" panose="020B0502020202020204" pitchFamily="34" charset="0"/>
              </a:rPr>
              <a:t>6)</a:t>
            </a:r>
          </a:p>
        </p:txBody>
      </p:sp>
      <p:sp>
        <p:nvSpPr>
          <p:cNvPr id="59" name="Rounded Rectangular Callout 58"/>
          <p:cNvSpPr/>
          <p:nvPr/>
        </p:nvSpPr>
        <p:spPr>
          <a:xfrm>
            <a:off x="5698353" y="895693"/>
            <a:ext cx="2405658" cy="1155789"/>
          </a:xfrm>
          <a:prstGeom prst="wedgeRoundRectCallout">
            <a:avLst>
              <a:gd name="adj1" fmla="val -47708"/>
              <a:gd name="adj2" fmla="val 80395"/>
              <a:gd name="adj3" fmla="val 16667"/>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19" dirty="0">
                <a:solidFill>
                  <a:schemeClr val="accent5">
                    <a:lumMod val="50000"/>
                  </a:schemeClr>
                </a:solidFill>
                <a:latin typeface="Century Gothic" panose="020B0502020202020204" pitchFamily="34" charset="0"/>
              </a:rPr>
              <a:t>je </a:t>
            </a:r>
            <a:r>
              <a:rPr lang="en-GB" sz="1719" dirty="0" err="1">
                <a:solidFill>
                  <a:schemeClr val="accent5">
                    <a:lumMod val="50000"/>
                  </a:schemeClr>
                </a:solidFill>
                <a:latin typeface="Century Gothic" panose="020B0502020202020204" pitchFamily="34" charset="0"/>
              </a:rPr>
              <a:t>suis</a:t>
            </a:r>
            <a:r>
              <a:rPr lang="en-GB" sz="1719" dirty="0">
                <a:solidFill>
                  <a:schemeClr val="accent5">
                    <a:lumMod val="50000"/>
                  </a:schemeClr>
                </a:solidFill>
                <a:latin typeface="Century Gothic" panose="020B0502020202020204" pitchFamily="34" charset="0"/>
              </a:rPr>
              <a:t> petite et </a:t>
            </a:r>
            <a:r>
              <a:rPr lang="en-GB" sz="1719" dirty="0" err="1">
                <a:solidFill>
                  <a:schemeClr val="accent5">
                    <a:lumMod val="50000"/>
                  </a:schemeClr>
                </a:solidFill>
                <a:latin typeface="Century Gothic" panose="020B0502020202020204" pitchFamily="34" charset="0"/>
              </a:rPr>
              <a:t>française</a:t>
            </a:r>
            <a:endParaRPr lang="en-GB" sz="1719" dirty="0">
              <a:solidFill>
                <a:schemeClr val="accent5">
                  <a:lumMod val="50000"/>
                </a:schemeClr>
              </a:solidFill>
              <a:latin typeface="Century Gothic" panose="020B0502020202020204" pitchFamily="34" charset="0"/>
            </a:endParaRPr>
          </a:p>
          <a:p>
            <a:pPr algn="ctr"/>
            <a:r>
              <a:rPr lang="en-GB" sz="1719" i="1" dirty="0">
                <a:solidFill>
                  <a:schemeClr val="accent5">
                    <a:lumMod val="50000"/>
                  </a:schemeClr>
                </a:solidFill>
                <a:latin typeface="Century Gothic" panose="020B0502020202020204" pitchFamily="34" charset="0"/>
              </a:rPr>
              <a:t>@booboo456</a:t>
            </a:r>
          </a:p>
        </p:txBody>
      </p:sp>
      <p:sp>
        <p:nvSpPr>
          <p:cNvPr id="60" name="Rounded Rectangular Callout 59"/>
          <p:cNvSpPr/>
          <p:nvPr/>
        </p:nvSpPr>
        <p:spPr>
          <a:xfrm>
            <a:off x="478541" y="2293067"/>
            <a:ext cx="2405658" cy="1155789"/>
          </a:xfrm>
          <a:prstGeom prst="wedgeRoundRectCallout">
            <a:avLst>
              <a:gd name="adj1" fmla="val -47708"/>
              <a:gd name="adj2" fmla="val 80395"/>
              <a:gd name="adj3" fmla="val 16667"/>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19" dirty="0">
                <a:solidFill>
                  <a:schemeClr val="accent5">
                    <a:lumMod val="50000"/>
                  </a:schemeClr>
                </a:solidFill>
                <a:latin typeface="Century Gothic" panose="020B0502020202020204" pitchFamily="34" charset="0"/>
              </a:rPr>
              <a:t>je </a:t>
            </a:r>
            <a:r>
              <a:rPr lang="en-GB" sz="1719" dirty="0" err="1">
                <a:solidFill>
                  <a:schemeClr val="accent5">
                    <a:lumMod val="50000"/>
                  </a:schemeClr>
                </a:solidFill>
                <a:latin typeface="Century Gothic" panose="020B0502020202020204" pitchFamily="34" charset="0"/>
              </a:rPr>
              <a:t>suis</a:t>
            </a:r>
            <a:r>
              <a:rPr lang="en-GB" sz="1719" dirty="0">
                <a:solidFill>
                  <a:schemeClr val="accent5">
                    <a:lumMod val="50000"/>
                  </a:schemeClr>
                </a:solidFill>
                <a:latin typeface="Century Gothic" panose="020B0502020202020204" pitchFamily="34" charset="0"/>
              </a:rPr>
              <a:t> </a:t>
            </a:r>
            <a:r>
              <a:rPr lang="en-GB" sz="1719" dirty="0" err="1">
                <a:solidFill>
                  <a:schemeClr val="accent5">
                    <a:lumMod val="50000"/>
                  </a:schemeClr>
                </a:solidFill>
                <a:latin typeface="Century Gothic" panose="020B0502020202020204" pitchFamily="34" charset="0"/>
              </a:rPr>
              <a:t>anglaise</a:t>
            </a:r>
            <a:r>
              <a:rPr lang="en-GB" sz="1719" dirty="0">
                <a:solidFill>
                  <a:schemeClr val="accent5">
                    <a:lumMod val="50000"/>
                  </a:schemeClr>
                </a:solidFill>
                <a:latin typeface="Century Gothic" panose="020B0502020202020204" pitchFamily="34" charset="0"/>
              </a:rPr>
              <a:t> et petite</a:t>
            </a:r>
          </a:p>
          <a:p>
            <a:pPr algn="ctr"/>
            <a:r>
              <a:rPr lang="en-GB" sz="1719" i="1" dirty="0">
                <a:solidFill>
                  <a:schemeClr val="accent5">
                    <a:lumMod val="50000"/>
                  </a:schemeClr>
                </a:solidFill>
                <a:latin typeface="Century Gothic" panose="020B0502020202020204" pitchFamily="34" charset="0"/>
              </a:rPr>
              <a:t>@</a:t>
            </a:r>
            <a:r>
              <a:rPr lang="en-GB" sz="1719" i="1" dirty="0" err="1">
                <a:solidFill>
                  <a:schemeClr val="accent5">
                    <a:lumMod val="50000"/>
                  </a:schemeClr>
                </a:solidFill>
                <a:latin typeface="Century Gothic" panose="020B0502020202020204" pitchFamily="34" charset="0"/>
              </a:rPr>
              <a:t>moviestar</a:t>
            </a:r>
            <a:endParaRPr lang="en-GB" sz="1719" i="1" dirty="0">
              <a:solidFill>
                <a:schemeClr val="accent5">
                  <a:lumMod val="50000"/>
                </a:schemeClr>
              </a:solidFill>
              <a:latin typeface="Century Gothic" panose="020B0502020202020204" pitchFamily="34" charset="0"/>
            </a:endParaRPr>
          </a:p>
        </p:txBody>
      </p:sp>
      <p:sp>
        <p:nvSpPr>
          <p:cNvPr id="61" name="Rectangle 60"/>
          <p:cNvSpPr/>
          <p:nvPr/>
        </p:nvSpPr>
        <p:spPr>
          <a:xfrm>
            <a:off x="5266662" y="3850801"/>
            <a:ext cx="457153" cy="458895"/>
          </a:xfrm>
          <a:prstGeom prst="rect">
            <a:avLst/>
          </a:prstGeom>
          <a:noFill/>
        </p:spPr>
        <p:txBody>
          <a:bodyPr wrap="square" lIns="80189" tIns="40094" rIns="80189" bIns="40094">
            <a:spAutoFit/>
          </a:bodyPr>
          <a:lstStyle/>
          <a:p>
            <a:pPr algn="ctr" defTabSz="801929">
              <a:defRPr/>
            </a:pPr>
            <a:r>
              <a:rPr lang="en-US" sz="2456" b="1" dirty="0">
                <a:ln w="22225">
                  <a:solidFill>
                    <a:srgbClr val="ED7D31"/>
                  </a:solidFill>
                  <a:prstDash val="solid"/>
                </a:ln>
                <a:solidFill>
                  <a:srgbClr val="ED7D31">
                    <a:lumMod val="40000"/>
                    <a:lumOff val="60000"/>
                  </a:srgbClr>
                </a:solidFill>
                <a:latin typeface="Century Gothic" panose="020B0502020202020204" pitchFamily="34" charset="0"/>
              </a:rPr>
              <a:t>7)</a:t>
            </a:r>
          </a:p>
        </p:txBody>
      </p:sp>
      <p:sp>
        <p:nvSpPr>
          <p:cNvPr id="62" name="Rectangle 61"/>
          <p:cNvSpPr/>
          <p:nvPr/>
        </p:nvSpPr>
        <p:spPr>
          <a:xfrm>
            <a:off x="5304510" y="5171338"/>
            <a:ext cx="457153" cy="458895"/>
          </a:xfrm>
          <a:prstGeom prst="rect">
            <a:avLst/>
          </a:prstGeom>
          <a:noFill/>
        </p:spPr>
        <p:txBody>
          <a:bodyPr wrap="square" lIns="80189" tIns="40094" rIns="80189" bIns="40094">
            <a:spAutoFit/>
          </a:bodyPr>
          <a:lstStyle/>
          <a:p>
            <a:pPr algn="ctr" defTabSz="801929">
              <a:defRPr/>
            </a:pPr>
            <a:r>
              <a:rPr lang="en-US" sz="2456" b="1" dirty="0">
                <a:ln w="22225">
                  <a:solidFill>
                    <a:srgbClr val="ED7D31"/>
                  </a:solidFill>
                  <a:prstDash val="solid"/>
                </a:ln>
                <a:solidFill>
                  <a:srgbClr val="ED7D31">
                    <a:lumMod val="40000"/>
                    <a:lumOff val="60000"/>
                  </a:srgbClr>
                </a:solidFill>
                <a:latin typeface="Century Gothic" panose="020B0502020202020204" pitchFamily="34" charset="0"/>
              </a:rPr>
              <a:t>8)</a:t>
            </a:r>
          </a:p>
        </p:txBody>
      </p:sp>
      <p:sp>
        <p:nvSpPr>
          <p:cNvPr id="63" name="TextBox 62"/>
          <p:cNvSpPr txBox="1"/>
          <p:nvPr/>
        </p:nvSpPr>
        <p:spPr>
          <a:xfrm>
            <a:off x="4216971" y="1237333"/>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64" name="Rectangle 63"/>
          <p:cNvSpPr/>
          <p:nvPr/>
        </p:nvSpPr>
        <p:spPr>
          <a:xfrm>
            <a:off x="2989152" y="1793543"/>
            <a:ext cx="682921"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Bella</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65" name="Rectangle 64"/>
          <p:cNvSpPr/>
          <p:nvPr/>
        </p:nvSpPr>
        <p:spPr>
          <a:xfrm>
            <a:off x="4208230" y="1793543"/>
            <a:ext cx="617197" cy="345531"/>
          </a:xfrm>
          <a:prstGeom prst="rect">
            <a:avLst/>
          </a:prstGeom>
          <a:noFill/>
        </p:spPr>
        <p:txBody>
          <a:bodyPr wrap="none" lIns="80189" tIns="40094" rIns="80189" bIns="40094">
            <a:spAutoFit/>
          </a:bodyPr>
          <a:lstStyle/>
          <a:p>
            <a:pPr algn="ctr" defTabSz="801929">
              <a:defRPr/>
            </a:pPr>
            <a:r>
              <a:rPr lang="en-US" sz="1719" b="1" dirty="0">
                <a:ln w="22225">
                  <a:solidFill>
                    <a:srgbClr val="ED7D31"/>
                  </a:solidFill>
                  <a:prstDash val="solid"/>
                </a:ln>
                <a:solidFill>
                  <a:srgbClr val="ED7D31">
                    <a:lumMod val="40000"/>
                    <a:lumOff val="60000"/>
                  </a:srgbClr>
                </a:solidFill>
                <a:latin typeface="Century Gothic" panose="020B0502020202020204" pitchFamily="34" charset="0"/>
              </a:rPr>
              <a:t>Paul</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471" y="1224411"/>
            <a:ext cx="300455" cy="598906"/>
          </a:xfrm>
          <a:prstGeom prst="rect">
            <a:avLst/>
          </a:prstGeom>
        </p:spPr>
      </p:pic>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0797" y="1267542"/>
            <a:ext cx="319060" cy="635994"/>
          </a:xfrm>
          <a:prstGeom prst="rect">
            <a:avLst/>
          </a:prstGeom>
        </p:spPr>
      </p:pic>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4328" y="1286005"/>
            <a:ext cx="437419" cy="455644"/>
          </a:xfrm>
          <a:prstGeom prst="rect">
            <a:avLst/>
          </a:prstGeom>
        </p:spPr>
      </p:pic>
      <p:sp>
        <p:nvSpPr>
          <p:cNvPr id="69" name="TextBox 68"/>
          <p:cNvSpPr txBox="1"/>
          <p:nvPr/>
        </p:nvSpPr>
        <p:spPr>
          <a:xfrm>
            <a:off x="3095138" y="1228725"/>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70" name="TextBox 69"/>
          <p:cNvSpPr txBox="1"/>
          <p:nvPr/>
        </p:nvSpPr>
        <p:spPr>
          <a:xfrm>
            <a:off x="8343473" y="1269670"/>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71" name="TextBox 70"/>
          <p:cNvSpPr txBox="1"/>
          <p:nvPr/>
        </p:nvSpPr>
        <p:spPr>
          <a:xfrm>
            <a:off x="9451072" y="1280481"/>
            <a:ext cx="550549" cy="356893"/>
          </a:xfrm>
          <a:prstGeom prst="rect">
            <a:avLst/>
          </a:prstGeom>
          <a:noFill/>
          <a:ln w="19050">
            <a:solidFill>
              <a:schemeClr val="accent5">
                <a:lumMod val="50000"/>
              </a:schemeClr>
            </a:solidFill>
          </a:ln>
        </p:spPr>
        <p:txBody>
          <a:bodyPr wrap="square" rtlCol="0">
            <a:spAutoFit/>
          </a:bodyPr>
          <a:lstStyle/>
          <a:p>
            <a:endParaRPr lang="en-GB" sz="1719" dirty="0"/>
          </a:p>
        </p:txBody>
      </p:sp>
      <p:sp>
        <p:nvSpPr>
          <p:cNvPr id="72" name="Rectangle 71"/>
          <p:cNvSpPr/>
          <p:nvPr/>
        </p:nvSpPr>
        <p:spPr>
          <a:xfrm>
            <a:off x="8256811" y="1865903"/>
            <a:ext cx="811161" cy="345531"/>
          </a:xfrm>
          <a:prstGeom prst="rect">
            <a:avLst/>
          </a:prstGeom>
          <a:noFill/>
        </p:spPr>
        <p:txBody>
          <a:bodyPr wrap="none" lIns="80189" tIns="40094" rIns="80189" bIns="40094">
            <a:spAutoFit/>
          </a:bodyPr>
          <a:lstStyle/>
          <a:p>
            <a:pPr algn="ctr" defTabSz="801929">
              <a:defRPr/>
            </a:pPr>
            <a:r>
              <a:rPr lang="en-US" sz="1719" b="1" dirty="0" err="1">
                <a:ln w="22225">
                  <a:solidFill>
                    <a:srgbClr val="ED7D31"/>
                  </a:solidFill>
                  <a:prstDash val="solid"/>
                </a:ln>
                <a:solidFill>
                  <a:srgbClr val="ED7D31">
                    <a:lumMod val="40000"/>
                    <a:lumOff val="60000"/>
                  </a:srgbClr>
                </a:solidFill>
                <a:latin typeface="Century Gothic" panose="020B0502020202020204" pitchFamily="34" charset="0"/>
              </a:rPr>
              <a:t>Elodie</a:t>
            </a: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73" name="Rectangle 72"/>
          <p:cNvSpPr/>
          <p:nvPr/>
        </p:nvSpPr>
        <p:spPr>
          <a:xfrm>
            <a:off x="9641352" y="1887947"/>
            <a:ext cx="162009" cy="323986"/>
          </a:xfrm>
          <a:prstGeom prst="rect">
            <a:avLst/>
          </a:prstGeom>
          <a:noFill/>
        </p:spPr>
        <p:txBody>
          <a:bodyPr wrap="none" lIns="80189" tIns="40094" rIns="80189" bIns="40094">
            <a:spAutoFit/>
          </a:bodyPr>
          <a:lstStyle/>
          <a:p>
            <a:pPr algn="ctr" defTabSz="801929">
              <a:defRPr/>
            </a:pPr>
            <a:endParaRPr lang="en-US" sz="1579"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7324" y="1359045"/>
            <a:ext cx="300455" cy="598906"/>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7404" y="1323048"/>
            <a:ext cx="319060" cy="635994"/>
          </a:xfrm>
          <a:prstGeom prst="rect">
            <a:avLst/>
          </a:prstGeom>
        </p:spPr>
      </p:pic>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0090" y="1346386"/>
            <a:ext cx="437419" cy="455644"/>
          </a:xfrm>
          <a:prstGeom prst="rect">
            <a:avLst/>
          </a:prstGeom>
        </p:spPr>
      </p:pic>
      <p:graphicFrame>
        <p:nvGraphicFramePr>
          <p:cNvPr id="77" name="Table 76"/>
          <p:cNvGraphicFramePr>
            <a:graphicFrameLocks noGrp="1"/>
          </p:cNvGraphicFramePr>
          <p:nvPr>
            <p:extLst>
              <p:ext uri="{D42A27DB-BD31-4B8C-83A1-F6EECF244321}">
                <p14:modId xmlns:p14="http://schemas.microsoft.com/office/powerpoint/2010/main" val="1479716161"/>
              </p:ext>
            </p:extLst>
          </p:nvPr>
        </p:nvGraphicFramePr>
        <p:xfrm>
          <a:off x="2495138" y="158613"/>
          <a:ext cx="6876656" cy="1055548"/>
        </p:xfrm>
        <a:graphic>
          <a:graphicData uri="http://schemas.openxmlformats.org/drawingml/2006/table">
            <a:tbl>
              <a:tblPr firstRow="1" bandRow="1">
                <a:tableStyleId>{5C22544A-7EE6-4342-B048-85BDC9FD1C3A}</a:tableStyleId>
              </a:tblPr>
              <a:tblGrid>
                <a:gridCol w="6876656">
                  <a:extLst>
                    <a:ext uri="{9D8B030D-6E8A-4147-A177-3AD203B41FA5}">
                      <a16:colId xmlns:a16="http://schemas.microsoft.com/office/drawing/2014/main" val="1426177937"/>
                    </a:ext>
                  </a:extLst>
                </a:gridCol>
              </a:tblGrid>
              <a:tr h="801886">
                <a:tc>
                  <a:txBody>
                    <a:bodyPr/>
                    <a:lstStyle/>
                    <a:p>
                      <a:r>
                        <a:rPr lang="en-GB" sz="1600" b="0" baseline="0" dirty="0">
                          <a:solidFill>
                            <a:schemeClr val="accent5">
                              <a:lumMod val="50000"/>
                            </a:schemeClr>
                          </a:solidFill>
                          <a:latin typeface="Century Gothic" panose="020B0502020202020204" pitchFamily="34" charset="0"/>
                        </a:rPr>
                        <a:t>You are getting to know some French students online.  </a:t>
                      </a:r>
                      <a:br>
                        <a:rPr lang="en-GB" sz="1600" b="0" baseline="0" dirty="0">
                          <a:solidFill>
                            <a:schemeClr val="accent5">
                              <a:lumMod val="50000"/>
                            </a:schemeClr>
                          </a:solidFill>
                          <a:latin typeface="Century Gothic" panose="020B0502020202020204" pitchFamily="34" charset="0"/>
                        </a:rPr>
                      </a:br>
                      <a:r>
                        <a:rPr lang="en-GB" sz="1600" b="0" baseline="0" dirty="0">
                          <a:solidFill>
                            <a:schemeClr val="accent5">
                              <a:lumMod val="50000"/>
                            </a:schemeClr>
                          </a:solidFill>
                          <a:latin typeface="Century Gothic" panose="020B0502020202020204" pitchFamily="34" charset="0"/>
                        </a:rPr>
                        <a:t>But @usernames don’t tell you if the person is male or female. </a:t>
                      </a:r>
                      <a:br>
                        <a:rPr lang="en-GB" sz="1600" b="0" baseline="0" dirty="0">
                          <a:solidFill>
                            <a:schemeClr val="accent5">
                              <a:lumMod val="50000"/>
                            </a:schemeClr>
                          </a:solidFill>
                          <a:latin typeface="Century Gothic" panose="020B0502020202020204" pitchFamily="34" charset="0"/>
                        </a:rPr>
                      </a:br>
                      <a:r>
                        <a:rPr lang="en-GB" sz="1600" b="1" baseline="0" dirty="0">
                          <a:solidFill>
                            <a:schemeClr val="accent5">
                              <a:lumMod val="50000"/>
                            </a:schemeClr>
                          </a:solidFill>
                          <a:latin typeface="Century Gothic" panose="020B0502020202020204" pitchFamily="34" charset="0"/>
                        </a:rPr>
                        <a:t>Look carefully at the adjective. </a:t>
                      </a:r>
                      <a:r>
                        <a:rPr lang="en-GB" sz="1600" b="0" baseline="0" dirty="0">
                          <a:solidFill>
                            <a:schemeClr val="accent5">
                              <a:lumMod val="50000"/>
                            </a:schemeClr>
                          </a:solidFill>
                          <a:latin typeface="Century Gothic" panose="020B0502020202020204" pitchFamily="34" charset="0"/>
                        </a:rPr>
                        <a:t> Write 1-8 and </a:t>
                      </a:r>
                      <a:r>
                        <a:rPr lang="en-GB" sz="1600" b="1" baseline="0" dirty="0">
                          <a:solidFill>
                            <a:schemeClr val="accent5">
                              <a:lumMod val="50000"/>
                            </a:schemeClr>
                          </a:solidFill>
                          <a:latin typeface="Century Gothic" panose="020B0502020202020204" pitchFamily="34" charset="0"/>
                        </a:rPr>
                        <a:t>M</a:t>
                      </a:r>
                      <a:r>
                        <a:rPr lang="en-GB" sz="1600" b="0" baseline="0" dirty="0">
                          <a:solidFill>
                            <a:schemeClr val="accent5">
                              <a:lumMod val="50000"/>
                            </a:schemeClr>
                          </a:solidFill>
                          <a:latin typeface="Century Gothic" panose="020B0502020202020204" pitchFamily="34" charset="0"/>
                        </a:rPr>
                        <a:t> (male) or </a:t>
                      </a:r>
                      <a:r>
                        <a:rPr lang="en-GB" sz="1600" b="1" baseline="0" dirty="0">
                          <a:solidFill>
                            <a:schemeClr val="accent5">
                              <a:lumMod val="50000"/>
                            </a:schemeClr>
                          </a:solidFill>
                          <a:latin typeface="Century Gothic" panose="020B0502020202020204" pitchFamily="34" charset="0"/>
                        </a:rPr>
                        <a:t>F</a:t>
                      </a:r>
                      <a:r>
                        <a:rPr lang="en-GB" sz="1600" b="0" baseline="0" dirty="0">
                          <a:solidFill>
                            <a:schemeClr val="accent5">
                              <a:lumMod val="50000"/>
                            </a:schemeClr>
                          </a:solidFill>
                          <a:latin typeface="Century Gothic" panose="020B0502020202020204" pitchFamily="34" charset="0"/>
                        </a:rPr>
                        <a:t> (female).</a:t>
                      </a:r>
                      <a:endParaRPr lang="en-GB" sz="1600" b="0" dirty="0">
                        <a:solidFill>
                          <a:schemeClr val="accent5">
                            <a:lumMod val="50000"/>
                          </a:schemeClr>
                        </a:solidFill>
                        <a:latin typeface="Century Gothic" panose="020B0502020202020204" pitchFamily="34" charset="0"/>
                      </a:endParaRPr>
                    </a:p>
                  </a:txBody>
                  <a:tcPr marL="80189" marR="80189" marT="40094" marB="400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34883136"/>
                  </a:ext>
                </a:extLst>
              </a:tr>
            </a:tbl>
          </a:graphicData>
        </a:graphic>
      </p:graphicFrame>
      <p:sp>
        <p:nvSpPr>
          <p:cNvPr id="78" name="TextBox 77"/>
          <p:cNvSpPr txBox="1"/>
          <p:nvPr/>
        </p:nvSpPr>
        <p:spPr>
          <a:xfrm>
            <a:off x="5624658" y="6467765"/>
            <a:ext cx="2749323" cy="254237"/>
          </a:xfrm>
          <a:prstGeom prst="rect">
            <a:avLst/>
          </a:prstGeom>
          <a:noFill/>
        </p:spPr>
        <p:txBody>
          <a:bodyPr wrap="square" rtlCol="0">
            <a:spAutoFit/>
          </a:bodyPr>
          <a:lstStyle/>
          <a:p>
            <a:pPr algn="r" defTabSz="801929">
              <a:defRPr/>
            </a:pPr>
            <a:r>
              <a:rPr lang="en-GB" sz="1052" dirty="0">
                <a:solidFill>
                  <a:prstClr val="white"/>
                </a:solidFill>
                <a:latin typeface="Century Gothic" panose="020B0502020202020204" pitchFamily="34" charset="0"/>
              </a:rPr>
              <a:t>Victoria Hobson  </a:t>
            </a:r>
          </a:p>
        </p:txBody>
      </p:sp>
    </p:spTree>
    <p:extLst>
      <p:ext uri="{BB962C8B-B14F-4D97-AF65-F5344CB8AC3E}">
        <p14:creationId xmlns:p14="http://schemas.microsoft.com/office/powerpoint/2010/main" val="424020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26328831"/>
              </p:ext>
            </p:extLst>
          </p:nvPr>
        </p:nvGraphicFramePr>
        <p:xfrm>
          <a:off x="155341" y="2381525"/>
          <a:ext cx="10410686" cy="4076604"/>
        </p:xfrm>
        <a:graphic>
          <a:graphicData uri="http://schemas.openxmlformats.org/drawingml/2006/table">
            <a:tbl>
              <a:tblPr firstRow="1" bandRow="1">
                <a:tableStyleId>{5C22544A-7EE6-4342-B048-85BDC9FD1C3A}</a:tableStyleId>
              </a:tblPr>
              <a:tblGrid>
                <a:gridCol w="371719">
                  <a:extLst>
                    <a:ext uri="{9D8B030D-6E8A-4147-A177-3AD203B41FA5}">
                      <a16:colId xmlns:a16="http://schemas.microsoft.com/office/drawing/2014/main" val="2548973513"/>
                    </a:ext>
                  </a:extLst>
                </a:gridCol>
                <a:gridCol w="3333635">
                  <a:extLst>
                    <a:ext uri="{9D8B030D-6E8A-4147-A177-3AD203B41FA5}">
                      <a16:colId xmlns:a16="http://schemas.microsoft.com/office/drawing/2014/main" val="2775102314"/>
                    </a:ext>
                  </a:extLst>
                </a:gridCol>
                <a:gridCol w="602287">
                  <a:extLst>
                    <a:ext uri="{9D8B030D-6E8A-4147-A177-3AD203B41FA5}">
                      <a16:colId xmlns:a16="http://schemas.microsoft.com/office/drawing/2014/main" val="2518189046"/>
                    </a:ext>
                  </a:extLst>
                </a:gridCol>
                <a:gridCol w="670993">
                  <a:extLst>
                    <a:ext uri="{9D8B030D-6E8A-4147-A177-3AD203B41FA5}">
                      <a16:colId xmlns:a16="http://schemas.microsoft.com/office/drawing/2014/main" val="2587256997"/>
                    </a:ext>
                  </a:extLst>
                </a:gridCol>
                <a:gridCol w="426960">
                  <a:extLst>
                    <a:ext uri="{9D8B030D-6E8A-4147-A177-3AD203B41FA5}">
                      <a16:colId xmlns:a16="http://schemas.microsoft.com/office/drawing/2014/main" val="3028703937"/>
                    </a:ext>
                  </a:extLst>
                </a:gridCol>
                <a:gridCol w="3755093">
                  <a:extLst>
                    <a:ext uri="{9D8B030D-6E8A-4147-A177-3AD203B41FA5}">
                      <a16:colId xmlns:a16="http://schemas.microsoft.com/office/drawing/2014/main" val="1859025906"/>
                    </a:ext>
                  </a:extLst>
                </a:gridCol>
                <a:gridCol w="591134">
                  <a:extLst>
                    <a:ext uri="{9D8B030D-6E8A-4147-A177-3AD203B41FA5}">
                      <a16:colId xmlns:a16="http://schemas.microsoft.com/office/drawing/2014/main" val="3686953384"/>
                    </a:ext>
                  </a:extLst>
                </a:gridCol>
                <a:gridCol w="658865">
                  <a:extLst>
                    <a:ext uri="{9D8B030D-6E8A-4147-A177-3AD203B41FA5}">
                      <a16:colId xmlns:a16="http://schemas.microsoft.com/office/drawing/2014/main" val="179384468"/>
                    </a:ext>
                  </a:extLst>
                </a:gridCol>
              </a:tblGrid>
              <a:tr h="614779">
                <a:tc gridSpan="2">
                  <a:txBody>
                    <a:bodyPr/>
                    <a:lstStyle/>
                    <a:p>
                      <a:endParaRPr lang="en-GB" sz="2100" b="1"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chemeClr val="accent5">
                              <a:lumMod val="50000"/>
                            </a:schemeClr>
                          </a:solidFill>
                          <a:latin typeface="Century Gothic" panose="020B0502020202020204" pitchFamily="34" charset="0"/>
                        </a:rPr>
                        <a:t>Q/S</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err="1">
                          <a:solidFill>
                            <a:schemeClr val="accent5">
                              <a:lumMod val="50000"/>
                            </a:schemeClr>
                          </a:solidFill>
                          <a:latin typeface="Century Gothic" panose="020B0502020202020204" pitchFamily="34" charset="0"/>
                        </a:rPr>
                        <a:t>oui</a:t>
                      </a:r>
                      <a:r>
                        <a:rPr lang="en-GB" sz="1800" dirty="0">
                          <a:solidFill>
                            <a:schemeClr val="accent5">
                              <a:lumMod val="50000"/>
                            </a:schemeClr>
                          </a:solidFill>
                          <a:latin typeface="Century Gothic" panose="020B0502020202020204" pitchFamily="34" charset="0"/>
                        </a:rPr>
                        <a:t>/non</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GB" sz="1800" b="1"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chemeClr val="accent5">
                              <a:lumMod val="50000"/>
                            </a:schemeClr>
                          </a:solidFill>
                          <a:latin typeface="Century Gothic" panose="020B0502020202020204" pitchFamily="34" charset="0"/>
                        </a:rPr>
                        <a:t>Q/S</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err="1">
                          <a:solidFill>
                            <a:schemeClr val="accent5">
                              <a:lumMod val="50000"/>
                            </a:schemeClr>
                          </a:solidFill>
                          <a:latin typeface="Century Gothic" panose="020B0502020202020204" pitchFamily="34" charset="0"/>
                        </a:rPr>
                        <a:t>oui</a:t>
                      </a:r>
                      <a:r>
                        <a:rPr lang="en-GB" sz="1800" dirty="0">
                          <a:solidFill>
                            <a:schemeClr val="accent5">
                              <a:lumMod val="50000"/>
                            </a:schemeClr>
                          </a:solidFill>
                          <a:latin typeface="Century Gothic" panose="020B0502020202020204" pitchFamily="34" charset="0"/>
                        </a:rPr>
                        <a:t>/non</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7412478"/>
                  </a:ext>
                </a:extLst>
              </a:tr>
              <a:tr h="547530">
                <a:tc>
                  <a:txBody>
                    <a:bodyPr/>
                    <a:lstStyle/>
                    <a:p>
                      <a:pPr algn="ctr"/>
                      <a:r>
                        <a:rPr lang="en-GB" sz="1800" b="1" dirty="0">
                          <a:solidFill>
                            <a:schemeClr val="accent5">
                              <a:lumMod val="50000"/>
                            </a:schemeClr>
                          </a:solidFill>
                          <a:latin typeface="Century Gothic" panose="020B0502020202020204" pitchFamily="34" charset="0"/>
                        </a:rPr>
                        <a:t>1</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Jouez</a:t>
                      </a:r>
                      <a:r>
                        <a:rPr lang="en-GB" sz="1800" dirty="0">
                          <a:solidFill>
                            <a:schemeClr val="accent5">
                              <a:lumMod val="50000"/>
                            </a:schemeClr>
                          </a:solidFill>
                          <a:latin typeface="Century Gothic" panose="020B0502020202020204" pitchFamily="34" charset="0"/>
                        </a:rPr>
                        <a:t> -   </a:t>
                      </a:r>
                      <a:r>
                        <a:rPr lang="en-GB" sz="1800" dirty="0" err="1">
                          <a:solidFill>
                            <a:schemeClr val="accent5">
                              <a:lumMod val="50000"/>
                            </a:schemeClr>
                          </a:solidFill>
                          <a:latin typeface="Century Gothic" panose="020B0502020202020204" pitchFamily="34" charset="0"/>
                        </a:rPr>
                        <a:t>vous</a:t>
                      </a:r>
                      <a:r>
                        <a:rPr lang="en-GB" sz="1800" baseline="0" dirty="0">
                          <a:solidFill>
                            <a:schemeClr val="accent5">
                              <a:lumMod val="50000"/>
                            </a:schemeClr>
                          </a:solidFill>
                          <a:latin typeface="Century Gothic" panose="020B0502020202020204" pitchFamily="34" charset="0"/>
                        </a:rPr>
                        <a:t> au foot</a:t>
                      </a: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chemeClr val="accent5">
                              <a:lumMod val="50000"/>
                            </a:schemeClr>
                          </a:solidFill>
                          <a:latin typeface="Century Gothic" panose="020B0502020202020204" pitchFamily="34" charset="0"/>
                        </a:rPr>
                        <a:t>7</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Parlez</a:t>
                      </a:r>
                      <a:r>
                        <a:rPr lang="en-GB" sz="1800" dirty="0">
                          <a:solidFill>
                            <a:schemeClr val="accent5">
                              <a:lumMod val="50000"/>
                            </a:schemeClr>
                          </a:solidFill>
                          <a:latin typeface="Century Gothic" panose="020B0502020202020204" pitchFamily="34" charset="0"/>
                        </a:rPr>
                        <a:t>  -  </a:t>
                      </a:r>
                      <a:r>
                        <a:rPr lang="en-GB" sz="1800" dirty="0" err="1">
                          <a:solidFill>
                            <a:schemeClr val="accent5">
                              <a:lumMod val="50000"/>
                            </a:schemeClr>
                          </a:solidFill>
                          <a:latin typeface="Century Gothic" panose="020B0502020202020204" pitchFamily="34" charset="0"/>
                        </a:rPr>
                        <a:t>vous</a:t>
                      </a:r>
                      <a:r>
                        <a:rPr lang="en-GB" sz="1800" baseline="0" dirty="0">
                          <a:solidFill>
                            <a:schemeClr val="accent5">
                              <a:lumMod val="50000"/>
                            </a:schemeClr>
                          </a:solidFill>
                          <a:latin typeface="Century Gothic" panose="020B0502020202020204" pitchFamily="34" charset="0"/>
                        </a:rPr>
                        <a:t> français</a:t>
                      </a: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47530">
                <a:tc>
                  <a:txBody>
                    <a:bodyPr/>
                    <a:lstStyle/>
                    <a:p>
                      <a:pPr algn="ctr"/>
                      <a:r>
                        <a:rPr lang="en-GB" sz="1800" b="1" dirty="0">
                          <a:solidFill>
                            <a:schemeClr val="accent5">
                              <a:lumMod val="50000"/>
                            </a:schemeClr>
                          </a:solidFill>
                          <a:latin typeface="Century Gothic" panose="020B0502020202020204" pitchFamily="34" charset="0"/>
                        </a:rPr>
                        <a:t>2</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latin typeface="Century Gothic" panose="020B0502020202020204" pitchFamily="34" charset="0"/>
                        </a:rPr>
                        <a:t>Vous</a:t>
                      </a:r>
                      <a:r>
                        <a:rPr lang="en-GB" sz="1800" dirty="0">
                          <a:solidFill>
                            <a:schemeClr val="accent5">
                              <a:lumMod val="50000"/>
                            </a:schemeClr>
                          </a:solidFill>
                          <a:latin typeface="Century Gothic" panose="020B0502020202020204" pitchFamily="34" charset="0"/>
                        </a:rPr>
                        <a:t>     </a:t>
                      </a:r>
                      <a:r>
                        <a:rPr lang="en-GB" sz="1800" dirty="0" err="1">
                          <a:solidFill>
                            <a:schemeClr val="accent5">
                              <a:lumMod val="50000"/>
                            </a:schemeClr>
                          </a:solidFill>
                          <a:latin typeface="Century Gothic" panose="020B0502020202020204" pitchFamily="34" charset="0"/>
                        </a:rPr>
                        <a:t>pensez</a:t>
                      </a:r>
                      <a:r>
                        <a:rPr lang="en-GB" sz="1800" dirty="0">
                          <a:solidFill>
                            <a:schemeClr val="accent5">
                              <a:lumMod val="50000"/>
                            </a:schemeClr>
                          </a:solidFill>
                          <a:latin typeface="Century Gothic" panose="020B0502020202020204" pitchFamily="34" charset="0"/>
                        </a:rPr>
                        <a:t> que </a:t>
                      </a:r>
                      <a:r>
                        <a:rPr lang="en-GB" sz="1800" dirty="0" err="1">
                          <a:solidFill>
                            <a:schemeClr val="accent5">
                              <a:lumMod val="50000"/>
                            </a:schemeClr>
                          </a:solidFill>
                          <a:latin typeface="Century Gothic" panose="020B0502020202020204" pitchFamily="34" charset="0"/>
                        </a:rPr>
                        <a:t>c’est</a:t>
                      </a:r>
                      <a:r>
                        <a:rPr lang="en-GB" sz="1800" dirty="0">
                          <a:solidFill>
                            <a:schemeClr val="accent5">
                              <a:lumMod val="50000"/>
                            </a:schemeClr>
                          </a:solidFill>
                          <a:latin typeface="Century Gothic" panose="020B0502020202020204" pitchFamily="34" charset="0"/>
                        </a:rPr>
                        <a:t> </a:t>
                      </a:r>
                      <a:r>
                        <a:rPr lang="en-GB" sz="1800" dirty="0" err="1">
                          <a:solidFill>
                            <a:schemeClr val="accent5">
                              <a:lumMod val="50000"/>
                            </a:schemeClr>
                          </a:solidFill>
                          <a:latin typeface="Century Gothic" panose="020B0502020202020204" pitchFamily="34" charset="0"/>
                        </a:rPr>
                        <a:t>vrai</a:t>
                      </a: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chemeClr val="accent5">
                              <a:lumMod val="50000"/>
                            </a:schemeClr>
                          </a:solidFill>
                          <a:latin typeface="Century Gothic" panose="020B0502020202020204" pitchFamily="34" charset="0"/>
                        </a:rPr>
                        <a:t>8</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latin typeface="Century Gothic" panose="020B0502020202020204" pitchFamily="34" charset="0"/>
                        </a:rPr>
                        <a:t>Comprenez</a:t>
                      </a:r>
                      <a:r>
                        <a:rPr lang="en-GB" sz="1800" dirty="0">
                          <a:solidFill>
                            <a:schemeClr val="accent5">
                              <a:lumMod val="50000"/>
                            </a:schemeClr>
                          </a:solidFill>
                          <a:latin typeface="Century Gothic" panose="020B0502020202020204" pitchFamily="34" charset="0"/>
                        </a:rPr>
                        <a:t>  - </a:t>
                      </a:r>
                      <a:r>
                        <a:rPr lang="en-GB" sz="1800" dirty="0" err="1">
                          <a:solidFill>
                            <a:schemeClr val="accent5">
                              <a:lumMod val="50000"/>
                            </a:schemeClr>
                          </a:solidFill>
                          <a:latin typeface="Century Gothic" panose="020B0502020202020204" pitchFamily="34" charset="0"/>
                        </a:rPr>
                        <a:t>vous</a:t>
                      </a:r>
                      <a:r>
                        <a:rPr lang="en-GB" sz="1800" dirty="0">
                          <a:solidFill>
                            <a:schemeClr val="accent5">
                              <a:lumMod val="50000"/>
                            </a:schemeClr>
                          </a:solidFill>
                          <a:latin typeface="Century Gothic" panose="020B0502020202020204" pitchFamily="34" charset="0"/>
                        </a:rPr>
                        <a:t> la question</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47530">
                <a:tc>
                  <a:txBody>
                    <a:bodyPr/>
                    <a:lstStyle/>
                    <a:p>
                      <a:pPr algn="ctr"/>
                      <a:r>
                        <a:rPr lang="en-GB" sz="1800" b="1" dirty="0">
                          <a:solidFill>
                            <a:schemeClr val="accent5">
                              <a:lumMod val="50000"/>
                            </a:schemeClr>
                          </a:solidFill>
                          <a:latin typeface="Century Gothic" panose="020B0502020202020204" pitchFamily="34" charset="0"/>
                        </a:rPr>
                        <a:t>3</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Vous</a:t>
                      </a:r>
                      <a:r>
                        <a:rPr lang="en-GB" sz="1800" baseline="0" dirty="0">
                          <a:solidFill>
                            <a:schemeClr val="accent5">
                              <a:lumMod val="50000"/>
                            </a:schemeClr>
                          </a:solidFill>
                          <a:latin typeface="Century Gothic" panose="020B0502020202020204" pitchFamily="34" charset="0"/>
                        </a:rPr>
                        <a:t>    </a:t>
                      </a:r>
                      <a:r>
                        <a:rPr lang="en-GB" sz="1800" baseline="0" dirty="0" err="1">
                          <a:solidFill>
                            <a:schemeClr val="accent5">
                              <a:lumMod val="50000"/>
                            </a:schemeClr>
                          </a:solidFill>
                          <a:latin typeface="Century Gothic" panose="020B0502020202020204" pitchFamily="34" charset="0"/>
                        </a:rPr>
                        <a:t>demandez</a:t>
                      </a:r>
                      <a:r>
                        <a:rPr lang="en-GB" sz="1800" baseline="0" dirty="0">
                          <a:solidFill>
                            <a:schemeClr val="accent5">
                              <a:lumMod val="50000"/>
                            </a:schemeClr>
                          </a:solidFill>
                          <a:latin typeface="Century Gothic" panose="020B0502020202020204" pitchFamily="34" charset="0"/>
                        </a:rPr>
                        <a:t> la raison</a:t>
                      </a: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chemeClr val="accent5">
                              <a:lumMod val="50000"/>
                            </a:schemeClr>
                          </a:solidFill>
                          <a:latin typeface="Century Gothic" panose="020B0502020202020204" pitchFamily="34" charset="0"/>
                        </a:rPr>
                        <a:t>9</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Vous</a:t>
                      </a:r>
                      <a:r>
                        <a:rPr lang="en-GB" sz="1800" dirty="0">
                          <a:solidFill>
                            <a:schemeClr val="accent5">
                              <a:lumMod val="50000"/>
                            </a:schemeClr>
                          </a:solidFill>
                          <a:latin typeface="Century Gothic" panose="020B0502020202020204" pitchFamily="34" charset="0"/>
                        </a:rPr>
                        <a:t>     </a:t>
                      </a:r>
                      <a:r>
                        <a:rPr lang="en-GB" sz="1800" dirty="0" err="1">
                          <a:solidFill>
                            <a:schemeClr val="accent5">
                              <a:lumMod val="50000"/>
                            </a:schemeClr>
                          </a:solidFill>
                          <a:latin typeface="Century Gothic" panose="020B0502020202020204" pitchFamily="34" charset="0"/>
                        </a:rPr>
                        <a:t>mangez</a:t>
                      </a:r>
                      <a:r>
                        <a:rPr lang="en-GB" sz="1800" dirty="0">
                          <a:solidFill>
                            <a:schemeClr val="accent5">
                              <a:lumMod val="50000"/>
                            </a:schemeClr>
                          </a:solidFill>
                          <a:latin typeface="Century Gothic" panose="020B0502020202020204" pitchFamily="34" charset="0"/>
                        </a:rPr>
                        <a:t> des fruits</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47530">
                <a:tc>
                  <a:txBody>
                    <a:bodyPr/>
                    <a:lstStyle/>
                    <a:p>
                      <a:pPr algn="ctr"/>
                      <a:r>
                        <a:rPr lang="en-GB" sz="1800" b="1" dirty="0">
                          <a:solidFill>
                            <a:schemeClr val="accent5">
                              <a:lumMod val="50000"/>
                            </a:schemeClr>
                          </a:solidFill>
                          <a:latin typeface="Century Gothic" panose="020B0502020202020204" pitchFamily="34" charset="0"/>
                        </a:rPr>
                        <a:t>4</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Allez</a:t>
                      </a:r>
                      <a:r>
                        <a:rPr lang="en-GB" sz="1800" dirty="0">
                          <a:solidFill>
                            <a:schemeClr val="accent5">
                              <a:lumMod val="50000"/>
                            </a:schemeClr>
                          </a:solidFill>
                          <a:latin typeface="Century Gothic" panose="020B0502020202020204" pitchFamily="34" charset="0"/>
                        </a:rPr>
                        <a:t>  -  </a:t>
                      </a:r>
                      <a:r>
                        <a:rPr lang="en-GB" sz="1800" dirty="0" err="1">
                          <a:solidFill>
                            <a:schemeClr val="accent5">
                              <a:lumMod val="50000"/>
                            </a:schemeClr>
                          </a:solidFill>
                          <a:latin typeface="Century Gothic" panose="020B0502020202020204" pitchFamily="34" charset="0"/>
                        </a:rPr>
                        <a:t>vous</a:t>
                      </a:r>
                      <a:r>
                        <a:rPr lang="en-GB" sz="1800" dirty="0">
                          <a:solidFill>
                            <a:schemeClr val="accent5">
                              <a:lumMod val="50000"/>
                            </a:schemeClr>
                          </a:solidFill>
                          <a:latin typeface="Century Gothic" panose="020B0502020202020204" pitchFamily="34" charset="0"/>
                        </a:rPr>
                        <a:t> </a:t>
                      </a:r>
                      <a:r>
                        <a:rPr lang="en-GB" sz="1800" dirty="0" err="1">
                          <a:solidFill>
                            <a:schemeClr val="accent5">
                              <a:lumMod val="50000"/>
                            </a:schemeClr>
                          </a:solidFill>
                          <a:latin typeface="Century Gothic" panose="020B0502020202020204" pitchFamily="34" charset="0"/>
                        </a:rPr>
                        <a:t>en</a:t>
                      </a:r>
                      <a:r>
                        <a:rPr lang="en-GB" sz="1800" dirty="0">
                          <a:solidFill>
                            <a:schemeClr val="accent5">
                              <a:lumMod val="50000"/>
                            </a:schemeClr>
                          </a:solidFill>
                          <a:latin typeface="Century Gothic" panose="020B0502020202020204" pitchFamily="34" charset="0"/>
                        </a:rPr>
                        <a:t> </a:t>
                      </a:r>
                      <a:r>
                        <a:rPr lang="en-GB" sz="1800" dirty="0" err="1">
                          <a:solidFill>
                            <a:schemeClr val="accent5">
                              <a:lumMod val="50000"/>
                            </a:schemeClr>
                          </a:solidFill>
                          <a:latin typeface="Century Gothic" panose="020B0502020202020204" pitchFamily="34" charset="0"/>
                        </a:rPr>
                        <a:t>ville</a:t>
                      </a: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chemeClr val="accent5">
                              <a:lumMod val="50000"/>
                            </a:schemeClr>
                          </a:solidFill>
                          <a:latin typeface="Century Gothic" panose="020B0502020202020204" pitchFamily="34" charset="0"/>
                        </a:rPr>
                        <a:t>10</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aseline="0" dirty="0" err="1">
                          <a:solidFill>
                            <a:srgbClr val="002060"/>
                          </a:solidFill>
                          <a:latin typeface="Century Gothic" panose="020B0502020202020204" pitchFamily="34" charset="0"/>
                        </a:rPr>
                        <a:t>Vous</a:t>
                      </a:r>
                      <a:r>
                        <a:rPr lang="en-GB" sz="1800" baseline="0" dirty="0">
                          <a:solidFill>
                            <a:srgbClr val="002060"/>
                          </a:solidFill>
                          <a:latin typeface="Century Gothic" panose="020B0502020202020204" pitchFamily="34" charset="0"/>
                        </a:rPr>
                        <a:t>     </a:t>
                      </a:r>
                      <a:r>
                        <a:rPr lang="en-GB" sz="1800" baseline="0" dirty="0" err="1">
                          <a:solidFill>
                            <a:srgbClr val="002060"/>
                          </a:solidFill>
                          <a:latin typeface="Century Gothic" panose="020B0502020202020204" pitchFamily="34" charset="0"/>
                        </a:rPr>
                        <a:t>préparez</a:t>
                      </a:r>
                      <a:r>
                        <a:rPr lang="en-GB" sz="1800" baseline="0" dirty="0">
                          <a:solidFill>
                            <a:srgbClr val="002060"/>
                          </a:solidFill>
                          <a:latin typeface="Century Gothic" panose="020B0502020202020204" pitchFamily="34" charset="0"/>
                        </a:rPr>
                        <a:t> le </a:t>
                      </a:r>
                      <a:r>
                        <a:rPr lang="en-GB" sz="1800" baseline="0" dirty="0" err="1">
                          <a:solidFill>
                            <a:srgbClr val="002060"/>
                          </a:solidFill>
                          <a:latin typeface="Century Gothic" panose="020B0502020202020204" pitchFamily="34" charset="0"/>
                        </a:rPr>
                        <a:t>dîner</a:t>
                      </a:r>
                      <a:endParaRPr lang="en-GB" sz="1800" dirty="0">
                        <a:solidFill>
                          <a:srgbClr val="002060"/>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47530">
                <a:tc>
                  <a:txBody>
                    <a:bodyPr/>
                    <a:lstStyle/>
                    <a:p>
                      <a:pPr algn="ctr"/>
                      <a:r>
                        <a:rPr lang="en-GB" sz="1800" b="1" dirty="0">
                          <a:solidFill>
                            <a:schemeClr val="accent5">
                              <a:lumMod val="50000"/>
                            </a:schemeClr>
                          </a:solidFill>
                          <a:latin typeface="Century Gothic" panose="020B0502020202020204" pitchFamily="34" charset="0"/>
                        </a:rPr>
                        <a:t>5</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Avez</a:t>
                      </a:r>
                      <a:r>
                        <a:rPr lang="en-GB" sz="1800" dirty="0">
                          <a:solidFill>
                            <a:schemeClr val="accent5">
                              <a:lumMod val="50000"/>
                            </a:schemeClr>
                          </a:solidFill>
                          <a:latin typeface="Century Gothic" panose="020B0502020202020204" pitchFamily="34" charset="0"/>
                        </a:rPr>
                        <a:t>  -  </a:t>
                      </a:r>
                      <a:r>
                        <a:rPr lang="en-GB" sz="1800" dirty="0" err="1">
                          <a:solidFill>
                            <a:schemeClr val="accent5">
                              <a:lumMod val="50000"/>
                            </a:schemeClr>
                          </a:solidFill>
                          <a:latin typeface="Century Gothic" panose="020B0502020202020204" pitchFamily="34" charset="0"/>
                        </a:rPr>
                        <a:t>vous</a:t>
                      </a:r>
                      <a:r>
                        <a:rPr lang="en-GB" sz="1800" baseline="0" dirty="0">
                          <a:solidFill>
                            <a:schemeClr val="accent5">
                              <a:lumMod val="50000"/>
                            </a:schemeClr>
                          </a:solidFill>
                          <a:latin typeface="Century Gothic" panose="020B0502020202020204" pitchFamily="34" charset="0"/>
                        </a:rPr>
                        <a:t> un animal</a:t>
                      </a: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chemeClr val="accent5">
                              <a:lumMod val="50000"/>
                            </a:schemeClr>
                          </a:solidFill>
                          <a:latin typeface="Century Gothic" panose="020B0502020202020204" pitchFamily="34" charset="0"/>
                        </a:rPr>
                        <a:t>11</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Vous</a:t>
                      </a:r>
                      <a:r>
                        <a:rPr lang="en-GB" sz="1800" dirty="0">
                          <a:solidFill>
                            <a:schemeClr val="accent5">
                              <a:lumMod val="50000"/>
                            </a:schemeClr>
                          </a:solidFill>
                          <a:latin typeface="Century Gothic" panose="020B0502020202020204" pitchFamily="34" charset="0"/>
                        </a:rPr>
                        <a:t>     </a:t>
                      </a:r>
                      <a:r>
                        <a:rPr lang="en-GB" sz="1800" dirty="0" err="1">
                          <a:solidFill>
                            <a:schemeClr val="accent5">
                              <a:lumMod val="50000"/>
                            </a:schemeClr>
                          </a:solidFill>
                          <a:latin typeface="Century Gothic" panose="020B0502020202020204" pitchFamily="34" charset="0"/>
                        </a:rPr>
                        <a:t>sortez</a:t>
                      </a:r>
                      <a:r>
                        <a:rPr lang="en-GB" sz="1800" baseline="0" dirty="0">
                          <a:solidFill>
                            <a:schemeClr val="accent5">
                              <a:lumMod val="50000"/>
                            </a:schemeClr>
                          </a:solidFill>
                          <a:latin typeface="Century Gothic" panose="020B0502020202020204" pitchFamily="34" charset="0"/>
                        </a:rPr>
                        <a:t> </a:t>
                      </a:r>
                      <a:r>
                        <a:rPr lang="en-GB" sz="1800" baseline="0" dirty="0" err="1">
                          <a:solidFill>
                            <a:schemeClr val="accent5">
                              <a:lumMod val="50000"/>
                            </a:schemeClr>
                          </a:solidFill>
                          <a:latin typeface="Century Gothic" panose="020B0502020202020204" pitchFamily="34" charset="0"/>
                        </a:rPr>
                        <a:t>ce</a:t>
                      </a:r>
                      <a:r>
                        <a:rPr lang="en-GB" sz="1800" baseline="0" dirty="0">
                          <a:solidFill>
                            <a:schemeClr val="accent5">
                              <a:lumMod val="50000"/>
                            </a:schemeClr>
                          </a:solidFill>
                          <a:latin typeface="Century Gothic" panose="020B0502020202020204" pitchFamily="34" charset="0"/>
                        </a:rPr>
                        <a:t> weekend</a:t>
                      </a: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815028"/>
                  </a:ext>
                </a:extLst>
              </a:tr>
              <a:tr h="547530">
                <a:tc>
                  <a:txBody>
                    <a:bodyPr/>
                    <a:lstStyle/>
                    <a:p>
                      <a:pPr algn="ctr"/>
                      <a:r>
                        <a:rPr lang="en-GB" sz="1800" b="1" dirty="0">
                          <a:solidFill>
                            <a:schemeClr val="accent5">
                              <a:lumMod val="50000"/>
                            </a:schemeClr>
                          </a:solidFill>
                          <a:latin typeface="Century Gothic" panose="020B0502020202020204" pitchFamily="34" charset="0"/>
                        </a:rPr>
                        <a:t>6</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Vous</a:t>
                      </a:r>
                      <a:r>
                        <a:rPr lang="en-GB" sz="1800" baseline="0" dirty="0">
                          <a:solidFill>
                            <a:schemeClr val="accent5">
                              <a:lumMod val="50000"/>
                            </a:schemeClr>
                          </a:solidFill>
                          <a:latin typeface="Century Gothic" panose="020B0502020202020204" pitchFamily="34" charset="0"/>
                        </a:rPr>
                        <a:t>     </a:t>
                      </a:r>
                      <a:r>
                        <a:rPr lang="en-GB" sz="1800" baseline="0" dirty="0" err="1">
                          <a:solidFill>
                            <a:schemeClr val="accent5">
                              <a:lumMod val="50000"/>
                            </a:schemeClr>
                          </a:solidFill>
                          <a:latin typeface="Century Gothic" panose="020B0502020202020204" pitchFamily="34" charset="0"/>
                        </a:rPr>
                        <a:t>aimez</a:t>
                      </a:r>
                      <a:r>
                        <a:rPr lang="en-GB" sz="1800" baseline="0" dirty="0">
                          <a:solidFill>
                            <a:schemeClr val="accent5">
                              <a:lumMod val="50000"/>
                            </a:schemeClr>
                          </a:solidFill>
                          <a:latin typeface="Century Gothic" panose="020B0502020202020204" pitchFamily="34" charset="0"/>
                        </a:rPr>
                        <a:t> le </a:t>
                      </a:r>
                      <a:r>
                        <a:rPr lang="en-GB" sz="1800" baseline="0" dirty="0" err="1">
                          <a:solidFill>
                            <a:schemeClr val="accent5">
                              <a:lumMod val="50000"/>
                            </a:schemeClr>
                          </a:solidFill>
                          <a:latin typeface="Century Gothic" panose="020B0502020202020204" pitchFamily="34" charset="0"/>
                        </a:rPr>
                        <a:t>chocolat</a:t>
                      </a: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chemeClr val="accent5">
                              <a:lumMod val="50000"/>
                            </a:schemeClr>
                          </a:solidFill>
                          <a:latin typeface="Century Gothic" panose="020B0502020202020204" pitchFamily="34" charset="0"/>
                        </a:rPr>
                        <a:t>12</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5">
                              <a:lumMod val="50000"/>
                            </a:schemeClr>
                          </a:solidFill>
                          <a:latin typeface="Century Gothic" panose="020B0502020202020204" pitchFamily="34" charset="0"/>
                        </a:rPr>
                        <a:t>Voulez</a:t>
                      </a:r>
                      <a:r>
                        <a:rPr lang="en-GB" sz="1800" dirty="0">
                          <a:solidFill>
                            <a:schemeClr val="accent5">
                              <a:lumMod val="50000"/>
                            </a:schemeClr>
                          </a:solidFill>
                          <a:latin typeface="Century Gothic" panose="020B0502020202020204" pitchFamily="34" charset="0"/>
                        </a:rPr>
                        <a:t>  -  </a:t>
                      </a:r>
                      <a:r>
                        <a:rPr lang="en-GB" sz="1800" dirty="0" err="1">
                          <a:solidFill>
                            <a:schemeClr val="accent5">
                              <a:lumMod val="50000"/>
                            </a:schemeClr>
                          </a:solidFill>
                          <a:latin typeface="Century Gothic" panose="020B0502020202020204" pitchFamily="34" charset="0"/>
                        </a:rPr>
                        <a:t>vous</a:t>
                      </a:r>
                      <a:r>
                        <a:rPr lang="en-GB" sz="1800" dirty="0">
                          <a:solidFill>
                            <a:schemeClr val="accent5">
                              <a:lumMod val="50000"/>
                            </a:schemeClr>
                          </a:solidFill>
                          <a:latin typeface="Century Gothic" panose="020B0502020202020204" pitchFamily="34" charset="0"/>
                        </a:rPr>
                        <a:t> </a:t>
                      </a:r>
                      <a:r>
                        <a:rPr lang="en-GB" sz="1800" dirty="0" err="1">
                          <a:solidFill>
                            <a:schemeClr val="accent5">
                              <a:lumMod val="50000"/>
                            </a:schemeClr>
                          </a:solidFill>
                          <a:latin typeface="Century Gothic" panose="020B0502020202020204" pitchFamily="34" charset="0"/>
                        </a:rPr>
                        <a:t>sortir</a:t>
                      </a:r>
                      <a:r>
                        <a:rPr lang="en-GB" sz="1800" dirty="0">
                          <a:solidFill>
                            <a:schemeClr val="accent5">
                              <a:lumMod val="50000"/>
                            </a:schemeClr>
                          </a:solidFill>
                          <a:latin typeface="Century Gothic" panose="020B0502020202020204" pitchFamily="34" charset="0"/>
                        </a:rPr>
                        <a:t> </a:t>
                      </a:r>
                      <a:r>
                        <a:rPr lang="en-GB" sz="1800" dirty="0" err="1">
                          <a:solidFill>
                            <a:schemeClr val="accent5">
                              <a:lumMod val="50000"/>
                            </a:schemeClr>
                          </a:solidFill>
                          <a:latin typeface="Century Gothic" panose="020B0502020202020204" pitchFamily="34" charset="0"/>
                        </a:rPr>
                        <a:t>ce</a:t>
                      </a:r>
                      <a:r>
                        <a:rPr lang="en-GB" sz="1800" dirty="0">
                          <a:solidFill>
                            <a:schemeClr val="accent5">
                              <a:lumMod val="50000"/>
                            </a:schemeClr>
                          </a:solidFill>
                          <a:latin typeface="Century Gothic" panose="020B0502020202020204" pitchFamily="34" charset="0"/>
                        </a:rPr>
                        <a:t> weekend</a:t>
                      </a: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solidFill>
                          <a:schemeClr val="accent5">
                            <a:lumMod val="50000"/>
                          </a:schemeClr>
                        </a:solidFill>
                        <a:latin typeface="Century Gothic" panose="020B0502020202020204" pitchFamily="34" charset="0"/>
                      </a:endParaRPr>
                    </a:p>
                  </a:txBody>
                  <a:tcPr marL="80189" marR="80189" marT="40094" marB="400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937827"/>
                  </a:ext>
                </a:extLst>
              </a:tr>
            </a:tbl>
          </a:graphicData>
        </a:graphic>
      </p:graphicFrame>
      <p:sp>
        <p:nvSpPr>
          <p:cNvPr id="6" name="TextBox 5"/>
          <p:cNvSpPr txBox="1"/>
          <p:nvPr/>
        </p:nvSpPr>
        <p:spPr>
          <a:xfrm>
            <a:off x="155341" y="1337658"/>
            <a:ext cx="10342955" cy="356893"/>
          </a:xfrm>
          <a:prstGeom prst="rect">
            <a:avLst/>
          </a:prstGeom>
          <a:noFill/>
        </p:spPr>
        <p:txBody>
          <a:bodyPr wrap="square" rtlCol="0">
            <a:spAutoFit/>
          </a:bodyPr>
          <a:lstStyle/>
          <a:p>
            <a:r>
              <a:rPr lang="en-GB" sz="1719" dirty="0">
                <a:solidFill>
                  <a:srgbClr val="4472C4">
                    <a:lumMod val="50000"/>
                  </a:srgbClr>
                </a:solidFill>
                <a:latin typeface="Century Gothic" panose="020B0502020202020204" pitchFamily="34" charset="0"/>
              </a:rPr>
              <a:t>. </a:t>
            </a:r>
          </a:p>
        </p:txBody>
      </p:sp>
      <p:sp>
        <p:nvSpPr>
          <p:cNvPr id="7" name="Rectangle 6"/>
          <p:cNvSpPr/>
          <p:nvPr/>
        </p:nvSpPr>
        <p:spPr>
          <a:xfrm>
            <a:off x="3829526" y="2889628"/>
            <a:ext cx="630021"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Q</a:t>
            </a:r>
          </a:p>
        </p:txBody>
      </p:sp>
      <p:sp>
        <p:nvSpPr>
          <p:cNvPr id="8" name="Rectangle 7"/>
          <p:cNvSpPr/>
          <p:nvPr/>
        </p:nvSpPr>
        <p:spPr>
          <a:xfrm>
            <a:off x="3896297" y="3444902"/>
            <a:ext cx="464912"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S</a:t>
            </a:r>
          </a:p>
        </p:txBody>
      </p:sp>
      <p:sp>
        <p:nvSpPr>
          <p:cNvPr id="9" name="Rectangle 8"/>
          <p:cNvSpPr/>
          <p:nvPr/>
        </p:nvSpPr>
        <p:spPr>
          <a:xfrm>
            <a:off x="3907474" y="3984417"/>
            <a:ext cx="464912"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S</a:t>
            </a:r>
          </a:p>
        </p:txBody>
      </p:sp>
      <p:sp>
        <p:nvSpPr>
          <p:cNvPr id="10" name="Rectangle 9"/>
          <p:cNvSpPr/>
          <p:nvPr/>
        </p:nvSpPr>
        <p:spPr>
          <a:xfrm>
            <a:off x="3824919" y="4493962"/>
            <a:ext cx="630021"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Q</a:t>
            </a:r>
          </a:p>
        </p:txBody>
      </p:sp>
      <p:sp>
        <p:nvSpPr>
          <p:cNvPr id="11" name="Rectangle 10"/>
          <p:cNvSpPr/>
          <p:nvPr/>
        </p:nvSpPr>
        <p:spPr>
          <a:xfrm>
            <a:off x="3846422" y="5003096"/>
            <a:ext cx="630021"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Q</a:t>
            </a:r>
          </a:p>
        </p:txBody>
      </p:sp>
      <p:sp>
        <p:nvSpPr>
          <p:cNvPr id="12" name="Rectangle 11"/>
          <p:cNvSpPr/>
          <p:nvPr/>
        </p:nvSpPr>
        <p:spPr>
          <a:xfrm>
            <a:off x="3977685" y="5588749"/>
            <a:ext cx="383862" cy="809760"/>
          </a:xfrm>
          <a:prstGeom prst="rect">
            <a:avLst/>
          </a:prstGeom>
          <a:noFill/>
        </p:spPr>
        <p:txBody>
          <a:bodyPr wrap="squar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S</a:t>
            </a:r>
          </a:p>
        </p:txBody>
      </p:sp>
      <p:sp>
        <p:nvSpPr>
          <p:cNvPr id="13" name="Rectangle 12"/>
          <p:cNvSpPr/>
          <p:nvPr/>
        </p:nvSpPr>
        <p:spPr>
          <a:xfrm>
            <a:off x="9307093" y="2881908"/>
            <a:ext cx="630021"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Q</a:t>
            </a:r>
          </a:p>
        </p:txBody>
      </p:sp>
      <p:sp>
        <p:nvSpPr>
          <p:cNvPr id="14" name="Rectangle 13"/>
          <p:cNvSpPr/>
          <p:nvPr/>
        </p:nvSpPr>
        <p:spPr>
          <a:xfrm>
            <a:off x="9313684" y="3424795"/>
            <a:ext cx="630021"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Q</a:t>
            </a:r>
          </a:p>
        </p:txBody>
      </p:sp>
      <p:sp>
        <p:nvSpPr>
          <p:cNvPr id="15" name="Rectangle 14"/>
          <p:cNvSpPr/>
          <p:nvPr/>
        </p:nvSpPr>
        <p:spPr>
          <a:xfrm>
            <a:off x="9402350" y="3976696"/>
            <a:ext cx="464912"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S</a:t>
            </a:r>
          </a:p>
        </p:txBody>
      </p:sp>
      <p:sp>
        <p:nvSpPr>
          <p:cNvPr id="16" name="Rectangle 15"/>
          <p:cNvSpPr/>
          <p:nvPr/>
        </p:nvSpPr>
        <p:spPr>
          <a:xfrm>
            <a:off x="9414160" y="4480299"/>
            <a:ext cx="464912"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S</a:t>
            </a:r>
          </a:p>
        </p:txBody>
      </p:sp>
      <p:sp>
        <p:nvSpPr>
          <p:cNvPr id="17" name="Rectangle 16"/>
          <p:cNvSpPr/>
          <p:nvPr/>
        </p:nvSpPr>
        <p:spPr>
          <a:xfrm>
            <a:off x="9402350" y="5058615"/>
            <a:ext cx="464912"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S</a:t>
            </a:r>
          </a:p>
        </p:txBody>
      </p:sp>
      <p:sp>
        <p:nvSpPr>
          <p:cNvPr id="18" name="Rectangle 17"/>
          <p:cNvSpPr/>
          <p:nvPr/>
        </p:nvSpPr>
        <p:spPr>
          <a:xfrm>
            <a:off x="9350061" y="5577778"/>
            <a:ext cx="630021" cy="809760"/>
          </a:xfrm>
          <a:prstGeom prst="rect">
            <a:avLst/>
          </a:prstGeom>
          <a:noFill/>
        </p:spPr>
        <p:txBody>
          <a:bodyPr wrap="none" lIns="80189" tIns="40094" rIns="80189" bIns="40094">
            <a:spAutoFit/>
          </a:bodyPr>
          <a:lstStyle/>
          <a:p>
            <a:pPr algn="ctr">
              <a:defRPr/>
            </a:pPr>
            <a:r>
              <a:rPr lang="en-US" sz="4736" dirty="0">
                <a:ln w="0"/>
                <a:solidFill>
                  <a:srgbClr val="EE6000"/>
                </a:solidFill>
                <a:effectLst>
                  <a:outerShdw blurRad="38100" dist="19050" dir="2700000" algn="tl" rotWithShape="0">
                    <a:prstClr val="black">
                      <a:alpha val="40000"/>
                    </a:prstClr>
                  </a:outerShdw>
                </a:effectLst>
              </a:rPr>
              <a:t>Q</a:t>
            </a:r>
          </a:p>
        </p:txBody>
      </p:sp>
      <p:sp>
        <p:nvSpPr>
          <p:cNvPr id="3" name="Explosion 2 2"/>
          <p:cNvSpPr/>
          <p:nvPr/>
        </p:nvSpPr>
        <p:spPr>
          <a:xfrm>
            <a:off x="2902579" y="3038394"/>
            <a:ext cx="554120" cy="450436"/>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1" name="Explosion 2 20"/>
          <p:cNvSpPr/>
          <p:nvPr/>
        </p:nvSpPr>
        <p:spPr>
          <a:xfrm>
            <a:off x="3707715" y="3623745"/>
            <a:ext cx="320028" cy="333668"/>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2" name="Explosion 2 21"/>
          <p:cNvSpPr/>
          <p:nvPr/>
        </p:nvSpPr>
        <p:spPr>
          <a:xfrm>
            <a:off x="3533173" y="4178494"/>
            <a:ext cx="334556" cy="355931"/>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3" name="Explosion 2 22"/>
          <p:cNvSpPr/>
          <p:nvPr/>
        </p:nvSpPr>
        <p:spPr>
          <a:xfrm>
            <a:off x="2686397" y="4659939"/>
            <a:ext cx="554120" cy="450436"/>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4" name="Explosion 2 23"/>
          <p:cNvSpPr/>
          <p:nvPr/>
        </p:nvSpPr>
        <p:spPr>
          <a:xfrm>
            <a:off x="3106127" y="5199636"/>
            <a:ext cx="554120" cy="450436"/>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5" name="Explosion 2 24"/>
          <p:cNvSpPr/>
          <p:nvPr/>
        </p:nvSpPr>
        <p:spPr>
          <a:xfrm>
            <a:off x="3372639" y="5830761"/>
            <a:ext cx="436234" cy="325694"/>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6" name="Explosion 2 25"/>
          <p:cNvSpPr/>
          <p:nvPr/>
        </p:nvSpPr>
        <p:spPr>
          <a:xfrm>
            <a:off x="8026652" y="3080897"/>
            <a:ext cx="452963" cy="34389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7" name="Explosion 2 26"/>
          <p:cNvSpPr/>
          <p:nvPr/>
        </p:nvSpPr>
        <p:spPr>
          <a:xfrm>
            <a:off x="8930521" y="3627178"/>
            <a:ext cx="395366" cy="385067"/>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8" name="Explosion 2 27"/>
          <p:cNvSpPr/>
          <p:nvPr/>
        </p:nvSpPr>
        <p:spPr>
          <a:xfrm>
            <a:off x="8399453" y="4183561"/>
            <a:ext cx="455188" cy="312783"/>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29" name="Explosion 2 28"/>
          <p:cNvSpPr/>
          <p:nvPr/>
        </p:nvSpPr>
        <p:spPr>
          <a:xfrm>
            <a:off x="8372411" y="4710438"/>
            <a:ext cx="469576" cy="343633"/>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30" name="Explosion 2 29"/>
          <p:cNvSpPr/>
          <p:nvPr/>
        </p:nvSpPr>
        <p:spPr>
          <a:xfrm>
            <a:off x="8533825" y="5241887"/>
            <a:ext cx="482069" cy="405086"/>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31" name="Explosion 2 30"/>
          <p:cNvSpPr/>
          <p:nvPr/>
        </p:nvSpPr>
        <p:spPr>
          <a:xfrm>
            <a:off x="9128203" y="5827768"/>
            <a:ext cx="268517" cy="33764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32" name="TextBox 31"/>
          <p:cNvSpPr txBox="1"/>
          <p:nvPr/>
        </p:nvSpPr>
        <p:spPr>
          <a:xfrm>
            <a:off x="5549250" y="6464978"/>
            <a:ext cx="2974711" cy="254237"/>
          </a:xfrm>
          <a:prstGeom prst="rect">
            <a:avLst/>
          </a:prstGeom>
          <a:noFill/>
        </p:spPr>
        <p:txBody>
          <a:bodyPr wrap="square" rtlCol="0">
            <a:spAutoFit/>
          </a:bodyPr>
          <a:lstStyle/>
          <a:p>
            <a:pPr algn="r"/>
            <a:r>
              <a:rPr lang="en-GB" sz="1052" dirty="0">
                <a:solidFill>
                  <a:prstClr val="white"/>
                </a:solidFill>
                <a:latin typeface="Century Gothic" panose="020B0502020202020204" pitchFamily="34" charset="0"/>
              </a:rPr>
              <a:t>Victoria Hobson / Emma Marsden</a:t>
            </a:r>
          </a:p>
        </p:txBody>
      </p:sp>
      <p:sp>
        <p:nvSpPr>
          <p:cNvPr id="2" name="Rectangle 1"/>
          <p:cNvSpPr/>
          <p:nvPr/>
        </p:nvSpPr>
        <p:spPr>
          <a:xfrm>
            <a:off x="193517" y="654722"/>
            <a:ext cx="10449345" cy="1374094"/>
          </a:xfrm>
          <a:prstGeom prst="rect">
            <a:avLst/>
          </a:prstGeom>
        </p:spPr>
        <p:txBody>
          <a:bodyPr wrap="square">
            <a:spAutoFit/>
          </a:bodyPr>
          <a:lstStyle/>
          <a:p>
            <a:r>
              <a:rPr lang="en-GB" sz="1666" dirty="0">
                <a:solidFill>
                  <a:srgbClr val="4472C4">
                    <a:lumMod val="50000"/>
                  </a:srgbClr>
                </a:solidFill>
                <a:latin typeface="Century Gothic" panose="020B0502020202020204" pitchFamily="34" charset="0"/>
              </a:rPr>
              <a:t>A French blog writer interviews you and your friends by email about teenage life in England. But the email got corrupted. Decide if the sentences could be </a:t>
            </a:r>
            <a:r>
              <a:rPr lang="en-GB" sz="1666" u="sng" dirty="0">
                <a:solidFill>
                  <a:srgbClr val="4472C4">
                    <a:lumMod val="50000"/>
                  </a:srgbClr>
                </a:solidFill>
                <a:latin typeface="Century Gothic" panose="020B0502020202020204" pitchFamily="34" charset="0"/>
              </a:rPr>
              <a:t>statements</a:t>
            </a:r>
            <a:r>
              <a:rPr lang="en-GB" sz="1666" dirty="0">
                <a:solidFill>
                  <a:srgbClr val="4472C4">
                    <a:lumMod val="50000"/>
                  </a:srgbClr>
                </a:solidFill>
                <a:latin typeface="Century Gothic" panose="020B0502020202020204" pitchFamily="34" charset="0"/>
              </a:rPr>
              <a:t> about something they know already (write </a:t>
            </a:r>
            <a:r>
              <a:rPr lang="en-GB" sz="1666" b="1" dirty="0">
                <a:solidFill>
                  <a:srgbClr val="4472C4">
                    <a:lumMod val="50000"/>
                  </a:srgbClr>
                </a:solidFill>
                <a:latin typeface="Century Gothic" panose="020B0502020202020204" pitchFamily="34" charset="0"/>
              </a:rPr>
              <a:t>S</a:t>
            </a:r>
            <a:r>
              <a:rPr lang="en-GB" sz="1666" dirty="0">
                <a:solidFill>
                  <a:srgbClr val="4472C4">
                    <a:lumMod val="50000"/>
                  </a:srgbClr>
                </a:solidFill>
                <a:latin typeface="Century Gothic" panose="020B0502020202020204" pitchFamily="34" charset="0"/>
              </a:rPr>
              <a:t>) or </a:t>
            </a:r>
            <a:r>
              <a:rPr lang="en-GB" sz="1666" i="1" dirty="0">
                <a:solidFill>
                  <a:srgbClr val="4472C4">
                    <a:lumMod val="50000"/>
                  </a:srgbClr>
                </a:solidFill>
                <a:latin typeface="Century Gothic" panose="020B0502020202020204" pitchFamily="34" charset="0"/>
              </a:rPr>
              <a:t>have to be </a:t>
            </a:r>
            <a:r>
              <a:rPr lang="en-GB" sz="1666" u="sng" dirty="0">
                <a:solidFill>
                  <a:srgbClr val="4472C4">
                    <a:lumMod val="50000"/>
                  </a:srgbClr>
                </a:solidFill>
                <a:latin typeface="Century Gothic" panose="020B0502020202020204" pitchFamily="34" charset="0"/>
              </a:rPr>
              <a:t>questions</a:t>
            </a:r>
            <a:r>
              <a:rPr lang="en-GB" sz="1666" dirty="0">
                <a:solidFill>
                  <a:srgbClr val="4472C4">
                    <a:lumMod val="50000"/>
                  </a:srgbClr>
                </a:solidFill>
                <a:latin typeface="Century Gothic" panose="020B0502020202020204" pitchFamily="34" charset="0"/>
              </a:rPr>
              <a:t> (write </a:t>
            </a:r>
            <a:r>
              <a:rPr lang="en-GB" sz="1666" b="1" dirty="0">
                <a:solidFill>
                  <a:srgbClr val="4472C4">
                    <a:lumMod val="50000"/>
                  </a:srgbClr>
                </a:solidFill>
                <a:latin typeface="Century Gothic" panose="020B0502020202020204" pitchFamily="34" charset="0"/>
              </a:rPr>
              <a:t>Q</a:t>
            </a:r>
            <a:r>
              <a:rPr lang="en-GB" sz="1666" dirty="0">
                <a:solidFill>
                  <a:srgbClr val="4472C4">
                    <a:lumMod val="50000"/>
                  </a:srgbClr>
                </a:solidFill>
                <a:latin typeface="Century Gothic" panose="020B0502020202020204" pitchFamily="34" charset="0"/>
              </a:rPr>
              <a:t>), so you can reply with your answers. Remember that when the </a:t>
            </a:r>
            <a:r>
              <a:rPr lang="en-GB" sz="1666" b="1" i="1" dirty="0">
                <a:solidFill>
                  <a:srgbClr val="4472C4">
                    <a:lumMod val="50000"/>
                  </a:srgbClr>
                </a:solidFill>
                <a:latin typeface="Century Gothic" panose="020B0502020202020204" pitchFamily="34" charset="0"/>
              </a:rPr>
              <a:t>verb and subject swap, </a:t>
            </a:r>
            <a:r>
              <a:rPr lang="en-GB" sz="1666" dirty="0">
                <a:solidFill>
                  <a:srgbClr val="4472C4">
                    <a:lumMod val="50000"/>
                  </a:srgbClr>
                </a:solidFill>
                <a:latin typeface="Century Gothic" panose="020B0502020202020204" pitchFamily="34" charset="0"/>
              </a:rPr>
              <a:t>it must be a question.  For all </a:t>
            </a:r>
            <a:r>
              <a:rPr lang="en-GB" sz="1666" u="sng" dirty="0">
                <a:solidFill>
                  <a:srgbClr val="4472C4">
                    <a:lumMod val="50000"/>
                  </a:srgbClr>
                </a:solidFill>
                <a:latin typeface="Century Gothic" panose="020B0502020202020204" pitchFamily="34" charset="0"/>
              </a:rPr>
              <a:t>questions</a:t>
            </a:r>
            <a:r>
              <a:rPr lang="en-GB" sz="1666" dirty="0">
                <a:solidFill>
                  <a:srgbClr val="4472C4">
                    <a:lumMod val="50000"/>
                  </a:srgbClr>
                </a:solidFill>
                <a:latin typeface="Century Gothic" panose="020B0502020202020204" pitchFamily="34" charset="0"/>
              </a:rPr>
              <a:t>, answer with ‘</a:t>
            </a:r>
            <a:r>
              <a:rPr lang="en-GB" sz="1666" b="1" dirty="0" err="1">
                <a:solidFill>
                  <a:srgbClr val="4472C4">
                    <a:lumMod val="50000"/>
                  </a:srgbClr>
                </a:solidFill>
                <a:latin typeface="Century Gothic" panose="020B0502020202020204" pitchFamily="34" charset="0"/>
              </a:rPr>
              <a:t>oui</a:t>
            </a:r>
            <a:r>
              <a:rPr lang="en-GB" sz="1666" dirty="0">
                <a:solidFill>
                  <a:srgbClr val="4472C4">
                    <a:lumMod val="50000"/>
                  </a:srgbClr>
                </a:solidFill>
                <a:latin typeface="Century Gothic" panose="020B0502020202020204" pitchFamily="34" charset="0"/>
              </a:rPr>
              <a:t>’ or ‘</a:t>
            </a:r>
            <a:r>
              <a:rPr lang="en-GB" sz="1666" b="1" dirty="0">
                <a:solidFill>
                  <a:srgbClr val="4472C4">
                    <a:lumMod val="50000"/>
                  </a:srgbClr>
                </a:solidFill>
                <a:latin typeface="Century Gothic" panose="020B0502020202020204" pitchFamily="34" charset="0"/>
              </a:rPr>
              <a:t>non</a:t>
            </a:r>
            <a:r>
              <a:rPr lang="en-GB" sz="1666" dirty="0">
                <a:solidFill>
                  <a:srgbClr val="4472C4">
                    <a:lumMod val="50000"/>
                  </a:srgbClr>
                </a:solidFill>
                <a:latin typeface="Century Gothic" panose="020B0502020202020204" pitchFamily="34" charset="0"/>
              </a:rPr>
              <a:t>’ to say whether this is something you and your friends do.</a:t>
            </a:r>
            <a:endParaRPr lang="en-GB" sz="1666" dirty="0">
              <a:solidFill>
                <a:prstClr val="black"/>
              </a:solidFill>
            </a:endParaRPr>
          </a:p>
        </p:txBody>
      </p:sp>
      <p:sp>
        <p:nvSpPr>
          <p:cNvPr id="33" name="TextBox 32"/>
          <p:cNvSpPr txBox="1"/>
          <p:nvPr/>
        </p:nvSpPr>
        <p:spPr>
          <a:xfrm>
            <a:off x="7062573" y="210314"/>
            <a:ext cx="3435723" cy="362279"/>
          </a:xfrm>
          <a:prstGeom prst="rect">
            <a:avLst/>
          </a:prstGeom>
          <a:noFill/>
        </p:spPr>
        <p:txBody>
          <a:bodyPr wrap="square" rtlCol="0">
            <a:spAutoFit/>
          </a:bodyPr>
          <a:lstStyle/>
          <a:p>
            <a:pPr algn="r">
              <a:defRPr/>
            </a:pPr>
            <a:r>
              <a:rPr lang="en-GB" sz="1754" b="1" dirty="0">
                <a:solidFill>
                  <a:srgbClr val="115076"/>
                </a:solidFill>
                <a:latin typeface="Century Gothic" panose="020B0502020202020204" pitchFamily="34" charset="0"/>
              </a:rPr>
              <a:t>Lire</a:t>
            </a:r>
          </a:p>
        </p:txBody>
      </p:sp>
      <p:sp>
        <p:nvSpPr>
          <p:cNvPr id="35" name="Explosion 2 34">
            <a:extLst>
              <a:ext uri="{FF2B5EF4-FFF2-40B4-BE49-F238E27FC236}">
                <a16:creationId xmlns:a16="http://schemas.microsoft.com/office/drawing/2014/main" id="{9CD8B84C-00A4-F148-B614-0617EE9845D1}"/>
              </a:ext>
            </a:extLst>
          </p:cNvPr>
          <p:cNvSpPr/>
          <p:nvPr/>
        </p:nvSpPr>
        <p:spPr>
          <a:xfrm>
            <a:off x="1253063" y="3142642"/>
            <a:ext cx="335611" cy="313033"/>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36" name="Explosion 2 35">
            <a:extLst>
              <a:ext uri="{FF2B5EF4-FFF2-40B4-BE49-F238E27FC236}">
                <a16:creationId xmlns:a16="http://schemas.microsoft.com/office/drawing/2014/main" id="{8CF48784-67B1-9949-9B7D-3F6E9AC84FC3}"/>
              </a:ext>
            </a:extLst>
          </p:cNvPr>
          <p:cNvSpPr/>
          <p:nvPr/>
        </p:nvSpPr>
        <p:spPr>
          <a:xfrm>
            <a:off x="1104044" y="4724157"/>
            <a:ext cx="316825" cy="367334"/>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37" name="Explosion 2 36">
            <a:extLst>
              <a:ext uri="{FF2B5EF4-FFF2-40B4-BE49-F238E27FC236}">
                <a16:creationId xmlns:a16="http://schemas.microsoft.com/office/drawing/2014/main" id="{9472B8C8-100C-E44E-B905-AF3C84BD8275}"/>
              </a:ext>
            </a:extLst>
          </p:cNvPr>
          <p:cNvSpPr/>
          <p:nvPr/>
        </p:nvSpPr>
        <p:spPr>
          <a:xfrm>
            <a:off x="1117951" y="3644724"/>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38" name="Explosion 2 37">
            <a:extLst>
              <a:ext uri="{FF2B5EF4-FFF2-40B4-BE49-F238E27FC236}">
                <a16:creationId xmlns:a16="http://schemas.microsoft.com/office/drawing/2014/main" id="{FED81CEB-A2BD-764A-A554-36C229A603F6}"/>
              </a:ext>
            </a:extLst>
          </p:cNvPr>
          <p:cNvSpPr/>
          <p:nvPr/>
        </p:nvSpPr>
        <p:spPr>
          <a:xfrm>
            <a:off x="1106891" y="4200920"/>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39" name="Explosion 2 38">
            <a:extLst>
              <a:ext uri="{FF2B5EF4-FFF2-40B4-BE49-F238E27FC236}">
                <a16:creationId xmlns:a16="http://schemas.microsoft.com/office/drawing/2014/main" id="{B89B6717-6C34-4046-AC77-5FED6EABE836}"/>
              </a:ext>
            </a:extLst>
          </p:cNvPr>
          <p:cNvSpPr/>
          <p:nvPr/>
        </p:nvSpPr>
        <p:spPr>
          <a:xfrm>
            <a:off x="1163152" y="5332403"/>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40" name="Explosion 2 39">
            <a:extLst>
              <a:ext uri="{FF2B5EF4-FFF2-40B4-BE49-F238E27FC236}">
                <a16:creationId xmlns:a16="http://schemas.microsoft.com/office/drawing/2014/main" id="{A4204EDE-288D-2844-843D-2A55A1E4F79E}"/>
              </a:ext>
            </a:extLst>
          </p:cNvPr>
          <p:cNvSpPr/>
          <p:nvPr/>
        </p:nvSpPr>
        <p:spPr>
          <a:xfrm>
            <a:off x="1146073" y="5886038"/>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41" name="Explosion 2 40">
            <a:extLst>
              <a:ext uri="{FF2B5EF4-FFF2-40B4-BE49-F238E27FC236}">
                <a16:creationId xmlns:a16="http://schemas.microsoft.com/office/drawing/2014/main" id="{24067A03-736A-494C-B04D-0772F7F0DA3D}"/>
              </a:ext>
            </a:extLst>
          </p:cNvPr>
          <p:cNvSpPr/>
          <p:nvPr/>
        </p:nvSpPr>
        <p:spPr>
          <a:xfrm>
            <a:off x="6341151" y="5865844"/>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42" name="Explosion 2 41">
            <a:extLst>
              <a:ext uri="{FF2B5EF4-FFF2-40B4-BE49-F238E27FC236}">
                <a16:creationId xmlns:a16="http://schemas.microsoft.com/office/drawing/2014/main" id="{E6D98CB1-6E22-A543-9866-C3D8CEE093EB}"/>
              </a:ext>
            </a:extLst>
          </p:cNvPr>
          <p:cNvSpPr/>
          <p:nvPr/>
        </p:nvSpPr>
        <p:spPr>
          <a:xfrm>
            <a:off x="6184993" y="5303679"/>
            <a:ext cx="277355" cy="281503"/>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43" name="Explosion 2 42">
            <a:extLst>
              <a:ext uri="{FF2B5EF4-FFF2-40B4-BE49-F238E27FC236}">
                <a16:creationId xmlns:a16="http://schemas.microsoft.com/office/drawing/2014/main" id="{F541D8A9-1B22-5147-974D-FA99979A377E}"/>
              </a:ext>
            </a:extLst>
          </p:cNvPr>
          <p:cNvSpPr/>
          <p:nvPr/>
        </p:nvSpPr>
        <p:spPr>
          <a:xfrm>
            <a:off x="6161074" y="4743639"/>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44" name="Explosion 2 43">
            <a:extLst>
              <a:ext uri="{FF2B5EF4-FFF2-40B4-BE49-F238E27FC236}">
                <a16:creationId xmlns:a16="http://schemas.microsoft.com/office/drawing/2014/main" id="{86D68DAB-49D8-F244-96E0-08A4DB69F4DD}"/>
              </a:ext>
            </a:extLst>
          </p:cNvPr>
          <p:cNvSpPr/>
          <p:nvPr/>
        </p:nvSpPr>
        <p:spPr>
          <a:xfrm>
            <a:off x="6154988" y="4200920"/>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45" name="Explosion 2 44">
            <a:extLst>
              <a:ext uri="{FF2B5EF4-FFF2-40B4-BE49-F238E27FC236}">
                <a16:creationId xmlns:a16="http://schemas.microsoft.com/office/drawing/2014/main" id="{86F89AD1-49AD-4247-8FA7-ED0EA3DA60C4}"/>
              </a:ext>
            </a:extLst>
          </p:cNvPr>
          <p:cNvSpPr/>
          <p:nvPr/>
        </p:nvSpPr>
        <p:spPr>
          <a:xfrm>
            <a:off x="6910189" y="3650890"/>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
        <p:nvSpPr>
          <p:cNvPr id="46" name="Explosion 2 45">
            <a:extLst>
              <a:ext uri="{FF2B5EF4-FFF2-40B4-BE49-F238E27FC236}">
                <a16:creationId xmlns:a16="http://schemas.microsoft.com/office/drawing/2014/main" id="{769B3CCB-6A7C-594C-8ECB-A854E9A563F6}"/>
              </a:ext>
            </a:extLst>
          </p:cNvPr>
          <p:cNvSpPr/>
          <p:nvPr/>
        </p:nvSpPr>
        <p:spPr>
          <a:xfrm>
            <a:off x="6252382" y="3126906"/>
            <a:ext cx="337366" cy="279379"/>
          </a:xfrm>
          <a:prstGeom prst="irregularSeal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9">
              <a:solidFill>
                <a:prstClr val="white"/>
              </a:solidFill>
            </a:endParaRPr>
          </a:p>
        </p:txBody>
      </p:sp>
    </p:spTree>
    <p:extLst>
      <p:ext uri="{BB962C8B-B14F-4D97-AF65-F5344CB8AC3E}">
        <p14:creationId xmlns:p14="http://schemas.microsoft.com/office/powerpoint/2010/main" val="264836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263119" y="1069373"/>
            <a:ext cx="4151862" cy="620750"/>
          </a:xfrm>
        </p:spPr>
        <p:txBody>
          <a:bodyPr>
            <a:normAutofit/>
          </a:bodyPr>
          <a:lstStyle/>
          <a:p>
            <a:r>
              <a:rPr lang="en-GB" sz="3157" b="1" dirty="0" err="1">
                <a:solidFill>
                  <a:schemeClr val="bg1"/>
                </a:solidFill>
              </a:rPr>
              <a:t>Hören</a:t>
            </a:r>
            <a:endParaRPr lang="en-GB" sz="3157" b="1" dirty="0">
              <a:solidFill>
                <a:schemeClr val="bg1"/>
              </a:solidFill>
            </a:endParaRPr>
          </a:p>
        </p:txBody>
      </p:sp>
      <p:sp>
        <p:nvSpPr>
          <p:cNvPr id="6" name="TextBox 5"/>
          <p:cNvSpPr txBox="1"/>
          <p:nvPr/>
        </p:nvSpPr>
        <p:spPr>
          <a:xfrm>
            <a:off x="7226875" y="6467765"/>
            <a:ext cx="1742369" cy="254237"/>
          </a:xfrm>
          <a:prstGeom prst="rect">
            <a:avLst/>
          </a:prstGeom>
          <a:noFill/>
        </p:spPr>
        <p:txBody>
          <a:bodyPr wrap="square" rtlCol="0">
            <a:spAutoFit/>
          </a:bodyPr>
          <a:lstStyle/>
          <a:p>
            <a:pPr defTabSz="801929">
              <a:defRPr/>
            </a:pPr>
            <a:r>
              <a:rPr lang="en-GB" sz="1052" dirty="0">
                <a:solidFill>
                  <a:prstClr val="white"/>
                </a:solidFill>
                <a:latin typeface="Century Gothic" panose="020B0502020202020204" pitchFamily="34" charset="0"/>
              </a:rPr>
              <a:t>Inge Alferink</a:t>
            </a:r>
          </a:p>
        </p:txBody>
      </p:sp>
      <p:sp>
        <p:nvSpPr>
          <p:cNvPr id="10" name="Title 3"/>
          <p:cNvSpPr txBox="1">
            <a:spLocks/>
          </p:cNvSpPr>
          <p:nvPr/>
        </p:nvSpPr>
        <p:spPr>
          <a:xfrm>
            <a:off x="263119" y="1069373"/>
            <a:ext cx="5201586" cy="620750"/>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801929">
              <a:defRPr/>
            </a:pPr>
            <a:endParaRPr lang="en-GB" sz="3157" b="1" dirty="0">
              <a:solidFill>
                <a:prstClr val="white"/>
              </a:solidFill>
            </a:endParaRPr>
          </a:p>
        </p:txBody>
      </p:sp>
      <p:sp>
        <p:nvSpPr>
          <p:cNvPr id="11" name="TextBox 10">
            <a:extLst>
              <a:ext uri="{FF2B5EF4-FFF2-40B4-BE49-F238E27FC236}">
                <a16:creationId xmlns:a16="http://schemas.microsoft.com/office/drawing/2014/main" id="{14B9B0BB-890B-0747-B352-7290B6A65429}"/>
              </a:ext>
            </a:extLst>
          </p:cNvPr>
          <p:cNvSpPr txBox="1"/>
          <p:nvPr/>
        </p:nvSpPr>
        <p:spPr>
          <a:xfrm>
            <a:off x="2067084" y="2568493"/>
            <a:ext cx="7535500" cy="2807820"/>
          </a:xfrm>
          <a:prstGeom prst="rect">
            <a:avLst/>
          </a:prstGeom>
          <a:noFill/>
        </p:spPr>
        <p:txBody>
          <a:bodyPr wrap="square" rtlCol="0">
            <a:spAutoFit/>
          </a:bodyPr>
          <a:lstStyle/>
          <a:p>
            <a:r>
              <a:rPr lang="en-US" sz="2806" b="1" dirty="0" err="1">
                <a:solidFill>
                  <a:srgbClr val="104F75"/>
                </a:solidFill>
                <a:latin typeface="Century Gothic" panose="020B0502020202020204" pitchFamily="34" charset="0"/>
              </a:rPr>
              <a:t>Im</a:t>
            </a:r>
            <a:r>
              <a:rPr lang="en-US" sz="2806" b="1" dirty="0">
                <a:solidFill>
                  <a:srgbClr val="104F75"/>
                </a:solidFill>
                <a:latin typeface="Century Gothic" panose="020B0502020202020204" pitchFamily="34" charset="0"/>
              </a:rPr>
              <a:t> Zoo</a:t>
            </a:r>
          </a:p>
          <a:p>
            <a:endParaRPr lang="en-US" sz="2806" dirty="0">
              <a:solidFill>
                <a:srgbClr val="104F75"/>
              </a:solidFill>
              <a:latin typeface="Century Gothic" panose="020B0502020202020204" pitchFamily="34" charset="0"/>
            </a:endParaRPr>
          </a:p>
          <a:p>
            <a:r>
              <a:rPr lang="en-US" sz="1719" dirty="0">
                <a:solidFill>
                  <a:srgbClr val="104F75"/>
                </a:solidFill>
                <a:latin typeface="Century Gothic" panose="020B0502020202020204" pitchFamily="34" charset="0"/>
              </a:rPr>
              <a:t>You are visiting the zoo. The zookeeper is telling you all about</a:t>
            </a:r>
          </a:p>
          <a:p>
            <a:r>
              <a:rPr lang="en-US" sz="1719" dirty="0">
                <a:solidFill>
                  <a:srgbClr val="104F75"/>
                </a:solidFill>
                <a:latin typeface="Century Gothic" panose="020B0502020202020204" pitchFamily="34" charset="0"/>
              </a:rPr>
              <a:t>the animals they have. But the animals are noisy! </a:t>
            </a:r>
          </a:p>
          <a:p>
            <a:endParaRPr lang="en-US" sz="1719" dirty="0">
              <a:solidFill>
                <a:srgbClr val="104F75"/>
              </a:solidFill>
              <a:latin typeface="Century Gothic" panose="020B0502020202020204" pitchFamily="34" charset="0"/>
            </a:endParaRPr>
          </a:p>
          <a:p>
            <a:r>
              <a:rPr lang="en-US" sz="1719" dirty="0">
                <a:solidFill>
                  <a:srgbClr val="104F75"/>
                </a:solidFill>
                <a:latin typeface="Century Gothic" panose="020B0502020202020204" pitchFamily="34" charset="0"/>
              </a:rPr>
              <a:t>Can you tell whether the zookeeper is talking about </a:t>
            </a:r>
            <a:r>
              <a:rPr lang="en-US" sz="1719" b="1" dirty="0">
                <a:solidFill>
                  <a:srgbClr val="104F75"/>
                </a:solidFill>
                <a:latin typeface="Century Gothic" panose="020B0502020202020204" pitchFamily="34" charset="0"/>
              </a:rPr>
              <a:t>one</a:t>
            </a:r>
            <a:r>
              <a:rPr lang="en-US" sz="1719" dirty="0">
                <a:solidFill>
                  <a:srgbClr val="104F75"/>
                </a:solidFill>
                <a:latin typeface="Century Gothic" panose="020B0502020202020204" pitchFamily="34" charset="0"/>
              </a:rPr>
              <a:t> or </a:t>
            </a:r>
            <a:r>
              <a:rPr lang="en-US" sz="1719" b="1" dirty="0">
                <a:solidFill>
                  <a:srgbClr val="104F75"/>
                </a:solidFill>
                <a:latin typeface="Century Gothic" panose="020B0502020202020204" pitchFamily="34" charset="0"/>
              </a:rPr>
              <a:t>more than one </a:t>
            </a:r>
            <a:r>
              <a:rPr lang="en-US" sz="1719" dirty="0">
                <a:solidFill>
                  <a:srgbClr val="104F75"/>
                </a:solidFill>
                <a:latin typeface="Century Gothic" panose="020B0502020202020204" pitchFamily="34" charset="0"/>
              </a:rPr>
              <a:t>of the animals? </a:t>
            </a:r>
          </a:p>
          <a:p>
            <a:endParaRPr lang="en-US" sz="1719" dirty="0">
              <a:solidFill>
                <a:srgbClr val="104F75"/>
              </a:solidFill>
              <a:latin typeface="Century Gothic" panose="020B0502020202020204" pitchFamily="34" charset="0"/>
            </a:endParaRPr>
          </a:p>
          <a:p>
            <a:r>
              <a:rPr lang="en-US" sz="1719" dirty="0">
                <a:solidFill>
                  <a:srgbClr val="104F75"/>
                </a:solidFill>
                <a:latin typeface="Century Gothic" panose="020B0502020202020204" pitchFamily="34" charset="0"/>
              </a:rPr>
              <a:t>Remember to pay attention to the ending of the verb.</a:t>
            </a:r>
          </a:p>
        </p:txBody>
      </p:sp>
      <p:pic>
        <p:nvPicPr>
          <p:cNvPr id="12" name="Picture 11">
            <a:extLst>
              <a:ext uri="{FF2B5EF4-FFF2-40B4-BE49-F238E27FC236}">
                <a16:creationId xmlns:a16="http://schemas.microsoft.com/office/drawing/2014/main" id="{EFF34E46-B062-074D-BAF1-EECD487CD310}"/>
              </a:ext>
            </a:extLst>
          </p:cNvPr>
          <p:cNvPicPr>
            <a:picLocks noChangeAspect="1"/>
          </p:cNvPicPr>
          <p:nvPr/>
        </p:nvPicPr>
        <p:blipFill>
          <a:blip r:embed="rId4"/>
          <a:stretch>
            <a:fillRect/>
          </a:stretch>
        </p:blipFill>
        <p:spPr>
          <a:xfrm>
            <a:off x="263119" y="3635052"/>
            <a:ext cx="1430530" cy="1578516"/>
          </a:xfrm>
          <a:prstGeom prst="rect">
            <a:avLst/>
          </a:prstGeom>
        </p:spPr>
      </p:pic>
      <p:pic>
        <p:nvPicPr>
          <p:cNvPr id="14" name="Picture 13">
            <a:extLst>
              <a:ext uri="{FF2B5EF4-FFF2-40B4-BE49-F238E27FC236}">
                <a16:creationId xmlns:a16="http://schemas.microsoft.com/office/drawing/2014/main" id="{D372280D-7FC2-2249-BE30-00B3F592D858}"/>
              </a:ext>
            </a:extLst>
          </p:cNvPr>
          <p:cNvPicPr>
            <a:picLocks noChangeAspect="1"/>
          </p:cNvPicPr>
          <p:nvPr/>
        </p:nvPicPr>
        <p:blipFill>
          <a:blip r:embed="rId5"/>
          <a:stretch>
            <a:fillRect/>
          </a:stretch>
        </p:blipFill>
        <p:spPr>
          <a:xfrm>
            <a:off x="8611324" y="1069372"/>
            <a:ext cx="1265279" cy="1578516"/>
          </a:xfrm>
          <a:prstGeom prst="rect">
            <a:avLst/>
          </a:prstGeom>
        </p:spPr>
      </p:pic>
    </p:spTree>
    <p:extLst>
      <p:ext uri="{BB962C8B-B14F-4D97-AF65-F5344CB8AC3E}">
        <p14:creationId xmlns:p14="http://schemas.microsoft.com/office/powerpoint/2010/main" val="279349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099"/>
            <a:ext cx="5830998" cy="760431"/>
          </a:xfrm>
          <a:prstGeom prst="rect">
            <a:avLst/>
          </a:prstGeom>
        </p:spPr>
      </p:pic>
      <p:sp>
        <p:nvSpPr>
          <p:cNvPr id="2" name="Title 1"/>
          <p:cNvSpPr>
            <a:spLocks noGrp="1"/>
          </p:cNvSpPr>
          <p:nvPr>
            <p:ph type="title"/>
          </p:nvPr>
        </p:nvSpPr>
        <p:spPr>
          <a:xfrm>
            <a:off x="263119" y="791992"/>
            <a:ext cx="5686676" cy="1162457"/>
          </a:xfrm>
        </p:spPr>
        <p:txBody>
          <a:bodyPr>
            <a:normAutofit/>
          </a:bodyPr>
          <a:lstStyle/>
          <a:p>
            <a:r>
              <a:rPr lang="en-GB" sz="3157" b="1" dirty="0">
                <a:solidFill>
                  <a:schemeClr val="bg1"/>
                </a:solidFill>
              </a:rPr>
              <a:t>What is NCELP?</a:t>
            </a:r>
          </a:p>
        </p:txBody>
      </p:sp>
      <p:pic>
        <p:nvPicPr>
          <p:cNvPr id="8" name="Picture 7">
            <a:extLst>
              <a:ext uri="{FF2B5EF4-FFF2-40B4-BE49-F238E27FC236}">
                <a16:creationId xmlns:a16="http://schemas.microsoft.com/office/drawing/2014/main" id="{E8E0247F-469D-4A73-8B07-3AE5A6489F77}"/>
              </a:ext>
            </a:extLst>
          </p:cNvPr>
          <p:cNvPicPr>
            <a:picLocks noChangeAspect="1"/>
          </p:cNvPicPr>
          <p:nvPr/>
        </p:nvPicPr>
        <p:blipFill>
          <a:blip r:embed="rId4"/>
          <a:stretch>
            <a:fillRect/>
          </a:stretch>
        </p:blipFill>
        <p:spPr>
          <a:xfrm>
            <a:off x="263119" y="2201245"/>
            <a:ext cx="6268587" cy="3651906"/>
          </a:xfrm>
          <a:prstGeom prst="rect">
            <a:avLst/>
          </a:prstGeom>
          <a:effectLst>
            <a:outerShdw blurRad="50800" dist="38100" dir="5400000" algn="t" rotWithShape="0">
              <a:prstClr val="black">
                <a:alpha val="40000"/>
              </a:prstClr>
            </a:outerShdw>
          </a:effectLst>
        </p:spPr>
      </p:pic>
      <p:pic>
        <p:nvPicPr>
          <p:cNvPr id="4" name="Picture 3" descr="Map&#10;&#10;Description automatically generated">
            <a:extLst>
              <a:ext uri="{FF2B5EF4-FFF2-40B4-BE49-F238E27FC236}">
                <a16:creationId xmlns:a16="http://schemas.microsoft.com/office/drawing/2014/main" id="{F57A77DE-D239-4E4E-94F3-F1B86DF6985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7338" y="2082830"/>
            <a:ext cx="4404474" cy="3770322"/>
          </a:xfrm>
          <a:prstGeom prst="rect">
            <a:avLst/>
          </a:prstGeom>
        </p:spPr>
      </p:pic>
      <p:sp>
        <p:nvSpPr>
          <p:cNvPr id="3" name="Rectangle 2">
            <a:extLst>
              <a:ext uri="{FF2B5EF4-FFF2-40B4-BE49-F238E27FC236}">
                <a16:creationId xmlns:a16="http://schemas.microsoft.com/office/drawing/2014/main" id="{FCD52D71-9AC1-4252-BCC8-EC03CD83EDE3}"/>
              </a:ext>
            </a:extLst>
          </p:cNvPr>
          <p:cNvSpPr/>
          <p:nvPr/>
        </p:nvSpPr>
        <p:spPr>
          <a:xfrm>
            <a:off x="6287338" y="989936"/>
            <a:ext cx="2879250" cy="646331"/>
          </a:xfrm>
          <a:prstGeom prst="rect">
            <a:avLst/>
          </a:prstGeom>
        </p:spPr>
        <p:txBody>
          <a:bodyPr wrap="none">
            <a:spAutoFit/>
          </a:bodyPr>
          <a:lstStyle/>
          <a:p>
            <a:r>
              <a:rPr lang="en-GB" sz="3600" dirty="0">
                <a:solidFill>
                  <a:srgbClr val="115076"/>
                </a:solidFill>
                <a:hlinkClick r:id="rId6"/>
              </a:rPr>
              <a:t>www.ncelp.org</a:t>
            </a:r>
            <a:endParaRPr lang="en-GB" sz="3600" dirty="0">
              <a:solidFill>
                <a:srgbClr val="115076"/>
              </a:solidFill>
            </a:endParaRPr>
          </a:p>
        </p:txBody>
      </p:sp>
    </p:spTree>
    <p:extLst>
      <p:ext uri="{BB962C8B-B14F-4D97-AF65-F5344CB8AC3E}">
        <p14:creationId xmlns:p14="http://schemas.microsoft.com/office/powerpoint/2010/main" val="3010024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263119" y="1069373"/>
            <a:ext cx="4151862" cy="620750"/>
          </a:xfrm>
        </p:spPr>
        <p:txBody>
          <a:bodyPr>
            <a:normAutofit/>
          </a:bodyPr>
          <a:lstStyle/>
          <a:p>
            <a:r>
              <a:rPr lang="en-GB" sz="3157" b="1" dirty="0" err="1">
                <a:solidFill>
                  <a:schemeClr val="bg1"/>
                </a:solidFill>
              </a:rPr>
              <a:t>Hören</a:t>
            </a:r>
            <a:endParaRPr lang="en-GB" sz="3157" b="1" dirty="0">
              <a:solidFill>
                <a:schemeClr val="bg1"/>
              </a:solidFill>
            </a:endParaRPr>
          </a:p>
        </p:txBody>
      </p:sp>
      <p:sp>
        <p:nvSpPr>
          <p:cNvPr id="6" name="TextBox 5"/>
          <p:cNvSpPr txBox="1"/>
          <p:nvPr/>
        </p:nvSpPr>
        <p:spPr>
          <a:xfrm>
            <a:off x="7226875" y="6467765"/>
            <a:ext cx="1742369" cy="254237"/>
          </a:xfrm>
          <a:prstGeom prst="rect">
            <a:avLst/>
          </a:prstGeom>
          <a:noFill/>
        </p:spPr>
        <p:txBody>
          <a:bodyPr wrap="square" rtlCol="0">
            <a:spAutoFit/>
          </a:bodyPr>
          <a:lstStyle/>
          <a:p>
            <a:pPr defTabSz="801929">
              <a:defRPr/>
            </a:pPr>
            <a:r>
              <a:rPr lang="en-GB" sz="1052" dirty="0">
                <a:solidFill>
                  <a:prstClr val="white"/>
                </a:solidFill>
                <a:latin typeface="Century Gothic" panose="020B0502020202020204" pitchFamily="34" charset="0"/>
              </a:rPr>
              <a:t>Inge Alferink</a:t>
            </a:r>
          </a:p>
        </p:txBody>
      </p:sp>
      <p:sp>
        <p:nvSpPr>
          <p:cNvPr id="10" name="Title 3"/>
          <p:cNvSpPr txBox="1">
            <a:spLocks/>
          </p:cNvSpPr>
          <p:nvPr/>
        </p:nvSpPr>
        <p:spPr>
          <a:xfrm>
            <a:off x="263119" y="1069373"/>
            <a:ext cx="5201586" cy="620750"/>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801929">
              <a:defRPr/>
            </a:pPr>
            <a:endParaRPr lang="en-GB" sz="3157" b="1" dirty="0">
              <a:solidFill>
                <a:prstClr val="white"/>
              </a:solidFill>
            </a:endParaRPr>
          </a:p>
        </p:txBody>
      </p:sp>
      <p:pic>
        <p:nvPicPr>
          <p:cNvPr id="5" name="Picture 4">
            <a:extLst>
              <a:ext uri="{FF2B5EF4-FFF2-40B4-BE49-F238E27FC236}">
                <a16:creationId xmlns:a16="http://schemas.microsoft.com/office/drawing/2014/main" id="{D98892F5-CC7C-AD4B-B6FF-1C932C582772}"/>
              </a:ext>
            </a:extLst>
          </p:cNvPr>
          <p:cNvPicPr>
            <a:picLocks noChangeAspect="1"/>
          </p:cNvPicPr>
          <p:nvPr/>
        </p:nvPicPr>
        <p:blipFill>
          <a:blip r:embed="rId4"/>
          <a:stretch>
            <a:fillRect/>
          </a:stretch>
        </p:blipFill>
        <p:spPr>
          <a:xfrm>
            <a:off x="1536255" y="3401168"/>
            <a:ext cx="1430530" cy="1578516"/>
          </a:xfrm>
          <a:prstGeom prst="rect">
            <a:avLst/>
          </a:prstGeom>
        </p:spPr>
      </p:pic>
      <p:pic>
        <p:nvPicPr>
          <p:cNvPr id="8" name="Picture 7">
            <a:extLst>
              <a:ext uri="{FF2B5EF4-FFF2-40B4-BE49-F238E27FC236}">
                <a16:creationId xmlns:a16="http://schemas.microsoft.com/office/drawing/2014/main" id="{ACB585DF-B52D-DE49-92B9-385B2D48C3DE}"/>
              </a:ext>
            </a:extLst>
          </p:cNvPr>
          <p:cNvPicPr>
            <a:picLocks noChangeAspect="1"/>
          </p:cNvPicPr>
          <p:nvPr/>
        </p:nvPicPr>
        <p:blipFill>
          <a:blip r:embed="rId4"/>
          <a:stretch>
            <a:fillRect/>
          </a:stretch>
        </p:blipFill>
        <p:spPr>
          <a:xfrm>
            <a:off x="5905909" y="3401168"/>
            <a:ext cx="1430530" cy="1578516"/>
          </a:xfrm>
          <a:prstGeom prst="rect">
            <a:avLst/>
          </a:prstGeom>
        </p:spPr>
      </p:pic>
      <p:pic>
        <p:nvPicPr>
          <p:cNvPr id="9" name="Picture 8">
            <a:extLst>
              <a:ext uri="{FF2B5EF4-FFF2-40B4-BE49-F238E27FC236}">
                <a16:creationId xmlns:a16="http://schemas.microsoft.com/office/drawing/2014/main" id="{90C2868D-66FD-164F-8116-81C436E470CB}"/>
              </a:ext>
            </a:extLst>
          </p:cNvPr>
          <p:cNvPicPr>
            <a:picLocks noChangeAspect="1"/>
          </p:cNvPicPr>
          <p:nvPr/>
        </p:nvPicPr>
        <p:blipFill>
          <a:blip r:embed="rId4"/>
          <a:stretch>
            <a:fillRect/>
          </a:stretch>
        </p:blipFill>
        <p:spPr>
          <a:xfrm>
            <a:off x="7688913" y="3401168"/>
            <a:ext cx="1430530" cy="1578516"/>
          </a:xfrm>
          <a:prstGeom prst="rect">
            <a:avLst/>
          </a:prstGeom>
        </p:spPr>
      </p:pic>
      <p:sp>
        <p:nvSpPr>
          <p:cNvPr id="7" name="Action Button: Custom 6">
            <a:hlinkClick r:id="" action="ppaction://noaction" highlightClick="1">
              <a:snd r:embed="rId5" name="01_Affen.wav"/>
            </a:hlinkClick>
          </p:cNvPr>
          <p:cNvSpPr/>
          <p:nvPr/>
        </p:nvSpPr>
        <p:spPr>
          <a:xfrm>
            <a:off x="353520" y="2231752"/>
            <a:ext cx="551835" cy="512820"/>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7" b="1" dirty="0">
                <a:latin typeface="Century Gothic" panose="020B0502020202020204" pitchFamily="34" charset="0"/>
              </a:rPr>
              <a:t>1</a:t>
            </a:r>
          </a:p>
        </p:txBody>
      </p:sp>
      <p:sp>
        <p:nvSpPr>
          <p:cNvPr id="11" name="TextBox 10"/>
          <p:cNvSpPr txBox="1"/>
          <p:nvPr/>
        </p:nvSpPr>
        <p:spPr>
          <a:xfrm>
            <a:off x="2138363"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A</a:t>
            </a:r>
          </a:p>
        </p:txBody>
      </p:sp>
      <p:sp>
        <p:nvSpPr>
          <p:cNvPr id="12" name="TextBox 11"/>
          <p:cNvSpPr txBox="1"/>
          <p:nvPr/>
        </p:nvSpPr>
        <p:spPr>
          <a:xfrm>
            <a:off x="7490179"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B</a:t>
            </a:r>
          </a:p>
        </p:txBody>
      </p:sp>
    </p:spTree>
    <p:extLst>
      <p:ext uri="{BB962C8B-B14F-4D97-AF65-F5344CB8AC3E}">
        <p14:creationId xmlns:p14="http://schemas.microsoft.com/office/powerpoint/2010/main" val="1960122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263119" y="1069373"/>
            <a:ext cx="4151862" cy="620750"/>
          </a:xfrm>
        </p:spPr>
        <p:txBody>
          <a:bodyPr>
            <a:normAutofit/>
          </a:bodyPr>
          <a:lstStyle/>
          <a:p>
            <a:r>
              <a:rPr lang="en-GB" sz="3157" b="1" dirty="0" err="1">
                <a:solidFill>
                  <a:schemeClr val="bg1"/>
                </a:solidFill>
              </a:rPr>
              <a:t>Hören</a:t>
            </a:r>
            <a:endParaRPr lang="en-GB" sz="3157" b="1" dirty="0">
              <a:solidFill>
                <a:schemeClr val="bg1"/>
              </a:solidFill>
            </a:endParaRPr>
          </a:p>
        </p:txBody>
      </p:sp>
      <p:sp>
        <p:nvSpPr>
          <p:cNvPr id="6" name="TextBox 5"/>
          <p:cNvSpPr txBox="1"/>
          <p:nvPr/>
        </p:nvSpPr>
        <p:spPr>
          <a:xfrm>
            <a:off x="7226875" y="6467765"/>
            <a:ext cx="1742369" cy="254237"/>
          </a:xfrm>
          <a:prstGeom prst="rect">
            <a:avLst/>
          </a:prstGeom>
          <a:noFill/>
        </p:spPr>
        <p:txBody>
          <a:bodyPr wrap="square" rtlCol="0">
            <a:spAutoFit/>
          </a:bodyPr>
          <a:lstStyle/>
          <a:p>
            <a:pPr defTabSz="801929">
              <a:defRPr/>
            </a:pPr>
            <a:r>
              <a:rPr lang="en-GB" sz="1052" dirty="0">
                <a:solidFill>
                  <a:prstClr val="white"/>
                </a:solidFill>
                <a:latin typeface="Century Gothic" panose="020B0502020202020204" pitchFamily="34" charset="0"/>
              </a:rPr>
              <a:t>Inge Alferink</a:t>
            </a:r>
          </a:p>
        </p:txBody>
      </p:sp>
      <p:sp>
        <p:nvSpPr>
          <p:cNvPr id="10" name="Title 3"/>
          <p:cNvSpPr txBox="1">
            <a:spLocks/>
          </p:cNvSpPr>
          <p:nvPr/>
        </p:nvSpPr>
        <p:spPr>
          <a:xfrm>
            <a:off x="263119" y="1069373"/>
            <a:ext cx="5201586" cy="620750"/>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801929">
              <a:defRPr/>
            </a:pPr>
            <a:endParaRPr lang="en-GB" sz="3157" b="1" dirty="0">
              <a:solidFill>
                <a:prstClr val="white"/>
              </a:solidFill>
            </a:endParaRPr>
          </a:p>
        </p:txBody>
      </p:sp>
      <p:pic>
        <p:nvPicPr>
          <p:cNvPr id="7" name="Picture 6">
            <a:extLst>
              <a:ext uri="{FF2B5EF4-FFF2-40B4-BE49-F238E27FC236}">
                <a16:creationId xmlns:a16="http://schemas.microsoft.com/office/drawing/2014/main" id="{1F658C10-9763-7340-91B9-431AC88FCA16}"/>
              </a:ext>
            </a:extLst>
          </p:cNvPr>
          <p:cNvPicPr>
            <a:picLocks noChangeAspect="1"/>
          </p:cNvPicPr>
          <p:nvPr/>
        </p:nvPicPr>
        <p:blipFill>
          <a:blip r:embed="rId4"/>
          <a:stretch>
            <a:fillRect/>
          </a:stretch>
        </p:blipFill>
        <p:spPr>
          <a:xfrm>
            <a:off x="1512331" y="3412306"/>
            <a:ext cx="1653437" cy="1578516"/>
          </a:xfrm>
          <a:prstGeom prst="rect">
            <a:avLst/>
          </a:prstGeom>
        </p:spPr>
      </p:pic>
      <p:pic>
        <p:nvPicPr>
          <p:cNvPr id="11" name="Picture 10">
            <a:extLst>
              <a:ext uri="{FF2B5EF4-FFF2-40B4-BE49-F238E27FC236}">
                <a16:creationId xmlns:a16="http://schemas.microsoft.com/office/drawing/2014/main" id="{88CA3989-8E91-3946-AD7B-E70386DC1F52}"/>
              </a:ext>
            </a:extLst>
          </p:cNvPr>
          <p:cNvPicPr>
            <a:picLocks noChangeAspect="1"/>
          </p:cNvPicPr>
          <p:nvPr/>
        </p:nvPicPr>
        <p:blipFill>
          <a:blip r:embed="rId4"/>
          <a:stretch>
            <a:fillRect/>
          </a:stretch>
        </p:blipFill>
        <p:spPr>
          <a:xfrm>
            <a:off x="5698589" y="3412306"/>
            <a:ext cx="1653437" cy="1578516"/>
          </a:xfrm>
          <a:prstGeom prst="rect">
            <a:avLst/>
          </a:prstGeom>
        </p:spPr>
      </p:pic>
      <p:pic>
        <p:nvPicPr>
          <p:cNvPr id="12" name="Picture 11">
            <a:extLst>
              <a:ext uri="{FF2B5EF4-FFF2-40B4-BE49-F238E27FC236}">
                <a16:creationId xmlns:a16="http://schemas.microsoft.com/office/drawing/2014/main" id="{29862C28-8860-3B4C-B1AA-91376B994AC8}"/>
              </a:ext>
            </a:extLst>
          </p:cNvPr>
          <p:cNvPicPr>
            <a:picLocks noChangeAspect="1"/>
          </p:cNvPicPr>
          <p:nvPr/>
        </p:nvPicPr>
        <p:blipFill>
          <a:blip r:embed="rId4"/>
          <a:stretch>
            <a:fillRect/>
          </a:stretch>
        </p:blipFill>
        <p:spPr>
          <a:xfrm>
            <a:off x="7526044" y="3412306"/>
            <a:ext cx="1653437" cy="1578516"/>
          </a:xfrm>
          <a:prstGeom prst="rect">
            <a:avLst/>
          </a:prstGeom>
        </p:spPr>
      </p:pic>
      <p:sp>
        <p:nvSpPr>
          <p:cNvPr id="14" name="Action Button: Custom 13">
            <a:hlinkClick r:id="" action="ppaction://noaction" highlightClick="1">
              <a:snd r:embed="rId5" name="02_Elefanten.wav"/>
            </a:hlinkClick>
          </p:cNvPr>
          <p:cNvSpPr/>
          <p:nvPr/>
        </p:nvSpPr>
        <p:spPr>
          <a:xfrm>
            <a:off x="353520" y="2231752"/>
            <a:ext cx="551835" cy="512820"/>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7" b="1" dirty="0">
                <a:latin typeface="Century Gothic" panose="020B0502020202020204" pitchFamily="34" charset="0"/>
              </a:rPr>
              <a:t>2</a:t>
            </a:r>
          </a:p>
        </p:txBody>
      </p:sp>
      <p:sp>
        <p:nvSpPr>
          <p:cNvPr id="15" name="TextBox 14"/>
          <p:cNvSpPr txBox="1"/>
          <p:nvPr/>
        </p:nvSpPr>
        <p:spPr>
          <a:xfrm>
            <a:off x="2138363"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A</a:t>
            </a:r>
          </a:p>
        </p:txBody>
      </p:sp>
      <p:sp>
        <p:nvSpPr>
          <p:cNvPr id="16" name="TextBox 15"/>
          <p:cNvSpPr txBox="1"/>
          <p:nvPr/>
        </p:nvSpPr>
        <p:spPr>
          <a:xfrm>
            <a:off x="7490179"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B</a:t>
            </a:r>
          </a:p>
        </p:txBody>
      </p:sp>
    </p:spTree>
    <p:extLst>
      <p:ext uri="{BB962C8B-B14F-4D97-AF65-F5344CB8AC3E}">
        <p14:creationId xmlns:p14="http://schemas.microsoft.com/office/powerpoint/2010/main" val="4064240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263119" y="1069373"/>
            <a:ext cx="4151862" cy="620750"/>
          </a:xfrm>
        </p:spPr>
        <p:txBody>
          <a:bodyPr>
            <a:normAutofit/>
          </a:bodyPr>
          <a:lstStyle/>
          <a:p>
            <a:r>
              <a:rPr lang="en-GB" sz="3157" b="1" dirty="0" err="1">
                <a:solidFill>
                  <a:schemeClr val="bg1"/>
                </a:solidFill>
              </a:rPr>
              <a:t>Hören</a:t>
            </a:r>
            <a:endParaRPr lang="en-GB" sz="3157" b="1" dirty="0">
              <a:solidFill>
                <a:schemeClr val="bg1"/>
              </a:solidFill>
            </a:endParaRPr>
          </a:p>
        </p:txBody>
      </p:sp>
      <p:sp>
        <p:nvSpPr>
          <p:cNvPr id="6" name="TextBox 5"/>
          <p:cNvSpPr txBox="1"/>
          <p:nvPr/>
        </p:nvSpPr>
        <p:spPr>
          <a:xfrm>
            <a:off x="7226875" y="6467765"/>
            <a:ext cx="1742369" cy="254237"/>
          </a:xfrm>
          <a:prstGeom prst="rect">
            <a:avLst/>
          </a:prstGeom>
          <a:noFill/>
        </p:spPr>
        <p:txBody>
          <a:bodyPr wrap="square" rtlCol="0">
            <a:spAutoFit/>
          </a:bodyPr>
          <a:lstStyle/>
          <a:p>
            <a:pPr defTabSz="801929">
              <a:defRPr/>
            </a:pPr>
            <a:r>
              <a:rPr lang="en-GB" sz="1052" dirty="0">
                <a:solidFill>
                  <a:prstClr val="white"/>
                </a:solidFill>
                <a:latin typeface="Century Gothic" panose="020B0502020202020204" pitchFamily="34" charset="0"/>
              </a:rPr>
              <a:t>Inge Alferink</a:t>
            </a:r>
          </a:p>
        </p:txBody>
      </p:sp>
      <p:sp>
        <p:nvSpPr>
          <p:cNvPr id="10" name="Title 3"/>
          <p:cNvSpPr txBox="1">
            <a:spLocks/>
          </p:cNvSpPr>
          <p:nvPr/>
        </p:nvSpPr>
        <p:spPr>
          <a:xfrm>
            <a:off x="263119" y="1069373"/>
            <a:ext cx="5201586" cy="620750"/>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801929">
              <a:defRPr/>
            </a:pPr>
            <a:endParaRPr lang="en-GB" sz="3157" b="1" dirty="0">
              <a:solidFill>
                <a:prstClr val="white"/>
              </a:solidFill>
            </a:endParaRPr>
          </a:p>
        </p:txBody>
      </p:sp>
      <p:pic>
        <p:nvPicPr>
          <p:cNvPr id="5" name="Picture 4">
            <a:extLst>
              <a:ext uri="{FF2B5EF4-FFF2-40B4-BE49-F238E27FC236}">
                <a16:creationId xmlns:a16="http://schemas.microsoft.com/office/drawing/2014/main" id="{7102AA32-838C-B949-86DA-185AD7D0C686}"/>
              </a:ext>
            </a:extLst>
          </p:cNvPr>
          <p:cNvPicPr>
            <a:picLocks noChangeAspect="1"/>
          </p:cNvPicPr>
          <p:nvPr/>
        </p:nvPicPr>
        <p:blipFill>
          <a:blip r:embed="rId4"/>
          <a:stretch>
            <a:fillRect/>
          </a:stretch>
        </p:blipFill>
        <p:spPr>
          <a:xfrm>
            <a:off x="6358715" y="3124227"/>
            <a:ext cx="1265279" cy="1578516"/>
          </a:xfrm>
          <a:prstGeom prst="rect">
            <a:avLst/>
          </a:prstGeom>
        </p:spPr>
      </p:pic>
      <p:pic>
        <p:nvPicPr>
          <p:cNvPr id="13" name="Picture 12">
            <a:extLst>
              <a:ext uri="{FF2B5EF4-FFF2-40B4-BE49-F238E27FC236}">
                <a16:creationId xmlns:a16="http://schemas.microsoft.com/office/drawing/2014/main" id="{4D6A4097-BB03-9A40-8C7E-8E1C67376B63}"/>
              </a:ext>
            </a:extLst>
          </p:cNvPr>
          <p:cNvPicPr>
            <a:picLocks noChangeAspect="1"/>
          </p:cNvPicPr>
          <p:nvPr/>
        </p:nvPicPr>
        <p:blipFill>
          <a:blip r:embed="rId4"/>
          <a:stretch>
            <a:fillRect/>
          </a:stretch>
        </p:blipFill>
        <p:spPr>
          <a:xfrm>
            <a:off x="7784289" y="3124227"/>
            <a:ext cx="1265279" cy="1578516"/>
          </a:xfrm>
          <a:prstGeom prst="rect">
            <a:avLst/>
          </a:prstGeom>
        </p:spPr>
      </p:pic>
      <p:pic>
        <p:nvPicPr>
          <p:cNvPr id="14" name="Picture 13">
            <a:extLst>
              <a:ext uri="{FF2B5EF4-FFF2-40B4-BE49-F238E27FC236}">
                <a16:creationId xmlns:a16="http://schemas.microsoft.com/office/drawing/2014/main" id="{A555C2B8-1B52-EC4B-8DA1-43B68A1546A2}"/>
              </a:ext>
            </a:extLst>
          </p:cNvPr>
          <p:cNvPicPr>
            <a:picLocks noChangeAspect="1"/>
          </p:cNvPicPr>
          <p:nvPr/>
        </p:nvPicPr>
        <p:blipFill>
          <a:blip r:embed="rId4"/>
          <a:stretch>
            <a:fillRect/>
          </a:stretch>
        </p:blipFill>
        <p:spPr>
          <a:xfrm>
            <a:off x="1719519" y="3297761"/>
            <a:ext cx="1265279" cy="1578516"/>
          </a:xfrm>
          <a:prstGeom prst="rect">
            <a:avLst/>
          </a:prstGeom>
        </p:spPr>
      </p:pic>
      <p:sp>
        <p:nvSpPr>
          <p:cNvPr id="11" name="TextBox 10"/>
          <p:cNvSpPr txBox="1"/>
          <p:nvPr/>
        </p:nvSpPr>
        <p:spPr>
          <a:xfrm>
            <a:off x="2138363"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A</a:t>
            </a:r>
          </a:p>
        </p:txBody>
      </p:sp>
      <p:sp>
        <p:nvSpPr>
          <p:cNvPr id="12" name="TextBox 11"/>
          <p:cNvSpPr txBox="1"/>
          <p:nvPr/>
        </p:nvSpPr>
        <p:spPr>
          <a:xfrm>
            <a:off x="7490179"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B</a:t>
            </a:r>
          </a:p>
        </p:txBody>
      </p:sp>
      <p:sp>
        <p:nvSpPr>
          <p:cNvPr id="16" name="Action Button: Custom 15">
            <a:hlinkClick r:id="" action="ppaction://noaction" highlightClick="1">
              <a:snd r:embed="rId5" name="03_Zebra.wav"/>
            </a:hlinkClick>
          </p:cNvPr>
          <p:cNvSpPr/>
          <p:nvPr/>
        </p:nvSpPr>
        <p:spPr>
          <a:xfrm>
            <a:off x="353520" y="2231752"/>
            <a:ext cx="551835" cy="512820"/>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7" b="1" dirty="0">
                <a:latin typeface="Century Gothic" panose="020B0502020202020204" pitchFamily="34" charset="0"/>
              </a:rPr>
              <a:t>3</a:t>
            </a:r>
          </a:p>
        </p:txBody>
      </p:sp>
    </p:spTree>
    <p:extLst>
      <p:ext uri="{BB962C8B-B14F-4D97-AF65-F5344CB8AC3E}">
        <p14:creationId xmlns:p14="http://schemas.microsoft.com/office/powerpoint/2010/main" val="870573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263119" y="1069373"/>
            <a:ext cx="4151862" cy="620750"/>
          </a:xfrm>
        </p:spPr>
        <p:txBody>
          <a:bodyPr>
            <a:normAutofit/>
          </a:bodyPr>
          <a:lstStyle/>
          <a:p>
            <a:r>
              <a:rPr lang="en-GB" sz="3157" b="1" dirty="0" err="1">
                <a:solidFill>
                  <a:schemeClr val="bg1"/>
                </a:solidFill>
              </a:rPr>
              <a:t>Hören</a:t>
            </a:r>
            <a:endParaRPr lang="en-GB" sz="3157" b="1" dirty="0">
              <a:solidFill>
                <a:schemeClr val="bg1"/>
              </a:solidFill>
            </a:endParaRPr>
          </a:p>
        </p:txBody>
      </p:sp>
      <p:sp>
        <p:nvSpPr>
          <p:cNvPr id="6" name="TextBox 5"/>
          <p:cNvSpPr txBox="1"/>
          <p:nvPr/>
        </p:nvSpPr>
        <p:spPr>
          <a:xfrm>
            <a:off x="7226875" y="6467765"/>
            <a:ext cx="1742369" cy="254237"/>
          </a:xfrm>
          <a:prstGeom prst="rect">
            <a:avLst/>
          </a:prstGeom>
          <a:noFill/>
        </p:spPr>
        <p:txBody>
          <a:bodyPr wrap="square" rtlCol="0">
            <a:spAutoFit/>
          </a:bodyPr>
          <a:lstStyle/>
          <a:p>
            <a:pPr defTabSz="801929">
              <a:defRPr/>
            </a:pPr>
            <a:r>
              <a:rPr lang="en-GB" sz="1052" dirty="0">
                <a:solidFill>
                  <a:prstClr val="white"/>
                </a:solidFill>
                <a:latin typeface="Century Gothic" panose="020B0502020202020204" pitchFamily="34" charset="0"/>
              </a:rPr>
              <a:t>Inge Alferink</a:t>
            </a:r>
          </a:p>
        </p:txBody>
      </p:sp>
      <p:sp>
        <p:nvSpPr>
          <p:cNvPr id="10" name="Title 3"/>
          <p:cNvSpPr txBox="1">
            <a:spLocks/>
          </p:cNvSpPr>
          <p:nvPr/>
        </p:nvSpPr>
        <p:spPr>
          <a:xfrm>
            <a:off x="263119" y="1069373"/>
            <a:ext cx="5201586" cy="620750"/>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801929">
              <a:defRPr/>
            </a:pPr>
            <a:endParaRPr lang="en-GB" sz="3157" b="1" dirty="0">
              <a:solidFill>
                <a:prstClr val="white"/>
              </a:solidFill>
            </a:endParaRPr>
          </a:p>
        </p:txBody>
      </p:sp>
      <p:pic>
        <p:nvPicPr>
          <p:cNvPr id="7" name="Picture 6">
            <a:extLst>
              <a:ext uri="{FF2B5EF4-FFF2-40B4-BE49-F238E27FC236}">
                <a16:creationId xmlns:a16="http://schemas.microsoft.com/office/drawing/2014/main" id="{66ADF56B-4178-164C-8FED-C560364257F8}"/>
              </a:ext>
            </a:extLst>
          </p:cNvPr>
          <p:cNvPicPr>
            <a:picLocks noChangeAspect="1"/>
          </p:cNvPicPr>
          <p:nvPr/>
        </p:nvPicPr>
        <p:blipFill>
          <a:blip r:embed="rId4"/>
          <a:stretch>
            <a:fillRect/>
          </a:stretch>
        </p:blipFill>
        <p:spPr>
          <a:xfrm>
            <a:off x="1639418" y="3233750"/>
            <a:ext cx="1119760" cy="1578516"/>
          </a:xfrm>
          <a:prstGeom prst="rect">
            <a:avLst/>
          </a:prstGeom>
        </p:spPr>
      </p:pic>
      <p:pic>
        <p:nvPicPr>
          <p:cNvPr id="11" name="Picture 10">
            <a:extLst>
              <a:ext uri="{FF2B5EF4-FFF2-40B4-BE49-F238E27FC236}">
                <a16:creationId xmlns:a16="http://schemas.microsoft.com/office/drawing/2014/main" id="{B166E6FA-E4DC-284D-9418-BEE4C2D273C4}"/>
              </a:ext>
            </a:extLst>
          </p:cNvPr>
          <p:cNvPicPr>
            <a:picLocks noChangeAspect="1"/>
          </p:cNvPicPr>
          <p:nvPr/>
        </p:nvPicPr>
        <p:blipFill>
          <a:blip r:embed="rId4"/>
          <a:stretch>
            <a:fillRect/>
          </a:stretch>
        </p:blipFill>
        <p:spPr>
          <a:xfrm>
            <a:off x="6453823" y="3156148"/>
            <a:ext cx="1119760" cy="1578516"/>
          </a:xfrm>
          <a:prstGeom prst="rect">
            <a:avLst/>
          </a:prstGeom>
        </p:spPr>
      </p:pic>
      <p:pic>
        <p:nvPicPr>
          <p:cNvPr id="12" name="Picture 11">
            <a:extLst>
              <a:ext uri="{FF2B5EF4-FFF2-40B4-BE49-F238E27FC236}">
                <a16:creationId xmlns:a16="http://schemas.microsoft.com/office/drawing/2014/main" id="{2456C5CC-AD56-6748-9229-286BB8BD3530}"/>
              </a:ext>
            </a:extLst>
          </p:cNvPr>
          <p:cNvPicPr>
            <a:picLocks noChangeAspect="1"/>
          </p:cNvPicPr>
          <p:nvPr/>
        </p:nvPicPr>
        <p:blipFill>
          <a:blip r:embed="rId4"/>
          <a:stretch>
            <a:fillRect/>
          </a:stretch>
        </p:blipFill>
        <p:spPr>
          <a:xfrm>
            <a:off x="7849485" y="3156148"/>
            <a:ext cx="1119760" cy="1578516"/>
          </a:xfrm>
          <a:prstGeom prst="rect">
            <a:avLst/>
          </a:prstGeom>
        </p:spPr>
      </p:pic>
      <p:sp>
        <p:nvSpPr>
          <p:cNvPr id="13" name="TextBox 12"/>
          <p:cNvSpPr txBox="1"/>
          <p:nvPr/>
        </p:nvSpPr>
        <p:spPr>
          <a:xfrm>
            <a:off x="2138363"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A</a:t>
            </a:r>
          </a:p>
        </p:txBody>
      </p:sp>
      <p:sp>
        <p:nvSpPr>
          <p:cNvPr id="14" name="TextBox 13"/>
          <p:cNvSpPr txBox="1"/>
          <p:nvPr/>
        </p:nvSpPr>
        <p:spPr>
          <a:xfrm>
            <a:off x="7490179"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B</a:t>
            </a:r>
          </a:p>
        </p:txBody>
      </p:sp>
      <p:sp>
        <p:nvSpPr>
          <p:cNvPr id="16" name="Action Button: Custom 15">
            <a:hlinkClick r:id="" action="ppaction://noaction" highlightClick="1">
              <a:snd r:embed="rId5" name="04_Giraffen.wav"/>
            </a:hlinkClick>
          </p:cNvPr>
          <p:cNvSpPr/>
          <p:nvPr/>
        </p:nvSpPr>
        <p:spPr>
          <a:xfrm>
            <a:off x="353520" y="2231752"/>
            <a:ext cx="551835" cy="512820"/>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7" b="1" dirty="0">
                <a:latin typeface="Century Gothic" panose="020B0502020202020204" pitchFamily="34" charset="0"/>
              </a:rPr>
              <a:t>4</a:t>
            </a:r>
          </a:p>
        </p:txBody>
      </p:sp>
    </p:spTree>
    <p:extLst>
      <p:ext uri="{BB962C8B-B14F-4D97-AF65-F5344CB8AC3E}">
        <p14:creationId xmlns:p14="http://schemas.microsoft.com/office/powerpoint/2010/main" val="84881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263119" y="1069373"/>
            <a:ext cx="4151862" cy="620750"/>
          </a:xfrm>
        </p:spPr>
        <p:txBody>
          <a:bodyPr>
            <a:normAutofit/>
          </a:bodyPr>
          <a:lstStyle/>
          <a:p>
            <a:r>
              <a:rPr lang="en-GB" sz="3157" b="1" dirty="0" err="1">
                <a:solidFill>
                  <a:schemeClr val="bg1"/>
                </a:solidFill>
              </a:rPr>
              <a:t>Hören</a:t>
            </a:r>
            <a:endParaRPr lang="en-GB" sz="3157" b="1" dirty="0">
              <a:solidFill>
                <a:schemeClr val="bg1"/>
              </a:solidFill>
            </a:endParaRPr>
          </a:p>
        </p:txBody>
      </p:sp>
      <p:sp>
        <p:nvSpPr>
          <p:cNvPr id="6" name="TextBox 5"/>
          <p:cNvSpPr txBox="1"/>
          <p:nvPr/>
        </p:nvSpPr>
        <p:spPr>
          <a:xfrm>
            <a:off x="7226875" y="6467765"/>
            <a:ext cx="1742369" cy="254237"/>
          </a:xfrm>
          <a:prstGeom prst="rect">
            <a:avLst/>
          </a:prstGeom>
          <a:noFill/>
        </p:spPr>
        <p:txBody>
          <a:bodyPr wrap="square" rtlCol="0">
            <a:spAutoFit/>
          </a:bodyPr>
          <a:lstStyle/>
          <a:p>
            <a:pPr defTabSz="801929">
              <a:defRPr/>
            </a:pPr>
            <a:r>
              <a:rPr lang="en-GB" sz="1052" dirty="0">
                <a:solidFill>
                  <a:prstClr val="white"/>
                </a:solidFill>
                <a:latin typeface="Century Gothic" panose="020B0502020202020204" pitchFamily="34" charset="0"/>
              </a:rPr>
              <a:t>Inge Alferink</a:t>
            </a:r>
          </a:p>
        </p:txBody>
      </p:sp>
      <p:sp>
        <p:nvSpPr>
          <p:cNvPr id="10" name="Title 3"/>
          <p:cNvSpPr txBox="1">
            <a:spLocks/>
          </p:cNvSpPr>
          <p:nvPr/>
        </p:nvSpPr>
        <p:spPr>
          <a:xfrm>
            <a:off x="263119" y="1069373"/>
            <a:ext cx="5201586" cy="620750"/>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801929">
              <a:defRPr/>
            </a:pPr>
            <a:endParaRPr lang="en-GB" sz="3157" b="1" dirty="0">
              <a:solidFill>
                <a:prstClr val="white"/>
              </a:solidFill>
            </a:endParaRPr>
          </a:p>
        </p:txBody>
      </p:sp>
      <p:pic>
        <p:nvPicPr>
          <p:cNvPr id="5" name="Picture 4">
            <a:extLst>
              <a:ext uri="{FF2B5EF4-FFF2-40B4-BE49-F238E27FC236}">
                <a16:creationId xmlns:a16="http://schemas.microsoft.com/office/drawing/2014/main" id="{172668C5-6A09-A748-8226-3780A22D600B}"/>
              </a:ext>
            </a:extLst>
          </p:cNvPr>
          <p:cNvPicPr>
            <a:picLocks noChangeAspect="1"/>
          </p:cNvPicPr>
          <p:nvPr/>
        </p:nvPicPr>
        <p:blipFill>
          <a:blip r:embed="rId4"/>
          <a:stretch>
            <a:fillRect/>
          </a:stretch>
        </p:blipFill>
        <p:spPr>
          <a:xfrm>
            <a:off x="1714850" y="3235182"/>
            <a:ext cx="1598497" cy="1578516"/>
          </a:xfrm>
          <a:prstGeom prst="rect">
            <a:avLst/>
          </a:prstGeom>
        </p:spPr>
      </p:pic>
      <p:pic>
        <p:nvPicPr>
          <p:cNvPr id="8" name="Picture 7">
            <a:extLst>
              <a:ext uri="{FF2B5EF4-FFF2-40B4-BE49-F238E27FC236}">
                <a16:creationId xmlns:a16="http://schemas.microsoft.com/office/drawing/2014/main" id="{2F366FD1-1A6A-2A4E-A40D-D038FDFB4943}"/>
              </a:ext>
            </a:extLst>
          </p:cNvPr>
          <p:cNvPicPr>
            <a:picLocks noChangeAspect="1"/>
          </p:cNvPicPr>
          <p:nvPr/>
        </p:nvPicPr>
        <p:blipFill>
          <a:blip r:embed="rId4"/>
          <a:stretch>
            <a:fillRect/>
          </a:stretch>
        </p:blipFill>
        <p:spPr>
          <a:xfrm>
            <a:off x="6225166" y="3235182"/>
            <a:ext cx="1598497" cy="1578516"/>
          </a:xfrm>
          <a:prstGeom prst="rect">
            <a:avLst/>
          </a:prstGeom>
        </p:spPr>
      </p:pic>
      <p:pic>
        <p:nvPicPr>
          <p:cNvPr id="9" name="Picture 8">
            <a:extLst>
              <a:ext uri="{FF2B5EF4-FFF2-40B4-BE49-F238E27FC236}">
                <a16:creationId xmlns:a16="http://schemas.microsoft.com/office/drawing/2014/main" id="{CB103858-94C1-7244-8493-1CBEB63A626B}"/>
              </a:ext>
            </a:extLst>
          </p:cNvPr>
          <p:cNvPicPr>
            <a:picLocks noChangeAspect="1"/>
          </p:cNvPicPr>
          <p:nvPr/>
        </p:nvPicPr>
        <p:blipFill>
          <a:blip r:embed="rId4"/>
          <a:stretch>
            <a:fillRect/>
          </a:stretch>
        </p:blipFill>
        <p:spPr>
          <a:xfrm>
            <a:off x="7823663" y="3235182"/>
            <a:ext cx="1598497" cy="1578516"/>
          </a:xfrm>
          <a:prstGeom prst="rect">
            <a:avLst/>
          </a:prstGeom>
        </p:spPr>
      </p:pic>
      <p:sp>
        <p:nvSpPr>
          <p:cNvPr id="12" name="TextBox 11"/>
          <p:cNvSpPr txBox="1"/>
          <p:nvPr/>
        </p:nvSpPr>
        <p:spPr>
          <a:xfrm>
            <a:off x="2138363"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A</a:t>
            </a:r>
          </a:p>
        </p:txBody>
      </p:sp>
      <p:sp>
        <p:nvSpPr>
          <p:cNvPr id="13" name="TextBox 12"/>
          <p:cNvSpPr txBox="1"/>
          <p:nvPr/>
        </p:nvSpPr>
        <p:spPr>
          <a:xfrm>
            <a:off x="7490179" y="2622998"/>
            <a:ext cx="620815" cy="686213"/>
          </a:xfrm>
          <a:prstGeom prst="rect">
            <a:avLst/>
          </a:prstGeom>
          <a:noFill/>
        </p:spPr>
        <p:txBody>
          <a:bodyPr wrap="square" rtlCol="0">
            <a:spAutoFit/>
          </a:bodyPr>
          <a:lstStyle/>
          <a:p>
            <a:r>
              <a:rPr lang="en-GB" sz="3859" b="1" dirty="0">
                <a:solidFill>
                  <a:srgbClr val="115076"/>
                </a:solidFill>
                <a:latin typeface="Century Gothic" panose="020B0502020202020204" pitchFamily="34" charset="0"/>
              </a:rPr>
              <a:t>B</a:t>
            </a:r>
          </a:p>
        </p:txBody>
      </p:sp>
      <p:sp>
        <p:nvSpPr>
          <p:cNvPr id="14" name="Action Button: Custom 13">
            <a:hlinkClick r:id="" action="ppaction://noaction" highlightClick="1">
              <a:snd r:embed="rId5" name="05_Lowe.wav"/>
            </a:hlinkClick>
          </p:cNvPr>
          <p:cNvSpPr/>
          <p:nvPr/>
        </p:nvSpPr>
        <p:spPr>
          <a:xfrm>
            <a:off x="353520" y="2231752"/>
            <a:ext cx="551835" cy="512820"/>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7" b="1" dirty="0">
                <a:latin typeface="Century Gothic" panose="020B0502020202020204" pitchFamily="34" charset="0"/>
              </a:rPr>
              <a:t>5</a:t>
            </a:r>
          </a:p>
        </p:txBody>
      </p:sp>
    </p:spTree>
    <p:extLst>
      <p:ext uri="{BB962C8B-B14F-4D97-AF65-F5344CB8AC3E}">
        <p14:creationId xmlns:p14="http://schemas.microsoft.com/office/powerpoint/2010/main" val="3498257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385"/>
            <a:ext cx="5402439" cy="760431"/>
          </a:xfrm>
          <a:prstGeom prst="rect">
            <a:avLst/>
          </a:prstGeom>
        </p:spPr>
      </p:pic>
      <p:sp>
        <p:nvSpPr>
          <p:cNvPr id="2" name="Title 1"/>
          <p:cNvSpPr>
            <a:spLocks noGrp="1"/>
          </p:cNvSpPr>
          <p:nvPr>
            <p:ph type="title"/>
          </p:nvPr>
        </p:nvSpPr>
        <p:spPr>
          <a:xfrm>
            <a:off x="133714" y="223385"/>
            <a:ext cx="5268725" cy="643881"/>
          </a:xfrm>
        </p:spPr>
        <p:txBody>
          <a:bodyPr>
            <a:normAutofit/>
          </a:bodyPr>
          <a:lstStyle/>
          <a:p>
            <a:r>
              <a:rPr lang="en-GB" sz="3200" b="1" dirty="0">
                <a:solidFill>
                  <a:schemeClr val="bg1"/>
                </a:solidFill>
              </a:rPr>
              <a:t>The talk covered…</a:t>
            </a:r>
            <a:endParaRPr lang="en-GB" sz="2925" b="1" dirty="0">
              <a:solidFill>
                <a:schemeClr val="bg1"/>
              </a:solidFill>
            </a:endParaRPr>
          </a:p>
        </p:txBody>
      </p:sp>
      <p:sp>
        <p:nvSpPr>
          <p:cNvPr id="8" name="TextBox 7">
            <a:extLst>
              <a:ext uri="{FF2B5EF4-FFF2-40B4-BE49-F238E27FC236}">
                <a16:creationId xmlns:a16="http://schemas.microsoft.com/office/drawing/2014/main" id="{19606BC3-26A9-4F95-859A-941A390639C0}"/>
              </a:ext>
            </a:extLst>
          </p:cNvPr>
          <p:cNvSpPr txBox="1"/>
          <p:nvPr/>
        </p:nvSpPr>
        <p:spPr>
          <a:xfrm>
            <a:off x="527926" y="1640086"/>
            <a:ext cx="10034103" cy="3970318"/>
          </a:xfrm>
          <a:prstGeom prst="rect">
            <a:avLst/>
          </a:prstGeom>
          <a:noFill/>
        </p:spPr>
        <p:txBody>
          <a:bodyPr wrap="square" rtlCol="0">
            <a:spAutoFit/>
          </a:bodyPr>
          <a:lstStyle/>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1/ What is NCELP?</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2/ The Scheme of Work </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3/ Core language knowledge and resources</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4/ How can I use NCELP?</a:t>
            </a:r>
          </a:p>
          <a:p>
            <a:endParaRPr lang="en-US"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72297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DE212A7F-707F-4292-8506-E5150CFD7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099"/>
            <a:ext cx="5830998" cy="760431"/>
          </a:xfrm>
          <a:prstGeom prst="rect">
            <a:avLst/>
          </a:prstGeom>
        </p:spPr>
      </p:pic>
      <p:sp>
        <p:nvSpPr>
          <p:cNvPr id="11" name="Title 1">
            <a:extLst>
              <a:ext uri="{FF2B5EF4-FFF2-40B4-BE49-F238E27FC236}">
                <a16:creationId xmlns:a16="http://schemas.microsoft.com/office/drawing/2014/main" id="{B75946F4-6700-4C06-8E2F-6A474ADCA701}"/>
              </a:ext>
            </a:extLst>
          </p:cNvPr>
          <p:cNvSpPr txBox="1">
            <a:spLocks/>
          </p:cNvSpPr>
          <p:nvPr/>
        </p:nvSpPr>
        <p:spPr>
          <a:xfrm>
            <a:off x="263119" y="791992"/>
            <a:ext cx="5686676"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57" b="1" dirty="0">
                <a:solidFill>
                  <a:schemeClr val="bg1"/>
                </a:solidFill>
              </a:rPr>
              <a:t>Your next steps?</a:t>
            </a:r>
          </a:p>
        </p:txBody>
      </p:sp>
      <p:sp>
        <p:nvSpPr>
          <p:cNvPr id="20" name="Rectangle 19">
            <a:extLst>
              <a:ext uri="{FF2B5EF4-FFF2-40B4-BE49-F238E27FC236}">
                <a16:creationId xmlns:a16="http://schemas.microsoft.com/office/drawing/2014/main" id="{FF136718-8260-424F-A0ED-CDFA10811566}"/>
              </a:ext>
            </a:extLst>
          </p:cNvPr>
          <p:cNvSpPr/>
          <p:nvPr/>
        </p:nvSpPr>
        <p:spPr>
          <a:xfrm>
            <a:off x="179340" y="2034638"/>
            <a:ext cx="8523226" cy="4385816"/>
          </a:xfrm>
          <a:prstGeom prst="rect">
            <a:avLst/>
          </a:prstGeom>
        </p:spPr>
        <p:txBody>
          <a:bodyPr wrap="square">
            <a:spAutoFit/>
          </a:bodyPr>
          <a:lstStyle/>
          <a:p>
            <a:pPr marL="451085" indent="-451085">
              <a:lnSpc>
                <a:spcPct val="90000"/>
              </a:lnSpc>
              <a:spcBef>
                <a:spcPts val="877"/>
              </a:spcBef>
              <a:buFont typeface="Arial" panose="020B0604020202020204" pitchFamily="34" charset="0"/>
              <a:buChar char="•"/>
            </a:pPr>
            <a:r>
              <a:rPr lang="en-GB" sz="2000" dirty="0">
                <a:solidFill>
                  <a:srgbClr val="104F75"/>
                </a:solidFill>
                <a:latin typeface="Century Gothic" panose="020B0502020202020204" pitchFamily="34" charset="0"/>
              </a:rPr>
              <a:t>Reflect upon what NCELP could offer your context. Have follow up discussions with other trainees, and in your school with colleagues and management. Share recordings from </a:t>
            </a:r>
            <a:r>
              <a:rPr lang="en-GB" sz="2000" dirty="0">
                <a:solidFill>
                  <a:srgbClr val="104F75"/>
                </a:solidFill>
                <a:latin typeface="Century Gothic" panose="020B0502020202020204" pitchFamily="34" charset="0"/>
                <a:hlinkClick r:id="rId4"/>
              </a:rPr>
              <a:t>Introduction to NCELP online conference</a:t>
            </a:r>
            <a:r>
              <a:rPr lang="en-GB" sz="2000" dirty="0">
                <a:solidFill>
                  <a:srgbClr val="104F75"/>
                </a:solidFill>
                <a:latin typeface="Century Gothic" panose="020B0502020202020204" pitchFamily="34" charset="0"/>
              </a:rPr>
              <a:t>?</a:t>
            </a:r>
          </a:p>
          <a:p>
            <a:pPr marL="451085" indent="-451085">
              <a:lnSpc>
                <a:spcPct val="90000"/>
              </a:lnSpc>
              <a:spcBef>
                <a:spcPts val="877"/>
              </a:spcBef>
              <a:buFont typeface="Arial" panose="020B0604020202020204" pitchFamily="34" charset="0"/>
              <a:buChar char="•"/>
            </a:pPr>
            <a:r>
              <a:rPr lang="en-GB" sz="2000" dirty="0">
                <a:solidFill>
                  <a:srgbClr val="104F75"/>
                </a:solidFill>
                <a:latin typeface="Century Gothic" panose="020B0502020202020204" pitchFamily="34" charset="0"/>
                <a:hlinkClick r:id="rId5"/>
              </a:rPr>
              <a:t>Succinct A4 overview flyer available </a:t>
            </a:r>
            <a:r>
              <a:rPr lang="en-GB" sz="2000" dirty="0">
                <a:solidFill>
                  <a:srgbClr val="104F75"/>
                </a:solidFill>
                <a:latin typeface="Century Gothic" panose="020B0502020202020204" pitchFamily="34" charset="0"/>
              </a:rPr>
              <a:t>(for SLT!)?</a:t>
            </a:r>
          </a:p>
          <a:p>
            <a:pPr marL="451085" indent="-451085">
              <a:lnSpc>
                <a:spcPct val="90000"/>
              </a:lnSpc>
              <a:spcBef>
                <a:spcPts val="877"/>
              </a:spcBef>
              <a:buFont typeface="Arial" panose="020B0604020202020204" pitchFamily="34" charset="0"/>
              <a:buChar char="•"/>
            </a:pPr>
            <a:r>
              <a:rPr lang="en-GB" sz="2000" dirty="0">
                <a:solidFill>
                  <a:srgbClr val="104F75"/>
                </a:solidFill>
                <a:latin typeface="Century Gothic" panose="020B0502020202020204" pitchFamily="34" charset="0"/>
              </a:rPr>
              <a:t>Explore our </a:t>
            </a:r>
            <a:r>
              <a:rPr lang="en-GB" sz="2000" dirty="0">
                <a:solidFill>
                  <a:srgbClr val="104F75"/>
                </a:solidFill>
                <a:latin typeface="Century Gothic" panose="020B0502020202020204" pitchFamily="34" charset="0"/>
                <a:hlinkClick r:id="rId6"/>
              </a:rPr>
              <a:t>website </a:t>
            </a:r>
            <a:r>
              <a:rPr lang="en-GB" sz="2000" dirty="0">
                <a:solidFill>
                  <a:srgbClr val="104F75"/>
                </a:solidFill>
                <a:latin typeface="Century Gothic" panose="020B0502020202020204" pitchFamily="34" charset="0"/>
              </a:rPr>
              <a:t>and our </a:t>
            </a:r>
            <a:r>
              <a:rPr lang="en-GB" sz="2000" dirty="0">
                <a:solidFill>
                  <a:srgbClr val="104F75"/>
                </a:solidFill>
                <a:latin typeface="Century Gothic" panose="020B0502020202020204" pitchFamily="34" charset="0"/>
                <a:hlinkClick r:id="rId7"/>
              </a:rPr>
              <a:t>Resource Portal</a:t>
            </a:r>
            <a:r>
              <a:rPr lang="en-GB" sz="2000" dirty="0">
                <a:solidFill>
                  <a:srgbClr val="104F75"/>
                </a:solidFill>
                <a:latin typeface="Century Gothic" panose="020B0502020202020204" pitchFamily="34" charset="0"/>
              </a:rPr>
              <a:t> – SoW, Resources and CPD sessions including screencasts?</a:t>
            </a:r>
          </a:p>
          <a:p>
            <a:pPr marL="451085" indent="-451085">
              <a:lnSpc>
                <a:spcPct val="90000"/>
              </a:lnSpc>
              <a:spcBef>
                <a:spcPts val="877"/>
              </a:spcBef>
              <a:buFont typeface="Arial" panose="020B0604020202020204" pitchFamily="34" charset="0"/>
              <a:buChar char="•"/>
            </a:pPr>
            <a:r>
              <a:rPr lang="en-GB" sz="2000" dirty="0">
                <a:solidFill>
                  <a:srgbClr val="104F75"/>
                </a:solidFill>
                <a:latin typeface="Century Gothic" panose="020B0502020202020204" pitchFamily="34" charset="0"/>
              </a:rPr>
              <a:t>Explore </a:t>
            </a:r>
            <a:r>
              <a:rPr lang="en-GB" sz="2000" dirty="0">
                <a:solidFill>
                  <a:srgbClr val="104F75"/>
                </a:solidFill>
                <a:latin typeface="Century Gothic" panose="020B0502020202020204" pitchFamily="34" charset="0"/>
                <a:hlinkClick r:id="rId8"/>
              </a:rPr>
              <a:t>www.thenational.academy</a:t>
            </a:r>
            <a:r>
              <a:rPr lang="en-GB" sz="2000" dirty="0">
                <a:solidFill>
                  <a:srgbClr val="104F75"/>
                </a:solidFill>
                <a:latin typeface="Century Gothic" panose="020B0502020202020204" pitchFamily="34" charset="0"/>
              </a:rPr>
              <a:t> video lessons?</a:t>
            </a:r>
          </a:p>
          <a:p>
            <a:pPr marL="451085" indent="-451085">
              <a:lnSpc>
                <a:spcPct val="90000"/>
              </a:lnSpc>
              <a:spcBef>
                <a:spcPts val="877"/>
              </a:spcBef>
              <a:buFont typeface="Arial" panose="020B0604020202020204" pitchFamily="34" charset="0"/>
              <a:buChar char="•"/>
            </a:pPr>
            <a:r>
              <a:rPr lang="en-GB" sz="2000" dirty="0">
                <a:solidFill>
                  <a:srgbClr val="104F75"/>
                </a:solidFill>
                <a:latin typeface="Century Gothic" panose="020B0502020202020204" pitchFamily="34" charset="0"/>
              </a:rPr>
              <a:t>Join the </a:t>
            </a:r>
            <a:r>
              <a:rPr lang="en-GB" sz="2000" dirty="0">
                <a:solidFill>
                  <a:srgbClr val="104F75"/>
                </a:solidFill>
                <a:latin typeface="Century Gothic" panose="020B0502020202020204" pitchFamily="34" charset="0"/>
                <a:hlinkClick r:id="rId9"/>
              </a:rPr>
              <a:t>NCELP mailing list</a:t>
            </a:r>
            <a:r>
              <a:rPr lang="en-GB" sz="2000" dirty="0">
                <a:solidFill>
                  <a:srgbClr val="104F75"/>
                </a:solidFill>
                <a:latin typeface="Century Gothic" panose="020B0502020202020204" pitchFamily="34" charset="0"/>
              </a:rPr>
              <a:t> for regular bulletins of new research-informed resources arriving on the portal?</a:t>
            </a:r>
          </a:p>
          <a:p>
            <a:pPr marL="451085" indent="-451085">
              <a:lnSpc>
                <a:spcPct val="90000"/>
              </a:lnSpc>
              <a:spcBef>
                <a:spcPts val="877"/>
              </a:spcBef>
              <a:buFont typeface="Arial" panose="020B0604020202020204" pitchFamily="34" charset="0"/>
              <a:buChar char="•"/>
            </a:pPr>
            <a:r>
              <a:rPr lang="en-GB" sz="2000" dirty="0">
                <a:solidFill>
                  <a:srgbClr val="104F75"/>
                </a:solidFill>
                <a:latin typeface="Century Gothic" panose="020B0502020202020204" pitchFamily="34" charset="0"/>
              </a:rPr>
              <a:t>Sign up to get monthly alerts to summaries of new research, from OASIS at </a:t>
            </a:r>
            <a:r>
              <a:rPr lang="en-GB" sz="2000" dirty="0">
                <a:solidFill>
                  <a:srgbClr val="104F75"/>
                </a:solidFill>
                <a:latin typeface="Century Gothic" panose="020B0502020202020204" pitchFamily="34" charset="0"/>
                <a:hlinkClick r:id="rId10"/>
              </a:rPr>
              <a:t>https://oasis-database.org</a:t>
            </a:r>
            <a:r>
              <a:rPr lang="en-GB" sz="2000" dirty="0">
                <a:solidFill>
                  <a:srgbClr val="104F75"/>
                </a:solidFill>
                <a:latin typeface="Century Gothic" panose="020B0502020202020204" pitchFamily="34" charset="0"/>
              </a:rPr>
              <a:t>?</a:t>
            </a:r>
          </a:p>
          <a:p>
            <a:pPr marL="451085" indent="-451085">
              <a:lnSpc>
                <a:spcPct val="90000"/>
              </a:lnSpc>
              <a:spcBef>
                <a:spcPts val="877"/>
              </a:spcBef>
              <a:buFont typeface="Arial" panose="020B0604020202020204" pitchFamily="34" charset="0"/>
              <a:buChar char="•"/>
            </a:pPr>
            <a:r>
              <a:rPr lang="en-GB" sz="2000" dirty="0">
                <a:solidFill>
                  <a:srgbClr val="104F75"/>
                </a:solidFill>
                <a:latin typeface="Century Gothic" panose="020B0502020202020204" pitchFamily="34" charset="0"/>
              </a:rPr>
              <a:t>Get in touch with </a:t>
            </a:r>
            <a:r>
              <a:rPr lang="en-GB" sz="2000" dirty="0">
                <a:solidFill>
                  <a:srgbClr val="104F75"/>
                </a:solidFill>
                <a:latin typeface="Century Gothic" panose="020B0502020202020204" pitchFamily="34" charset="0"/>
                <a:hlinkClick r:id="rId11"/>
              </a:rPr>
              <a:t>enquiries@ncelp.org</a:t>
            </a:r>
            <a:r>
              <a:rPr lang="en-GB" sz="2000" dirty="0">
                <a:solidFill>
                  <a:srgbClr val="104F75"/>
                </a:solidFill>
                <a:latin typeface="Century Gothic" panose="020B0502020202020204" pitchFamily="34" charset="0"/>
              </a:rPr>
              <a:t> for any questions!</a:t>
            </a:r>
          </a:p>
        </p:txBody>
      </p:sp>
    </p:spTree>
    <p:extLst>
      <p:ext uri="{BB962C8B-B14F-4D97-AF65-F5344CB8AC3E}">
        <p14:creationId xmlns:p14="http://schemas.microsoft.com/office/powerpoint/2010/main" val="4109930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385"/>
            <a:ext cx="7079204" cy="760431"/>
          </a:xfrm>
          <a:prstGeom prst="rect">
            <a:avLst/>
          </a:prstGeom>
        </p:spPr>
      </p:pic>
      <p:sp>
        <p:nvSpPr>
          <p:cNvPr id="2" name="Title 1"/>
          <p:cNvSpPr>
            <a:spLocks noGrp="1"/>
          </p:cNvSpPr>
          <p:nvPr>
            <p:ph type="title"/>
          </p:nvPr>
        </p:nvSpPr>
        <p:spPr>
          <a:xfrm>
            <a:off x="204053" y="223385"/>
            <a:ext cx="5563700" cy="643881"/>
          </a:xfrm>
        </p:spPr>
        <p:txBody>
          <a:bodyPr>
            <a:normAutofit/>
          </a:bodyPr>
          <a:lstStyle/>
          <a:p>
            <a:r>
              <a:rPr lang="en-GB" sz="3200" b="1" dirty="0">
                <a:solidFill>
                  <a:schemeClr val="bg1"/>
                </a:solidFill>
              </a:rPr>
              <a:t>Questions and comments</a:t>
            </a:r>
            <a:endParaRPr lang="en-GB" sz="2925" b="1" dirty="0">
              <a:solidFill>
                <a:schemeClr val="bg1"/>
              </a:solidFill>
            </a:endParaRPr>
          </a:p>
        </p:txBody>
      </p:sp>
      <p:sp>
        <p:nvSpPr>
          <p:cNvPr id="8" name="TextBox 7">
            <a:extLst>
              <a:ext uri="{FF2B5EF4-FFF2-40B4-BE49-F238E27FC236}">
                <a16:creationId xmlns:a16="http://schemas.microsoft.com/office/drawing/2014/main" id="{19606BC3-26A9-4F95-859A-941A390639C0}"/>
              </a:ext>
            </a:extLst>
          </p:cNvPr>
          <p:cNvSpPr txBox="1"/>
          <p:nvPr/>
        </p:nvSpPr>
        <p:spPr>
          <a:xfrm>
            <a:off x="1301649" y="2507594"/>
            <a:ext cx="10034103" cy="1938992"/>
          </a:xfrm>
          <a:prstGeom prst="rect">
            <a:avLst/>
          </a:prstGeom>
          <a:noFill/>
        </p:spPr>
        <p:txBody>
          <a:bodyPr wrap="square" rtlCol="0">
            <a:spAutoFit/>
          </a:bodyPr>
          <a:lstStyle/>
          <a:p>
            <a:endParaRPr lang="en-US" sz="4000" b="1" dirty="0">
              <a:solidFill>
                <a:srgbClr val="002060"/>
              </a:solidFill>
              <a:latin typeface="Century Gothic" panose="020B0502020202020204" pitchFamily="34" charset="0"/>
            </a:endParaRPr>
          </a:p>
          <a:p>
            <a:r>
              <a:rPr lang="en-US" sz="4000" b="1" dirty="0">
                <a:solidFill>
                  <a:srgbClr val="002060"/>
                </a:solidFill>
                <a:latin typeface="Century Gothic" panose="020B0502020202020204" pitchFamily="34" charset="0"/>
              </a:rPr>
              <a:t>Any questions and comments? </a:t>
            </a:r>
          </a:p>
          <a:p>
            <a:endParaRPr 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13337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 y="867407"/>
            <a:ext cx="9221688" cy="1162457"/>
          </a:xfrm>
        </p:spPr>
        <p:txBody>
          <a:bodyPr>
            <a:normAutofit/>
          </a:bodyPr>
          <a:lstStyle/>
          <a:p>
            <a:r>
              <a:rPr lang="en-GB" dirty="0"/>
              <a:t>Languages Pedagogy Review:</a:t>
            </a:r>
            <a:br>
              <a:rPr lang="en-GB" dirty="0"/>
            </a:br>
            <a:r>
              <a:rPr lang="en-GB" sz="1929" dirty="0"/>
              <a:t>13 recommendations for schools:</a:t>
            </a:r>
            <a:br>
              <a:rPr lang="en-GB" sz="1929" dirty="0"/>
            </a:br>
            <a:endParaRPr lang="en-GB" sz="1929" dirty="0"/>
          </a:p>
        </p:txBody>
      </p:sp>
      <p:sp>
        <p:nvSpPr>
          <p:cNvPr id="3" name="Content Placeholder 2"/>
          <p:cNvSpPr>
            <a:spLocks noGrp="1"/>
          </p:cNvSpPr>
          <p:nvPr>
            <p:ph idx="1"/>
          </p:nvPr>
        </p:nvSpPr>
        <p:spPr>
          <a:xfrm>
            <a:off x="195474" y="1871877"/>
            <a:ext cx="10496338" cy="4439146"/>
          </a:xfrm>
        </p:spPr>
        <p:txBody>
          <a:bodyPr>
            <a:normAutofit/>
          </a:bodyPr>
          <a:lstStyle/>
          <a:p>
            <a:pPr marL="451085" indent="-451085">
              <a:buFont typeface="+mj-lt"/>
              <a:buAutoNum type="arabicPeriod"/>
            </a:pPr>
            <a:r>
              <a:rPr lang="en-GB" dirty="0"/>
              <a:t>vast majority should take GCSE </a:t>
            </a:r>
            <a:r>
              <a:rPr lang="en-GB" i="1" dirty="0"/>
              <a:t>(75% in Y10 by 2022, 90% by 2025; now in Ofsted framework) </a:t>
            </a:r>
          </a:p>
          <a:p>
            <a:pPr marL="451085" indent="-451085">
              <a:buFont typeface="+mj-lt"/>
              <a:buAutoNum type="arabicPeriod"/>
            </a:pPr>
            <a:r>
              <a:rPr lang="en-GB" dirty="0"/>
              <a:t>phonics, vocabulary, grammar taught systematically, with extensive practice</a:t>
            </a:r>
          </a:p>
          <a:p>
            <a:pPr marL="451085" indent="-451085">
              <a:buFont typeface="+mj-lt"/>
              <a:buAutoNum type="arabicPeriod"/>
            </a:pPr>
            <a:r>
              <a:rPr lang="en-GB" dirty="0"/>
              <a:t>stimulating content without compromising vocab and grammar</a:t>
            </a:r>
          </a:p>
          <a:p>
            <a:pPr marL="451085" indent="-451085">
              <a:buFont typeface="+mj-lt"/>
              <a:buAutoNum type="arabicPeriod"/>
            </a:pPr>
            <a:r>
              <a:rPr lang="en-GB" dirty="0"/>
              <a:t>materials selected for how well they support a planned teaching of phonics, vocab and grammar</a:t>
            </a:r>
          </a:p>
          <a:p>
            <a:pPr marL="451085" indent="-451085">
              <a:buFont typeface="+mj-lt"/>
              <a:buAutoNum type="arabicPeriod"/>
            </a:pPr>
            <a:r>
              <a:rPr lang="en-GB" dirty="0"/>
              <a:t>focus on detail through translation, extend vocabulary through short texts and literature, interact with native speakers</a:t>
            </a:r>
          </a:p>
          <a:p>
            <a:pPr marL="451085" indent="-451085">
              <a:buFont typeface="+mj-lt"/>
              <a:buAutoNum type="arabicPeriod"/>
            </a:pPr>
            <a:r>
              <a:rPr lang="en-GB" dirty="0"/>
              <a:t>know and build on KS2 grammar</a:t>
            </a:r>
          </a:p>
          <a:p>
            <a:pPr marL="451085" indent="-451085">
              <a:buFont typeface="+mj-lt"/>
              <a:buAutoNum type="arabicPeriod"/>
            </a:pPr>
            <a:endParaRPr lang="en-GB" sz="1754" dirty="0">
              <a:sym typeface="Wingdings" panose="05000000000000000000" pitchFamily="2" charset="2"/>
            </a:endParaRPr>
          </a:p>
          <a:p>
            <a:pPr marL="451085" indent="-451085">
              <a:buFont typeface="+mj-lt"/>
              <a:buAutoNum type="arabicPeriod"/>
            </a:pPr>
            <a:endParaRPr lang="en-GB" sz="1754" dirty="0"/>
          </a:p>
        </p:txBody>
      </p:sp>
      <p:sp>
        <p:nvSpPr>
          <p:cNvPr id="4" name="TextBox 3">
            <a:extLst>
              <a:ext uri="{FF2B5EF4-FFF2-40B4-BE49-F238E27FC236}">
                <a16:creationId xmlns:a16="http://schemas.microsoft.com/office/drawing/2014/main" id="{02DBB40D-6A15-42A5-A74E-BB0A53690D75}"/>
              </a:ext>
            </a:extLst>
          </p:cNvPr>
          <p:cNvSpPr txBox="1"/>
          <p:nvPr/>
        </p:nvSpPr>
        <p:spPr>
          <a:xfrm>
            <a:off x="7196798" y="863860"/>
            <a:ext cx="322716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3"/>
              </a:rPr>
              <a:t>Teaching Schools Council </a:t>
            </a:r>
            <a:b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3"/>
              </a:rPr>
            </a:br>
            <a: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3"/>
              </a:rPr>
              <a:t>(2016), MFL Pedagogy Review.</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715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74" y="962547"/>
            <a:ext cx="9221688" cy="707244"/>
          </a:xfrm>
        </p:spPr>
        <p:txBody>
          <a:bodyPr>
            <a:normAutofit/>
          </a:bodyPr>
          <a:lstStyle/>
          <a:p>
            <a:r>
              <a:rPr lang="en-GB" sz="2456" dirty="0"/>
              <a:t>Languages Pedagogy Review, Recommendations (cont’d)</a:t>
            </a:r>
            <a:endParaRPr lang="en-GB" sz="1929" dirty="0"/>
          </a:p>
        </p:txBody>
      </p:sp>
      <p:sp>
        <p:nvSpPr>
          <p:cNvPr id="3" name="Content Placeholder 2"/>
          <p:cNvSpPr>
            <a:spLocks noGrp="1"/>
          </p:cNvSpPr>
          <p:nvPr>
            <p:ph idx="1"/>
          </p:nvPr>
        </p:nvSpPr>
        <p:spPr>
          <a:xfrm>
            <a:off x="195474" y="1871877"/>
            <a:ext cx="10496338" cy="4439146"/>
          </a:xfrm>
        </p:spPr>
        <p:txBody>
          <a:bodyPr>
            <a:normAutofit/>
          </a:bodyPr>
          <a:lstStyle/>
          <a:p>
            <a:pPr marL="451085" indent="-451085">
              <a:buFont typeface="+mj-lt"/>
              <a:buAutoNum type="arabicPeriod" startAt="7"/>
            </a:pPr>
            <a:r>
              <a:rPr lang="en-GB" dirty="0"/>
              <a:t>know and build on the KS2 languages teaching in feeder schools</a:t>
            </a:r>
          </a:p>
          <a:p>
            <a:pPr marL="451085" indent="-451085">
              <a:buFont typeface="+mj-lt"/>
              <a:buAutoNum type="arabicPeriod" startAt="7"/>
            </a:pPr>
            <a:r>
              <a:rPr lang="en-GB" dirty="0"/>
              <a:t>plan own and students’ TL use carefully, to reinforce taught language</a:t>
            </a:r>
          </a:p>
          <a:p>
            <a:pPr marL="451085" indent="-451085">
              <a:buFont typeface="+mj-lt"/>
              <a:buAutoNum type="arabicPeriod" startAt="7"/>
            </a:pPr>
            <a:r>
              <a:rPr lang="en-GB" dirty="0"/>
              <a:t>use errors to inform teaching, without discouragement</a:t>
            </a:r>
          </a:p>
          <a:p>
            <a:pPr marL="451085" indent="-451085">
              <a:buFont typeface="+mj-lt"/>
              <a:buAutoNum type="arabicPeriod" startAt="7"/>
            </a:pPr>
            <a:r>
              <a:rPr lang="en-GB" i="1" dirty="0"/>
              <a:t>integrated </a:t>
            </a:r>
            <a:r>
              <a:rPr lang="en-GB" dirty="0"/>
              <a:t>teaching of L, S, R, W </a:t>
            </a:r>
            <a:r>
              <a:rPr lang="en-GB" sz="2280" dirty="0"/>
              <a:t>(they share common knowledge)</a:t>
            </a:r>
          </a:p>
          <a:p>
            <a:pPr marL="451085" indent="-451085">
              <a:buFont typeface="+mj-lt"/>
              <a:buAutoNum type="arabicPeriod" startAt="7"/>
            </a:pPr>
            <a:r>
              <a:rPr lang="en-GB" dirty="0"/>
              <a:t> 2-3 hrs teaching time, in lessons of 40-60 minutes (GCSE = 10% curriculum time)</a:t>
            </a:r>
          </a:p>
          <a:p>
            <a:pPr marL="451085" indent="-451085">
              <a:buFont typeface="+mj-lt"/>
              <a:buAutoNum type="arabicPeriod" startAt="7"/>
            </a:pPr>
            <a:r>
              <a:rPr lang="en-GB" dirty="0"/>
              <a:t> meet needs of all learners across the ability range</a:t>
            </a:r>
          </a:p>
          <a:p>
            <a:pPr marL="451085" indent="-451085">
              <a:buFont typeface="+mj-lt"/>
              <a:buAutoNum type="arabicPeriod" startAt="7"/>
            </a:pPr>
            <a:r>
              <a:rPr lang="en-GB" dirty="0"/>
              <a:t> assessment should focus specifically on Phonics, Vocabulary, Grammar taught (achievement tests), with some tasks to compose own sentences and give own oral presentations</a:t>
            </a:r>
          </a:p>
          <a:p>
            <a:pPr marL="451085" indent="-451085">
              <a:buFont typeface="+mj-lt"/>
              <a:buAutoNum type="arabicPeriod" startAt="7"/>
            </a:pPr>
            <a:endParaRPr lang="en-GB" sz="1754" dirty="0"/>
          </a:p>
          <a:p>
            <a:pPr marL="451085" indent="-451085">
              <a:buFont typeface="+mj-lt"/>
              <a:buAutoNum type="arabicPeriod" startAt="7"/>
            </a:pPr>
            <a:endParaRPr lang="en-GB" sz="1754" dirty="0">
              <a:sym typeface="Wingdings" panose="05000000000000000000" pitchFamily="2" charset="2"/>
            </a:endParaRPr>
          </a:p>
          <a:p>
            <a:pPr marL="451085" indent="-451085">
              <a:buFont typeface="+mj-lt"/>
              <a:buAutoNum type="arabicPeriod" startAt="7"/>
            </a:pPr>
            <a:endParaRPr lang="en-GB" sz="1754" dirty="0"/>
          </a:p>
        </p:txBody>
      </p:sp>
      <p:sp>
        <p:nvSpPr>
          <p:cNvPr id="4" name="TextBox 3">
            <a:extLst>
              <a:ext uri="{FF2B5EF4-FFF2-40B4-BE49-F238E27FC236}">
                <a16:creationId xmlns:a16="http://schemas.microsoft.com/office/drawing/2014/main" id="{FB5D917B-3F71-416E-8655-908FA281CD3E}"/>
              </a:ext>
            </a:extLst>
          </p:cNvPr>
          <p:cNvSpPr txBox="1"/>
          <p:nvPr/>
        </p:nvSpPr>
        <p:spPr>
          <a:xfrm>
            <a:off x="7292048" y="276729"/>
            <a:ext cx="322716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3"/>
              </a:rPr>
              <a:t>Teaching Schools Council </a:t>
            </a:r>
            <a:b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3"/>
              </a:rPr>
            </a:br>
            <a: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3"/>
              </a:rPr>
              <a:t>(2016), MFL Pedagogy Review.</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87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21004-A1C8-F14C-9B04-646877C4DF7F}"/>
              </a:ext>
            </a:extLst>
          </p:cNvPr>
          <p:cNvSpPr>
            <a:spLocks noGrp="1"/>
          </p:cNvSpPr>
          <p:nvPr>
            <p:ph idx="1"/>
          </p:nvPr>
        </p:nvSpPr>
        <p:spPr>
          <a:xfrm>
            <a:off x="576470" y="1053548"/>
            <a:ext cx="10024855" cy="5804452"/>
          </a:xfrm>
        </p:spPr>
        <p:txBody>
          <a:bodyPr>
            <a:normAutofit fontScale="47500" lnSpcReduction="20000"/>
          </a:bodyPr>
          <a:lstStyle/>
          <a:p>
            <a:pPr marL="0" indent="0">
              <a:buNone/>
            </a:pPr>
            <a:r>
              <a:rPr lang="en-GB" sz="3800" b="1" dirty="0"/>
              <a:t>Materials: </a:t>
            </a:r>
            <a:r>
              <a:rPr lang="en-US" sz="3800" b="1" dirty="0">
                <a:hlinkClick r:id="rId2"/>
              </a:rPr>
              <a:t>https://resources.ncelp.org/</a:t>
            </a:r>
            <a:endParaRPr lang="en-US" sz="3800" b="1" dirty="0"/>
          </a:p>
          <a:p>
            <a:pPr marL="0" indent="0">
              <a:buNone/>
            </a:pPr>
            <a:endParaRPr lang="en-GB" sz="3800" dirty="0"/>
          </a:p>
          <a:p>
            <a:pPr marL="0" indent="0">
              <a:buNone/>
            </a:pPr>
            <a:r>
              <a:rPr lang="en-GB" sz="4000" b="1" dirty="0"/>
              <a:t>Fully resourced SOW + </a:t>
            </a:r>
            <a:r>
              <a:rPr lang="en-GB" sz="3800" b="1" dirty="0"/>
              <a:t>materials for nearly 400 Spanish, French, German lessons</a:t>
            </a:r>
          </a:p>
          <a:p>
            <a:pPr lvl="1"/>
            <a:r>
              <a:rPr lang="en-GB" sz="2900" dirty="0"/>
              <a:t>For year 7 and year 8</a:t>
            </a:r>
          </a:p>
          <a:p>
            <a:pPr lvl="1"/>
            <a:r>
              <a:rPr lang="en-GB" sz="2900" dirty="0"/>
              <a:t>Complete to end of year 9 by Sept 2021 </a:t>
            </a:r>
          </a:p>
          <a:p>
            <a:pPr lvl="1"/>
            <a:r>
              <a:rPr lang="en-GB" sz="2900" dirty="0"/>
              <a:t>Including audio files, homework, tests with mark schemes</a:t>
            </a:r>
          </a:p>
          <a:p>
            <a:pPr lvl="1"/>
            <a:endParaRPr lang="en-GB" sz="2900" dirty="0"/>
          </a:p>
          <a:p>
            <a:pPr marL="0" lvl="0" indent="0" fontAlgn="base">
              <a:buNone/>
            </a:pPr>
            <a:r>
              <a:rPr lang="en-GB" sz="3800" b="1" dirty="0"/>
              <a:t>Oak online national academy </a:t>
            </a:r>
            <a:r>
              <a:rPr lang="en-GB" sz="3800" dirty="0">
                <a:hlinkClick r:id="rId3"/>
              </a:rPr>
              <a:t>videoed lessons</a:t>
            </a:r>
            <a:endParaRPr lang="en-GB" sz="3800" dirty="0"/>
          </a:p>
          <a:p>
            <a:pPr lvl="1" fontAlgn="base"/>
            <a:r>
              <a:rPr lang="en-GB" sz="3200" dirty="0"/>
              <a:t>All year 7 and ongoing year 8; using NCELP resources</a:t>
            </a:r>
          </a:p>
          <a:p>
            <a:pPr lvl="1" fontAlgn="base"/>
            <a:r>
              <a:rPr lang="en-GB" sz="3200" dirty="0"/>
              <a:t>Years 9, 10, 11; informed by pedagogy review and NCELP principles</a:t>
            </a:r>
          </a:p>
          <a:p>
            <a:pPr marL="371475" lvl="1" indent="0" fontAlgn="base">
              <a:buNone/>
            </a:pPr>
            <a:endParaRPr lang="en-GB" sz="3200" dirty="0"/>
          </a:p>
          <a:p>
            <a:pPr marL="0" indent="0" fontAlgn="base">
              <a:buNone/>
            </a:pPr>
            <a:r>
              <a:rPr lang="en-GB" sz="3800" b="1" dirty="0"/>
              <a:t>BBC Bitesize</a:t>
            </a:r>
          </a:p>
          <a:p>
            <a:pPr lvl="1" fontAlgn="base"/>
            <a:r>
              <a:rPr lang="en-GB" sz="3200" dirty="0">
                <a:hlinkClick r:id="rId4"/>
              </a:rPr>
              <a:t>NCELP teachers talking about grammar and phonics</a:t>
            </a:r>
            <a:r>
              <a:rPr lang="en-GB" sz="3200" dirty="0"/>
              <a:t>! </a:t>
            </a:r>
            <a:endParaRPr lang="en-GB" sz="2900" dirty="0"/>
          </a:p>
          <a:p>
            <a:pPr lvl="1"/>
            <a:r>
              <a:rPr lang="en-GB" sz="3200" dirty="0"/>
              <a:t>New content focusing on vocab, phonics, grammar: </a:t>
            </a:r>
          </a:p>
          <a:p>
            <a:pPr marL="0" indent="0">
              <a:buNone/>
            </a:pPr>
            <a:r>
              <a:rPr lang="en-GB" sz="2900" u="sng" dirty="0">
                <a:hlinkClick r:id="rId5"/>
              </a:rPr>
              <a:t>French</a:t>
            </a:r>
            <a:r>
              <a:rPr lang="en-GB" sz="2900" u="sng" dirty="0"/>
              <a:t> 	</a:t>
            </a:r>
            <a:r>
              <a:rPr lang="en-GB" sz="2900" dirty="0"/>
              <a:t>	</a:t>
            </a:r>
            <a:r>
              <a:rPr lang="en-GB" sz="2900" u="sng" dirty="0">
                <a:hlinkClick r:id="rId6"/>
              </a:rPr>
              <a:t>German</a:t>
            </a:r>
            <a:r>
              <a:rPr lang="en-GB" sz="2900" dirty="0"/>
              <a:t> 	</a:t>
            </a:r>
            <a:r>
              <a:rPr lang="en-GB" sz="2900" u="sng" dirty="0">
                <a:hlinkClick r:id="rId7"/>
              </a:rPr>
              <a:t>Spanish</a:t>
            </a:r>
            <a:endParaRPr lang="en-GB" sz="2900" u="sng" dirty="0"/>
          </a:p>
          <a:p>
            <a:pPr marL="0" indent="0">
              <a:buNone/>
            </a:pPr>
            <a:endParaRPr lang="en-GB" sz="2900" u="sng" dirty="0"/>
          </a:p>
          <a:p>
            <a:pPr marL="0" indent="0">
              <a:buNone/>
            </a:pPr>
            <a:r>
              <a:rPr lang="en-GB" sz="3800" b="1" dirty="0">
                <a:solidFill>
                  <a:srgbClr val="4472C4">
                    <a:lumMod val="50000"/>
                  </a:srgbClr>
                </a:solidFill>
              </a:rPr>
              <a:t>Multilingual Profiler </a:t>
            </a:r>
            <a:r>
              <a:rPr lang="en-GB" sz="3200" dirty="0">
                <a:solidFill>
                  <a:srgbClr val="4472C4">
                    <a:lumMod val="50000"/>
                  </a:srgbClr>
                </a:solidFill>
              </a:rPr>
              <a:t>Lexical profiling tool for F, G, S 	</a:t>
            </a:r>
            <a:r>
              <a:rPr lang="en-GB" sz="3200" dirty="0">
                <a:solidFill>
                  <a:srgbClr val="4472C4">
                    <a:lumMod val="50000"/>
                  </a:srgbClr>
                </a:solidFill>
                <a:hlinkClick r:id="rId8"/>
              </a:rPr>
              <a:t>https://www.multilingprofiler.net/</a:t>
            </a:r>
            <a:endParaRPr lang="en-GB" sz="3200" dirty="0">
              <a:solidFill>
                <a:srgbClr val="4472C4">
                  <a:lumMod val="50000"/>
                </a:srgbClr>
              </a:solidFill>
            </a:endParaRPr>
          </a:p>
          <a:p>
            <a:pPr marL="0" indent="0">
              <a:buNone/>
            </a:pPr>
            <a:endParaRPr lang="en-GB" sz="3200" dirty="0">
              <a:solidFill>
                <a:srgbClr val="4472C4">
                  <a:lumMod val="50000"/>
                </a:srgbClr>
              </a:solidFill>
            </a:endParaRPr>
          </a:p>
          <a:p>
            <a:pPr marL="0" indent="0">
              <a:buNone/>
            </a:pPr>
            <a:r>
              <a:rPr lang="en-GB" sz="3800" b="1" dirty="0"/>
              <a:t>Gaming Grammar</a:t>
            </a:r>
            <a:r>
              <a:rPr lang="en-GB" sz="2900" dirty="0"/>
              <a:t> </a:t>
            </a:r>
            <a:r>
              <a:rPr lang="en-GB" sz="3300" dirty="0">
                <a:hlinkClick r:id="rId9" tooltip="Original URL: https://www.gaminggrammar.com/. Click or tap if you trust this link."/>
              </a:rPr>
              <a:t>https://www.gaminggrammar.com</a:t>
            </a:r>
            <a:r>
              <a:rPr lang="en-GB" sz="3300" dirty="0"/>
              <a:t> (+apps)</a:t>
            </a:r>
          </a:p>
          <a:p>
            <a:pPr marL="0" indent="0">
              <a:buNone/>
            </a:pPr>
            <a:endParaRPr lang="en-GB" sz="3300" dirty="0"/>
          </a:p>
          <a:p>
            <a:pPr marL="0" indent="0">
              <a:buNone/>
            </a:pPr>
            <a:r>
              <a:rPr lang="en-GB" sz="3800" b="1" dirty="0"/>
              <a:t>OASIS	</a:t>
            </a:r>
            <a:r>
              <a:rPr lang="en-US" sz="4000" i="1" dirty="0">
                <a:solidFill>
                  <a:srgbClr val="104F75"/>
                </a:solidFill>
              </a:rPr>
              <a:t> </a:t>
            </a:r>
            <a:r>
              <a:rPr lang="en-US" sz="3500" i="1" dirty="0">
                <a:solidFill>
                  <a:srgbClr val="104F75"/>
                </a:solidFill>
              </a:rPr>
              <a:t>Accessible Summaries </a:t>
            </a:r>
            <a:r>
              <a:rPr lang="en-US" sz="3500" dirty="0">
                <a:solidFill>
                  <a:srgbClr val="104F75"/>
                </a:solidFill>
              </a:rPr>
              <a:t>of research freely available</a:t>
            </a:r>
            <a:r>
              <a:rPr lang="en-US" sz="4000" dirty="0">
                <a:solidFill>
                  <a:srgbClr val="104F75"/>
                </a:solidFill>
              </a:rPr>
              <a:t> </a:t>
            </a:r>
            <a:r>
              <a:rPr lang="en-US" sz="4000" dirty="0">
                <a:solidFill>
                  <a:srgbClr val="104F75"/>
                </a:solidFill>
                <a:hlinkClick r:id="rId10"/>
              </a:rPr>
              <a:t> oasis-database.org</a:t>
            </a:r>
            <a:endParaRPr lang="en-GB" sz="3800" b="1" dirty="0"/>
          </a:p>
          <a:p>
            <a:pPr marL="0" indent="0">
              <a:buNone/>
            </a:pPr>
            <a:endParaRPr lang="en-GB" sz="3300" dirty="0"/>
          </a:p>
          <a:p>
            <a:pPr marL="0" indent="0">
              <a:buNone/>
            </a:pPr>
            <a:endParaRPr lang="en-GB" sz="3300" dirty="0"/>
          </a:p>
        </p:txBody>
      </p:sp>
      <p:sp>
        <p:nvSpPr>
          <p:cNvPr id="4" name="Title 1">
            <a:extLst>
              <a:ext uri="{FF2B5EF4-FFF2-40B4-BE49-F238E27FC236}">
                <a16:creationId xmlns:a16="http://schemas.microsoft.com/office/drawing/2014/main" id="{FD5D7B5F-EF45-459E-B8FD-9333DC7C3D1D}"/>
              </a:ext>
            </a:extLst>
          </p:cNvPr>
          <p:cNvSpPr>
            <a:spLocks noGrp="1"/>
          </p:cNvSpPr>
          <p:nvPr>
            <p:ph type="title"/>
          </p:nvPr>
        </p:nvSpPr>
        <p:spPr>
          <a:xfrm>
            <a:off x="774700" y="230188"/>
            <a:ext cx="9221788" cy="965200"/>
          </a:xfrm>
        </p:spPr>
        <p:txBody>
          <a:bodyPr>
            <a:normAutofit/>
          </a:bodyPr>
          <a:lstStyle/>
          <a:p>
            <a:r>
              <a:rPr lang="en-GB" sz="3600" b="1" dirty="0">
                <a:solidFill>
                  <a:schemeClr val="bg1"/>
                </a:solidFill>
              </a:rPr>
              <a:t>NCELP in Numbers</a:t>
            </a:r>
          </a:p>
        </p:txBody>
      </p:sp>
      <p:pic>
        <p:nvPicPr>
          <p:cNvPr id="5" name="Picture 4" descr="background rectangle">
            <a:extLst>
              <a:ext uri="{FF2B5EF4-FFF2-40B4-BE49-F238E27FC236}">
                <a16:creationId xmlns:a16="http://schemas.microsoft.com/office/drawing/2014/main" id="{830DF6CE-F2F0-4C1E-9B21-7671C690AB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89203"/>
            <a:ext cx="4876800" cy="727980"/>
          </a:xfrm>
          <a:prstGeom prst="rect">
            <a:avLst/>
          </a:prstGeom>
        </p:spPr>
      </p:pic>
      <p:sp>
        <p:nvSpPr>
          <p:cNvPr id="6" name="Title 1">
            <a:extLst>
              <a:ext uri="{FF2B5EF4-FFF2-40B4-BE49-F238E27FC236}">
                <a16:creationId xmlns:a16="http://schemas.microsoft.com/office/drawing/2014/main" id="{0B0F0A08-90CC-4716-B5B0-863193248425}"/>
              </a:ext>
            </a:extLst>
          </p:cNvPr>
          <p:cNvSpPr txBox="1">
            <a:spLocks/>
          </p:cNvSpPr>
          <p:nvPr/>
        </p:nvSpPr>
        <p:spPr>
          <a:xfrm>
            <a:off x="123033" y="103794"/>
            <a:ext cx="3163092" cy="612472"/>
          </a:xfrm>
          <a:prstGeom prst="rect">
            <a:avLst/>
          </a:prstGeom>
        </p:spPr>
        <p:txBody>
          <a:bodyPr vert="horz" lIns="91440" tIns="45720" rIns="91440" bIns="45720" rtlCol="0" anchor="ctr">
            <a:normAutofit fontScale="70000" lnSpcReduction="20000"/>
          </a:bodyPr>
          <a:lstStyle>
            <a:lvl1pPr algn="l" defTabSz="742950" rtl="0" eaLnBrk="1" latinLnBrk="0" hangingPunct="1">
              <a:lnSpc>
                <a:spcPct val="90000"/>
              </a:lnSpc>
              <a:spcBef>
                <a:spcPct val="0"/>
              </a:spcBef>
              <a:buNone/>
              <a:defRPr sz="3575"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NCELP and beyond</a:t>
            </a:r>
          </a:p>
        </p:txBody>
      </p:sp>
    </p:spTree>
    <p:extLst>
      <p:ext uri="{BB962C8B-B14F-4D97-AF65-F5344CB8AC3E}">
        <p14:creationId xmlns:p14="http://schemas.microsoft.com/office/powerpoint/2010/main" val="191402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F84C62-39C4-4439-94B8-B47B2CB918CB}"/>
              </a:ext>
            </a:extLst>
          </p:cNvPr>
          <p:cNvPicPr>
            <a:picLocks noChangeAspect="1"/>
          </p:cNvPicPr>
          <p:nvPr/>
        </p:nvPicPr>
        <p:blipFill>
          <a:blip r:embed="rId3"/>
          <a:stretch>
            <a:fillRect/>
          </a:stretch>
        </p:blipFill>
        <p:spPr>
          <a:xfrm>
            <a:off x="156224" y="823172"/>
            <a:ext cx="10357693" cy="5529672"/>
          </a:xfrm>
          <a:prstGeom prst="rect">
            <a:avLst/>
          </a:prstGeom>
        </p:spPr>
      </p:pic>
      <p:sp>
        <p:nvSpPr>
          <p:cNvPr id="2" name="Title 1">
            <a:extLst>
              <a:ext uri="{FF2B5EF4-FFF2-40B4-BE49-F238E27FC236}">
                <a16:creationId xmlns:a16="http://schemas.microsoft.com/office/drawing/2014/main" id="{DF433482-C902-470C-B7B2-E028B1C1CC8B}"/>
              </a:ext>
            </a:extLst>
          </p:cNvPr>
          <p:cNvSpPr>
            <a:spLocks noGrp="1"/>
          </p:cNvSpPr>
          <p:nvPr>
            <p:ph type="title"/>
          </p:nvPr>
        </p:nvSpPr>
        <p:spPr>
          <a:xfrm>
            <a:off x="0" y="772765"/>
            <a:ext cx="9221688" cy="1162457"/>
          </a:xfrm>
        </p:spPr>
        <p:txBody>
          <a:bodyPr anchor="t">
            <a:normAutofit/>
          </a:bodyPr>
          <a:lstStyle/>
          <a:p>
            <a:r>
              <a:rPr lang="en-GB" sz="789" dirty="0">
                <a:solidFill>
                  <a:schemeClr val="bg1"/>
                </a:solidFill>
              </a:rPr>
              <a:t>Screen shot of a SOW</a:t>
            </a:r>
          </a:p>
        </p:txBody>
      </p:sp>
      <p:sp>
        <p:nvSpPr>
          <p:cNvPr id="10" name="Oval Callout 9">
            <a:extLst>
              <a:ext uri="{FF2B5EF4-FFF2-40B4-BE49-F238E27FC236}">
                <a16:creationId xmlns:a16="http://schemas.microsoft.com/office/drawing/2014/main" id="{056069BA-7343-4743-B9F4-550554AEDDDD}"/>
              </a:ext>
            </a:extLst>
          </p:cNvPr>
          <p:cNvSpPr/>
          <p:nvPr/>
        </p:nvSpPr>
        <p:spPr>
          <a:xfrm>
            <a:off x="57528" y="2987694"/>
            <a:ext cx="6076823" cy="1339747"/>
          </a:xfrm>
          <a:prstGeom prst="wedgeEllipseCallout">
            <a:avLst>
              <a:gd name="adj1" fmla="val -26213"/>
              <a:gd name="adj2" fmla="val 56085"/>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51808" indent="-751808">
              <a:buClr>
                <a:schemeClr val="accent2"/>
              </a:buClr>
            </a:pPr>
            <a:endParaRPr lang="en-GB" sz="1754" dirty="0">
              <a:solidFill>
                <a:schemeClr val="bg1"/>
              </a:solidFill>
              <a:latin typeface="Century Gothic" panose="020B0502020202020204" pitchFamily="34" charset="0"/>
            </a:endParaRPr>
          </a:p>
        </p:txBody>
      </p:sp>
      <p:sp>
        <p:nvSpPr>
          <p:cNvPr id="13" name="Rectangular Callout 12">
            <a:extLst>
              <a:ext uri="{FF2B5EF4-FFF2-40B4-BE49-F238E27FC236}">
                <a16:creationId xmlns:a16="http://schemas.microsoft.com/office/drawing/2014/main" id="{F0ED25CB-2991-8E46-B0F5-17DE2DAD340D}"/>
              </a:ext>
            </a:extLst>
          </p:cNvPr>
          <p:cNvSpPr/>
          <p:nvPr/>
        </p:nvSpPr>
        <p:spPr>
          <a:xfrm>
            <a:off x="325928" y="961554"/>
            <a:ext cx="2375956" cy="1152821"/>
          </a:xfrm>
          <a:prstGeom prst="wedgeRectCallout">
            <a:avLst>
              <a:gd name="adj1" fmla="val 206646"/>
              <a:gd name="adj2" fmla="val 26281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en-GB" sz="1754" dirty="0">
                <a:solidFill>
                  <a:schemeClr val="bg1"/>
                </a:solidFill>
                <a:latin typeface="Century Gothic" panose="020B0502020202020204" pitchFamily="34" charset="0"/>
              </a:rPr>
              <a:t>Systematic revisiting of vocabulary every 3 weeks and 9 weeks</a:t>
            </a:r>
          </a:p>
        </p:txBody>
      </p:sp>
      <p:sp>
        <p:nvSpPr>
          <p:cNvPr id="14" name="Punched Tape 13">
            <a:extLst>
              <a:ext uri="{FF2B5EF4-FFF2-40B4-BE49-F238E27FC236}">
                <a16:creationId xmlns:a16="http://schemas.microsoft.com/office/drawing/2014/main" id="{4C9E9FA4-1919-C944-9DE1-250426764A0C}"/>
              </a:ext>
            </a:extLst>
          </p:cNvPr>
          <p:cNvSpPr/>
          <p:nvPr/>
        </p:nvSpPr>
        <p:spPr>
          <a:xfrm>
            <a:off x="2462951" y="5569072"/>
            <a:ext cx="5207309" cy="613789"/>
          </a:xfrm>
          <a:prstGeom prst="flowChartPunchedTape">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51808" indent="-751808">
              <a:lnSpc>
                <a:spcPct val="150000"/>
              </a:lnSpc>
              <a:buClr>
                <a:schemeClr val="accent2"/>
              </a:buClr>
            </a:pPr>
            <a:r>
              <a:rPr lang="en-GB" sz="1754" dirty="0">
                <a:solidFill>
                  <a:schemeClr val="bg1"/>
                </a:solidFill>
                <a:latin typeface="Century Gothic" panose="020B0502020202020204" pitchFamily="34" charset="0"/>
              </a:rPr>
              <a:t>Weeks set aside for work on ‘rich texts’</a:t>
            </a:r>
          </a:p>
        </p:txBody>
      </p:sp>
      <p:sp>
        <p:nvSpPr>
          <p:cNvPr id="4" name="TextBox 3">
            <a:extLst>
              <a:ext uri="{FF2B5EF4-FFF2-40B4-BE49-F238E27FC236}">
                <a16:creationId xmlns:a16="http://schemas.microsoft.com/office/drawing/2014/main" id="{F0BEE473-812D-4761-BA86-B16793B501B5}"/>
              </a:ext>
            </a:extLst>
          </p:cNvPr>
          <p:cNvSpPr txBox="1"/>
          <p:nvPr/>
        </p:nvSpPr>
        <p:spPr>
          <a:xfrm>
            <a:off x="566673" y="3166847"/>
            <a:ext cx="6785188" cy="1172116"/>
          </a:xfrm>
          <a:prstGeom prst="rect">
            <a:avLst/>
          </a:prstGeom>
          <a:noFill/>
        </p:spPr>
        <p:txBody>
          <a:bodyPr wrap="square" rtlCol="0">
            <a:spAutoFit/>
          </a:bodyPr>
          <a:lstStyle/>
          <a:p>
            <a:pPr marL="751808" indent="-751808">
              <a:buClr>
                <a:schemeClr val="accent2"/>
              </a:buClr>
            </a:pPr>
            <a:r>
              <a:rPr lang="en-GB" sz="1754" dirty="0">
                <a:solidFill>
                  <a:schemeClr val="bg1"/>
                </a:solidFill>
                <a:latin typeface="Century Gothic" panose="020B0502020202020204" pitchFamily="34" charset="0"/>
              </a:rPr>
              <a:t>Grammar sequencing is language specific</a:t>
            </a:r>
          </a:p>
          <a:p>
            <a:pPr marL="751808" indent="-751808">
              <a:buClr>
                <a:schemeClr val="accent2"/>
              </a:buClr>
            </a:pPr>
            <a:r>
              <a:rPr lang="en-GB" sz="1754" dirty="0">
                <a:solidFill>
                  <a:schemeClr val="bg1"/>
                </a:solidFill>
                <a:latin typeface="Century Gothic" panose="020B0502020202020204" pitchFamily="34" charset="0"/>
              </a:rPr>
              <a:t>Extremely high frequency (irregular!) verbs at start</a:t>
            </a:r>
          </a:p>
          <a:p>
            <a:pPr marL="751808" indent="-751808">
              <a:buClr>
                <a:schemeClr val="accent2"/>
              </a:buClr>
            </a:pPr>
            <a:r>
              <a:rPr lang="en-GB" sz="1754" dirty="0">
                <a:solidFill>
                  <a:schemeClr val="bg1"/>
                </a:solidFill>
                <a:latin typeface="Century Gothic" panose="020B0502020202020204" pitchFamily="34" charset="0"/>
              </a:rPr>
              <a:t>Then highly regular and frequent verbs</a:t>
            </a:r>
          </a:p>
          <a:p>
            <a:endParaRPr lang="en-GB" sz="1754" dirty="0"/>
          </a:p>
        </p:txBody>
      </p:sp>
      <p:grpSp>
        <p:nvGrpSpPr>
          <p:cNvPr id="8" name="Group 7">
            <a:extLst>
              <a:ext uri="{FF2B5EF4-FFF2-40B4-BE49-F238E27FC236}">
                <a16:creationId xmlns:a16="http://schemas.microsoft.com/office/drawing/2014/main" id="{AFB0CCAD-4CFE-4A14-8334-7142FA26B037}"/>
              </a:ext>
            </a:extLst>
          </p:cNvPr>
          <p:cNvGrpSpPr/>
          <p:nvPr/>
        </p:nvGrpSpPr>
        <p:grpSpPr>
          <a:xfrm>
            <a:off x="7080187" y="2305859"/>
            <a:ext cx="2876286" cy="2031587"/>
            <a:chOff x="4484787" y="151587"/>
            <a:chExt cx="3279863" cy="2316643"/>
          </a:xfrm>
        </p:grpSpPr>
        <p:sp>
          <p:nvSpPr>
            <p:cNvPr id="15" name="Explosion 2 14">
              <a:extLst>
                <a:ext uri="{FF2B5EF4-FFF2-40B4-BE49-F238E27FC236}">
                  <a16:creationId xmlns:a16="http://schemas.microsoft.com/office/drawing/2014/main" id="{4B18642D-18ED-F145-AD0E-92849F6B4B59}"/>
                </a:ext>
              </a:extLst>
            </p:cNvPr>
            <p:cNvSpPr/>
            <p:nvPr/>
          </p:nvSpPr>
          <p:spPr>
            <a:xfrm>
              <a:off x="4484787" y="151587"/>
              <a:ext cx="3279863" cy="2316643"/>
            </a:xfrm>
            <a:prstGeom prst="irregularSeal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GB" sz="1754"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88B714E3-94C9-4B0C-9E77-21AB3C7D6600}"/>
                </a:ext>
              </a:extLst>
            </p:cNvPr>
            <p:cNvSpPr/>
            <p:nvPr/>
          </p:nvSpPr>
          <p:spPr>
            <a:xfrm>
              <a:off x="5200915" y="802076"/>
              <a:ext cx="1700373" cy="1028755"/>
            </a:xfrm>
            <a:prstGeom prst="rect">
              <a:avLst/>
            </a:prstGeom>
          </p:spPr>
          <p:txBody>
            <a:bodyPr wrap="square">
              <a:spAutoFit/>
            </a:bodyPr>
            <a:lstStyle/>
            <a:p>
              <a:r>
                <a:rPr lang="en-GB" sz="1754" dirty="0">
                  <a:solidFill>
                    <a:schemeClr val="bg1"/>
                  </a:solidFill>
                  <a:latin typeface="Century Gothic" panose="020B0502020202020204" pitchFamily="34" charset="0"/>
                </a:rPr>
                <a:t>phonics practice every lesson</a:t>
              </a:r>
            </a:p>
          </p:txBody>
        </p:sp>
      </p:grpSp>
      <p:grpSp>
        <p:nvGrpSpPr>
          <p:cNvPr id="11" name="Group 10">
            <a:extLst>
              <a:ext uri="{FF2B5EF4-FFF2-40B4-BE49-F238E27FC236}">
                <a16:creationId xmlns:a16="http://schemas.microsoft.com/office/drawing/2014/main" id="{858C468F-196F-4D36-9CD7-13FF2F5CF1C2}"/>
              </a:ext>
            </a:extLst>
          </p:cNvPr>
          <p:cNvGrpSpPr/>
          <p:nvPr/>
        </p:nvGrpSpPr>
        <p:grpSpPr>
          <a:xfrm>
            <a:off x="4708223" y="874800"/>
            <a:ext cx="4543166" cy="958922"/>
            <a:chOff x="5368842" y="116352"/>
            <a:chExt cx="5180626" cy="1093470"/>
          </a:xfrm>
        </p:grpSpPr>
        <p:sp>
          <p:nvSpPr>
            <p:cNvPr id="6" name="Oval Callout 5">
              <a:extLst>
                <a:ext uri="{FF2B5EF4-FFF2-40B4-BE49-F238E27FC236}">
                  <a16:creationId xmlns:a16="http://schemas.microsoft.com/office/drawing/2014/main" id="{F1C14D10-2B97-5042-81A9-B6D01DF0D288}"/>
                </a:ext>
              </a:extLst>
            </p:cNvPr>
            <p:cNvSpPr/>
            <p:nvPr/>
          </p:nvSpPr>
          <p:spPr>
            <a:xfrm>
              <a:off x="5368842" y="116352"/>
              <a:ext cx="5180626" cy="1093470"/>
            </a:xfrm>
            <a:prstGeom prst="wedgeEllipseCallout">
              <a:avLst>
                <a:gd name="adj1" fmla="val 58204"/>
                <a:gd name="adj2" fmla="val 6838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51808" indent="-751808">
                <a:lnSpc>
                  <a:spcPct val="150000"/>
                </a:lnSpc>
                <a:buClr>
                  <a:schemeClr val="accent2"/>
                </a:buClr>
              </a:pPr>
              <a:endParaRPr lang="en-GB" sz="1754"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442B47FB-148D-47F8-AD4A-A22E0D02EE59}"/>
                </a:ext>
              </a:extLst>
            </p:cNvPr>
            <p:cNvSpPr/>
            <p:nvPr/>
          </p:nvSpPr>
          <p:spPr>
            <a:xfrm>
              <a:off x="5735225" y="269439"/>
              <a:ext cx="4676792" cy="720933"/>
            </a:xfrm>
            <a:prstGeom prst="rect">
              <a:avLst/>
            </a:prstGeom>
          </p:spPr>
          <p:txBody>
            <a:bodyPr wrap="square">
              <a:spAutoFit/>
            </a:bodyPr>
            <a:lstStyle/>
            <a:p>
              <a:pPr marL="751808" indent="-751808">
                <a:buClr>
                  <a:srgbClr val="ED7D31"/>
                </a:buClr>
              </a:pPr>
              <a:r>
                <a:rPr lang="en-GB" sz="1754" dirty="0">
                  <a:solidFill>
                    <a:srgbClr val="FFFFFF"/>
                  </a:solidFill>
                  <a:latin typeface="Century Gothic" panose="020B0502020202020204" pitchFamily="34" charset="0"/>
                </a:rPr>
                <a:t>‘Context’: purpose of the language </a:t>
              </a:r>
            </a:p>
            <a:p>
              <a:pPr marL="751808" indent="-751808">
                <a:buClr>
                  <a:srgbClr val="ED7D31"/>
                </a:buClr>
              </a:pPr>
              <a:r>
                <a:rPr lang="en-GB" sz="1754" dirty="0">
                  <a:solidFill>
                    <a:srgbClr val="FFFFFF"/>
                  </a:solidFill>
                  <a:latin typeface="Century Gothic" panose="020B0502020202020204" pitchFamily="34" charset="0"/>
                </a:rPr>
                <a:t>e.g., “Asking / answering questions”</a:t>
              </a:r>
            </a:p>
          </p:txBody>
        </p:sp>
      </p:grpSp>
    </p:spTree>
    <p:extLst>
      <p:ext uri="{BB962C8B-B14F-4D97-AF65-F5344CB8AC3E}">
        <p14:creationId xmlns:p14="http://schemas.microsoft.com/office/powerpoint/2010/main" val="198943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
          </p:nvPr>
        </p:nvSpPr>
        <p:spPr>
          <a:xfrm>
            <a:off x="3073199" y="507803"/>
            <a:ext cx="4545413" cy="722532"/>
          </a:xfrm>
        </p:spPr>
        <p:txBody>
          <a:bodyPr anchor="t">
            <a:normAutofit/>
          </a:bodyPr>
          <a:lstStyle/>
          <a:p>
            <a:r>
              <a:rPr lang="en-GB" sz="2400" dirty="0"/>
              <a:t>NCELP curriculum planning</a:t>
            </a:r>
          </a:p>
        </p:txBody>
      </p:sp>
      <p:sp>
        <p:nvSpPr>
          <p:cNvPr id="8" name="Content Placeholder 7"/>
          <p:cNvSpPr>
            <a:spLocks noGrp="1"/>
          </p:cNvSpPr>
          <p:nvPr>
            <p:ph sz="quarter" idx="4"/>
          </p:nvPr>
        </p:nvSpPr>
        <p:spPr>
          <a:xfrm>
            <a:off x="634701" y="2073692"/>
            <a:ext cx="8891303" cy="3412290"/>
          </a:xfrm>
        </p:spPr>
        <p:txBody>
          <a:bodyPr>
            <a:noAutofit/>
          </a:bodyPr>
          <a:lstStyle/>
          <a:p>
            <a:r>
              <a:rPr lang="en-GB" sz="2400" dirty="0"/>
              <a:t>Learning is </a:t>
            </a:r>
            <a:r>
              <a:rPr lang="en-GB" sz="2400" b="1" dirty="0"/>
              <a:t>carefully planned</a:t>
            </a:r>
            <a:r>
              <a:rPr lang="en-GB" sz="2400" dirty="0"/>
              <a:t> to support </a:t>
            </a:r>
            <a:r>
              <a:rPr lang="en-GB" sz="2400" b="1" dirty="0"/>
              <a:t>progression</a:t>
            </a:r>
          </a:p>
          <a:p>
            <a:endParaRPr lang="en-GB" sz="2400" b="1" dirty="0"/>
          </a:p>
          <a:p>
            <a:r>
              <a:rPr lang="en-GB" sz="2400" b="1" dirty="0"/>
              <a:t>Progression</a:t>
            </a:r>
            <a:r>
              <a:rPr lang="en-GB" sz="2400" dirty="0"/>
              <a:t> is determined by:</a:t>
            </a:r>
          </a:p>
          <a:p>
            <a:endParaRPr lang="en-GB" sz="2400" dirty="0"/>
          </a:p>
          <a:p>
            <a:pPr lvl="1"/>
            <a:r>
              <a:rPr lang="en-GB" sz="2075" dirty="0"/>
              <a:t>functions of </a:t>
            </a:r>
            <a:r>
              <a:rPr lang="en-GB" sz="2075" b="1" dirty="0"/>
              <a:t>grammar, </a:t>
            </a:r>
          </a:p>
          <a:p>
            <a:pPr lvl="1"/>
            <a:r>
              <a:rPr lang="en-GB" sz="2075" dirty="0"/>
              <a:t>frequency and usefulness of </a:t>
            </a:r>
            <a:r>
              <a:rPr lang="en-GB" sz="2075" b="1" dirty="0"/>
              <a:t>vocabulary</a:t>
            </a:r>
            <a:r>
              <a:rPr lang="en-GB" sz="2075" dirty="0"/>
              <a:t> and </a:t>
            </a:r>
            <a:r>
              <a:rPr lang="en-GB" sz="2075" b="1" dirty="0"/>
              <a:t>phonics</a:t>
            </a:r>
            <a:endParaRPr lang="en-GB" sz="2400" dirty="0"/>
          </a:p>
        </p:txBody>
      </p:sp>
    </p:spTree>
    <p:extLst>
      <p:ext uri="{BB962C8B-B14F-4D97-AF65-F5344CB8AC3E}">
        <p14:creationId xmlns:p14="http://schemas.microsoft.com/office/powerpoint/2010/main" val="311242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793744" y="642243"/>
            <a:ext cx="4693579" cy="745494"/>
          </a:xfrm>
        </p:spPr>
        <p:txBody>
          <a:bodyPr anchor="t">
            <a:normAutofit/>
          </a:bodyPr>
          <a:lstStyle/>
          <a:p>
            <a:r>
              <a:rPr lang="en-GB" sz="2400" dirty="0"/>
              <a:t>NCELP curriculum planning</a:t>
            </a:r>
          </a:p>
        </p:txBody>
      </p:sp>
      <p:sp>
        <p:nvSpPr>
          <p:cNvPr id="6" name="Content Placeholder 5"/>
          <p:cNvSpPr>
            <a:spLocks noGrp="1"/>
          </p:cNvSpPr>
          <p:nvPr>
            <p:ph sz="quarter" idx="4"/>
          </p:nvPr>
        </p:nvSpPr>
        <p:spPr>
          <a:xfrm>
            <a:off x="190393" y="1647937"/>
            <a:ext cx="10311025" cy="6212952"/>
          </a:xfrm>
        </p:spPr>
        <p:txBody>
          <a:bodyPr>
            <a:noAutofit/>
          </a:bodyPr>
          <a:lstStyle/>
          <a:p>
            <a:r>
              <a:rPr lang="en-GB" sz="2300" b="1" dirty="0">
                <a:solidFill>
                  <a:srgbClr val="4472C4">
                    <a:lumMod val="50000"/>
                  </a:srgbClr>
                </a:solidFill>
              </a:rPr>
              <a:t>Phonics</a:t>
            </a:r>
            <a:r>
              <a:rPr lang="en-GB" sz="2300" dirty="0">
                <a:solidFill>
                  <a:srgbClr val="4472C4">
                    <a:lumMod val="50000"/>
                  </a:srgbClr>
                </a:solidFill>
              </a:rPr>
              <a:t> – sequenced explicit teaching of new sound-symbol correspondences (SSC) followed by revisiting and consolidation throughout.</a:t>
            </a:r>
          </a:p>
          <a:p>
            <a:endParaRPr lang="en-GB" sz="2300" dirty="0">
              <a:solidFill>
                <a:srgbClr val="4472C4">
                  <a:lumMod val="50000"/>
                </a:srgbClr>
              </a:solidFill>
            </a:endParaRPr>
          </a:p>
          <a:p>
            <a:r>
              <a:rPr lang="en-GB" sz="2300" b="1" dirty="0">
                <a:solidFill>
                  <a:srgbClr val="4472C4">
                    <a:lumMod val="50000"/>
                  </a:srgbClr>
                </a:solidFill>
              </a:rPr>
              <a:t>Vocabulary</a:t>
            </a:r>
            <a:r>
              <a:rPr lang="en-GB" sz="2300" dirty="0">
                <a:solidFill>
                  <a:srgbClr val="4472C4">
                    <a:lumMod val="50000"/>
                  </a:srgbClr>
                </a:solidFill>
              </a:rPr>
              <a:t> – teaching of ca. ten new words per week, sets of words from different parts of speech, most common verbs, selected on the basis of word frequency.</a:t>
            </a:r>
          </a:p>
          <a:p>
            <a:endParaRPr lang="en-GB" sz="2300" dirty="0">
              <a:solidFill>
                <a:srgbClr val="4472C4">
                  <a:lumMod val="50000"/>
                </a:srgbClr>
              </a:solidFill>
            </a:endParaRPr>
          </a:p>
          <a:p>
            <a:r>
              <a:rPr lang="en-GB" sz="2300" b="1" dirty="0">
                <a:solidFill>
                  <a:srgbClr val="4472C4">
                    <a:lumMod val="50000"/>
                  </a:srgbClr>
                </a:solidFill>
              </a:rPr>
              <a:t>Grammar </a:t>
            </a:r>
            <a:r>
              <a:rPr lang="en-GB" sz="2300" dirty="0">
                <a:solidFill>
                  <a:srgbClr val="4472C4">
                    <a:lumMod val="50000"/>
                  </a:srgbClr>
                </a:solidFill>
              </a:rPr>
              <a:t>– no more than one new grammar function every two weeks. </a:t>
            </a:r>
            <a:r>
              <a:rPr lang="en-GB" sz="2400" dirty="0">
                <a:solidFill>
                  <a:srgbClr val="4472C4">
                    <a:lumMod val="50000"/>
                  </a:srgbClr>
                </a:solidFill>
              </a:rPr>
              <a:t>Core grammar taught and revisited several times over KS3 and KS4.</a:t>
            </a:r>
            <a:endParaRPr lang="en-GB" sz="2300" dirty="0">
              <a:solidFill>
                <a:srgbClr val="4472C4">
                  <a:lumMod val="50000"/>
                </a:srgbClr>
              </a:solidFill>
            </a:endParaRPr>
          </a:p>
        </p:txBody>
      </p:sp>
    </p:spTree>
    <p:extLst>
      <p:ext uri="{BB962C8B-B14F-4D97-AF65-F5344CB8AC3E}">
        <p14:creationId xmlns:p14="http://schemas.microsoft.com/office/powerpoint/2010/main" val="47024516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A4_Print_Template.pptx" id="{1C72884B-63D7-4DAF-89FF-05FAFD83FB3A}" vid="{0F11A6E2-1891-42CC-A128-A57A4BCB23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4609</TotalTime>
  <Words>7109</Words>
  <Application>Microsoft Office PowerPoint</Application>
  <PresentationFormat>Custom</PresentationFormat>
  <Paragraphs>858</Paragraphs>
  <Slides>37</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Century Gothic</vt:lpstr>
      <vt:lpstr>Noto Sans Symbols</vt:lpstr>
      <vt:lpstr>Tw Cen MT</vt:lpstr>
      <vt:lpstr>Wingdings</vt:lpstr>
      <vt:lpstr>1_Office Theme</vt:lpstr>
      <vt:lpstr>National Centre for Excellence for Language Pedagogy </vt:lpstr>
      <vt:lpstr>Outline of the talk</vt:lpstr>
      <vt:lpstr>What is NCELP?</vt:lpstr>
      <vt:lpstr>Languages Pedagogy Review: 13 recommendations for schools: </vt:lpstr>
      <vt:lpstr>Languages Pedagogy Review, Recommendations (cont’d)</vt:lpstr>
      <vt:lpstr>NCELP in Numbers</vt:lpstr>
      <vt:lpstr>Screen shot of a SOW</vt:lpstr>
      <vt:lpstr>PowerPoint Presentation</vt:lpstr>
      <vt:lpstr>PowerPoint Presentation</vt:lpstr>
      <vt:lpstr>PHONICS</vt:lpstr>
      <vt:lpstr>Minimal pairs</vt:lpstr>
      <vt:lpstr>Pirates!</vt:lpstr>
      <vt:lpstr>En anglais et en français</vt:lpstr>
      <vt:lpstr>PowerPoint Presentation</vt:lpstr>
      <vt:lpstr>Using unknown words [phonics]</vt:lpstr>
      <vt:lpstr>Phonetik - der Bodensee [1/2]</vt:lpstr>
      <vt:lpstr>Phonétique</vt:lpstr>
      <vt:lpstr>PowerPoint Presentation</vt:lpstr>
      <vt:lpstr>VOCABULARY</vt:lpstr>
      <vt:lpstr>vocabulario</vt:lpstr>
      <vt:lpstr>Vokabeln</vt:lpstr>
      <vt:lpstr>escuchar</vt:lpstr>
      <vt:lpstr>eine Geschichte</vt:lpstr>
      <vt:lpstr>Vocabulary introduction</vt:lpstr>
      <vt:lpstr>Grammar</vt:lpstr>
      <vt:lpstr>GRAMMAR </vt:lpstr>
      <vt:lpstr>PowerPoint Presentation</vt:lpstr>
      <vt:lpstr>PowerPoint Presentation</vt:lpstr>
      <vt:lpstr>Hören</vt:lpstr>
      <vt:lpstr>Hören</vt:lpstr>
      <vt:lpstr>Hören</vt:lpstr>
      <vt:lpstr>Hören</vt:lpstr>
      <vt:lpstr>Hören</vt:lpstr>
      <vt:lpstr>Hören</vt:lpstr>
      <vt:lpstr>The talk covered…</vt:lpstr>
      <vt:lpstr>PowerPoint Presentation</vt:lpstr>
      <vt:lpstr>Questions and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NCELP PPT/presentation template</dc:title>
  <dc:creator>Microsoft Office User</dc:creator>
  <cp:lastModifiedBy>Heike Krusemann</cp:lastModifiedBy>
  <cp:revision>65</cp:revision>
  <dcterms:created xsi:type="dcterms:W3CDTF">2020-10-05T14:15:21Z</dcterms:created>
  <dcterms:modified xsi:type="dcterms:W3CDTF">2021-03-21T21:31:03Z</dcterms:modified>
</cp:coreProperties>
</file>