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05"/>
  </p:normalViewPr>
  <p:slideViewPr>
    <p:cSldViewPr snapToGrid="0">
      <p:cViewPr varScale="1">
        <p:scale>
          <a:sx n="83" d="100"/>
          <a:sy n="83" d="100"/>
        </p:scale>
        <p:origin x="29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1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2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B44DAB1-A9A1-A54D-9E94-A125DA6F3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888"/>
            <a:ext cx="4359965" cy="50108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4327"/>
            <a:ext cx="1410158" cy="391915"/>
          </a:xfrm>
        </p:spPr>
        <p:txBody>
          <a:bodyPr>
            <a:noAutofit/>
          </a:bodyPr>
          <a:lstStyle/>
          <a:p>
            <a:r>
              <a:rPr lang="en-GB" sz="1600"/>
              <a:t>Partner(in) A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7F645-E39B-4785-9F7C-FB3999E60DC3}"/>
              </a:ext>
            </a:extLst>
          </p:cNvPr>
          <p:cNvSpPr txBox="1"/>
          <p:nvPr/>
        </p:nvSpPr>
        <p:spPr>
          <a:xfrm>
            <a:off x="121089" y="4614430"/>
            <a:ext cx="624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Fold your paper in half. Try to use the English cues, but refer to the German prompts if you need to.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21446-DC83-4A66-9416-D3EB4CFB9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90" y="728195"/>
            <a:ext cx="6379796" cy="372746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E5F8703-1DC4-42EA-AE1C-4B0404C00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089" y="5137650"/>
            <a:ext cx="6379796" cy="362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7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4327"/>
            <a:ext cx="1410158" cy="391915"/>
          </a:xfrm>
        </p:spPr>
        <p:txBody>
          <a:bodyPr>
            <a:noAutofit/>
          </a:bodyPr>
          <a:lstStyle/>
          <a:p>
            <a:r>
              <a:rPr lang="en-GB" sz="1600" dirty="0"/>
              <a:t>Partner(in) B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65D78A-697F-43F7-9174-6736F3EEC50F}"/>
              </a:ext>
            </a:extLst>
          </p:cNvPr>
          <p:cNvSpPr txBox="1"/>
          <p:nvPr/>
        </p:nvSpPr>
        <p:spPr>
          <a:xfrm>
            <a:off x="121089" y="4614430"/>
            <a:ext cx="624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Fold your paper in half. Try to use the English cues, but refer to the German prompts if you need to.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1E314D-E0DF-48E4-9EAD-F8E882C3C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76" y="724466"/>
            <a:ext cx="6329123" cy="36998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938AF5-27B2-4642-A193-BECD331CBA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76" y="5137650"/>
            <a:ext cx="6305647" cy="369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6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 (2)</Template>
  <TotalTime>61</TotalTime>
  <Words>60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Partner(in) A</vt:lpstr>
      <vt:lpstr>Partner(in) B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Owen</dc:creator>
  <cp:lastModifiedBy>Rachel Hawkes</cp:lastModifiedBy>
  <cp:revision>16</cp:revision>
  <dcterms:created xsi:type="dcterms:W3CDTF">2020-12-09T09:49:11Z</dcterms:created>
  <dcterms:modified xsi:type="dcterms:W3CDTF">2021-06-05T07:24:48Z</dcterms:modified>
</cp:coreProperties>
</file>