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3" r:id="rId2"/>
    <p:sldMasterId id="2147483736" r:id="rId3"/>
    <p:sldMasterId id="2147483749" r:id="rId4"/>
  </p:sldMasterIdLst>
  <p:notesMasterIdLst>
    <p:notesMasterId r:id="rId50"/>
  </p:notesMasterIdLst>
  <p:sldIdLst>
    <p:sldId id="259" r:id="rId5"/>
    <p:sldId id="608" r:id="rId6"/>
    <p:sldId id="609" r:id="rId7"/>
    <p:sldId id="610" r:id="rId8"/>
    <p:sldId id="611" r:id="rId9"/>
    <p:sldId id="283" r:id="rId10"/>
    <p:sldId id="284" r:id="rId11"/>
    <p:sldId id="278" r:id="rId12"/>
    <p:sldId id="607" r:id="rId13"/>
    <p:sldId id="646" r:id="rId14"/>
    <p:sldId id="670" r:id="rId15"/>
    <p:sldId id="274" r:id="rId16"/>
    <p:sldId id="673" r:id="rId17"/>
    <p:sldId id="672" r:id="rId18"/>
    <p:sldId id="674" r:id="rId19"/>
    <p:sldId id="675" r:id="rId20"/>
    <p:sldId id="676" r:id="rId21"/>
    <p:sldId id="678" r:id="rId22"/>
    <p:sldId id="677" r:id="rId23"/>
    <p:sldId id="679" r:id="rId24"/>
    <p:sldId id="671" r:id="rId25"/>
    <p:sldId id="737" r:id="rId26"/>
    <p:sldId id="602" r:id="rId27"/>
    <p:sldId id="319" r:id="rId28"/>
    <p:sldId id="690" r:id="rId29"/>
    <p:sldId id="613" r:id="rId30"/>
    <p:sldId id="612" r:id="rId31"/>
    <p:sldId id="606" r:id="rId32"/>
    <p:sldId id="746" r:id="rId33"/>
    <p:sldId id="261" r:id="rId34"/>
    <p:sldId id="740" r:id="rId35"/>
    <p:sldId id="742" r:id="rId36"/>
    <p:sldId id="741" r:id="rId37"/>
    <p:sldId id="691" r:id="rId38"/>
    <p:sldId id="280" r:id="rId39"/>
    <p:sldId id="744" r:id="rId40"/>
    <p:sldId id="681" r:id="rId41"/>
    <p:sldId id="632" r:id="rId42"/>
    <p:sldId id="735" r:id="rId43"/>
    <p:sldId id="738" r:id="rId44"/>
    <p:sldId id="736" r:id="rId45"/>
    <p:sldId id="739" r:id="rId46"/>
    <p:sldId id="680" r:id="rId47"/>
    <p:sldId id="743" r:id="rId48"/>
    <p:sldId id="745"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6400"/>
    <a:srgbClr val="115076"/>
    <a:srgbClr val="FFF4E7"/>
    <a:srgbClr val="EBEFF7"/>
    <a:srgbClr val="DAA520"/>
    <a:srgbClr val="FFE8CB"/>
    <a:srgbClr val="E3EAFD"/>
    <a:srgbClr val="D1DFEF"/>
    <a:srgbClr val="FBF0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923" autoAdjust="0"/>
    <p:restoredTop sz="46886" autoAdjust="0"/>
  </p:normalViewPr>
  <p:slideViewPr>
    <p:cSldViewPr snapToGrid="0">
      <p:cViewPr varScale="1">
        <p:scale>
          <a:sx n="50" d="100"/>
          <a:sy n="50" d="100"/>
        </p:scale>
        <p:origin x="822" y="42"/>
      </p:cViewPr>
      <p:guideLst/>
    </p:cSldViewPr>
  </p:slideViewPr>
  <p:outlineViewPr>
    <p:cViewPr>
      <p:scale>
        <a:sx n="33" d="100"/>
        <a:sy n="33" d="100"/>
      </p:scale>
      <p:origin x="0" y="-1794"/>
    </p:cViewPr>
  </p:outlineViewPr>
  <p:notesTextViewPr>
    <p:cViewPr>
      <p:scale>
        <a:sx n="3" d="2"/>
        <a:sy n="3" d="2"/>
      </p:scale>
      <p:origin x="0" y="0"/>
    </p:cViewPr>
  </p:notesTextViewPr>
  <p:sorterViewPr>
    <p:cViewPr varScale="1">
      <p:scale>
        <a:sx n="1" d="1"/>
        <a:sy n="1" d="1"/>
      </p:scale>
      <p:origin x="0" y="-157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28/07/2021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deutschlandfunkkultur.de/muslim-oder-moslem-respekt-drueckt-sich-auch-in-der.1278.de.html?dram:article_id=492434" TargetMode="External"/><Relationship Id="rId2" Type="http://schemas.openxmlformats.org/officeDocument/2006/relationships/slide" Target="../slides/slide34.xml"/><Relationship Id="rId1" Type="http://schemas.openxmlformats.org/officeDocument/2006/relationships/notesMaster" Target="../notesMasters/notesMaster1.xml"/><Relationship Id="rId5" Type="http://schemas.openxmlformats.org/officeDocument/2006/relationships/hyperlink" Target="https://www.duden.de/rechtschreibung/Muslim" TargetMode="External"/><Relationship Id="rId4" Type="http://schemas.openxmlformats.org/officeDocument/2006/relationships/hyperlink" Target="https://www.duden.de/rechtschreibung/Moslem"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Native-speaker teacher feedback provided by </a:t>
            </a:r>
            <a:r>
              <a:rPr lang="en-GB" sz="1200" b="0" i="0" kern="1200" dirty="0">
                <a:solidFill>
                  <a:schemeClr val="tx1"/>
                </a:solidFill>
                <a:effectLst/>
                <a:latin typeface="+mn-lt"/>
                <a:ea typeface="+mn-ea"/>
                <a:cs typeface="+mn-cs"/>
              </a:rPr>
              <a:t>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a:t>
            </a:r>
            <a:r>
              <a:rPr lang="en-GB" sz="1200" b="0" baseline="0" dirty="0"/>
              <a:t> of reflexive use of verbs</a:t>
            </a:r>
            <a:r>
              <a:rPr lang="en-GB" sz="1200" b="0" dirty="0"/>
              <a:t>: 1</a:t>
            </a:r>
            <a:r>
              <a:rPr lang="en-GB" sz="1200" b="0" baseline="30000" dirty="0"/>
              <a:t>st</a:t>
            </a:r>
            <a:r>
              <a:rPr lang="en-GB" sz="1200" b="0" dirty="0"/>
              <a:t>,</a:t>
            </a:r>
            <a:r>
              <a:rPr lang="en-GB" sz="1200" b="0" baseline="0" dirty="0"/>
              <a:t> </a:t>
            </a:r>
            <a:r>
              <a:rPr lang="en-GB" sz="1200" b="0" dirty="0"/>
              <a:t>2</a:t>
            </a:r>
            <a:r>
              <a:rPr lang="en-GB" sz="1200" b="0" baseline="30000" dirty="0"/>
              <a:t>nd</a:t>
            </a:r>
            <a:r>
              <a:rPr lang="en-GB" sz="1200" b="0" baseline="0" dirty="0"/>
              <a:t>, 3</a:t>
            </a:r>
            <a:r>
              <a:rPr lang="en-GB" sz="1200" b="0" baseline="30000" dirty="0"/>
              <a:t>rd</a:t>
            </a:r>
            <a:r>
              <a:rPr lang="en-GB" sz="1200" b="0" dirty="0"/>
              <a:t> person plural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Practise SSC fluency</a:t>
            </a: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9.1.2.7</a:t>
            </a:r>
            <a:r>
              <a:rPr lang="en-GB" sz="1200" b="1" i="0" u="none" strike="noStrike" kern="1200" cap="none" baseline="0" dirty="0">
                <a:solidFill>
                  <a:schemeClr val="tx1"/>
                </a:solidFill>
                <a:effectLst/>
                <a:latin typeface="+mn-lt"/>
                <a:ea typeface="Calibri"/>
                <a:cs typeface="Calibri"/>
                <a:sym typeface="Calibri"/>
              </a:rPr>
              <a:t> (introduce) </a:t>
            </a:r>
            <a:r>
              <a:rPr lang="en-GB" sz="1200" b="0" i="0" u="none" strike="noStrike" kern="1200" cap="none" baseline="0" dirty="0" err="1">
                <a:solidFill>
                  <a:schemeClr val="tx1"/>
                </a:solidFill>
                <a:effectLst/>
                <a:latin typeface="+mn-lt"/>
                <a:ea typeface="Calibri"/>
                <a:cs typeface="Calibri"/>
                <a:sym typeface="Calibri"/>
              </a:rPr>
              <a:t>euch</a:t>
            </a:r>
            <a:r>
              <a:rPr lang="en-GB" sz="1200" b="0" i="0" u="none" strike="noStrike" kern="1200" cap="none" baseline="0" dirty="0">
                <a:solidFill>
                  <a:schemeClr val="tx1"/>
                </a:solidFill>
                <a:effectLst/>
                <a:latin typeface="+mn-lt"/>
                <a:ea typeface="Calibri"/>
                <a:cs typeface="Calibri"/>
                <a:sym typeface="Calibri"/>
              </a:rPr>
              <a:t> [495] uns</a:t>
            </a:r>
            <a:r>
              <a:rPr lang="en-GB" sz="1200" b="0" i="0" u="none" strike="noStrike" kern="1200" cap="none" baseline="30000" dirty="0">
                <a:solidFill>
                  <a:schemeClr val="tx1"/>
                </a:solidFill>
                <a:effectLst/>
                <a:latin typeface="+mn-lt"/>
                <a:ea typeface="Calibri"/>
                <a:cs typeface="Calibri"/>
                <a:sym typeface="Calibri"/>
              </a:rPr>
              <a:t>2</a:t>
            </a:r>
            <a:r>
              <a:rPr lang="en-GB" sz="1200" b="0" i="0" u="none" strike="noStrike" kern="1200" cap="none" baseline="0" dirty="0">
                <a:solidFill>
                  <a:schemeClr val="tx1"/>
                </a:solidFill>
                <a:effectLst/>
                <a:latin typeface="+mn-lt"/>
                <a:ea typeface="Calibri"/>
                <a:cs typeface="Calibri"/>
                <a:sym typeface="Calibri"/>
              </a:rPr>
              <a:t> [75] sich</a:t>
            </a:r>
            <a:r>
              <a:rPr lang="en-GB" sz="1200" b="0" i="0" u="none" strike="noStrike" kern="1200" cap="none" baseline="30000" dirty="0">
                <a:solidFill>
                  <a:schemeClr val="tx1"/>
                </a:solidFill>
                <a:effectLst/>
                <a:latin typeface="+mn-lt"/>
                <a:ea typeface="Calibri"/>
                <a:cs typeface="Calibri"/>
                <a:sym typeface="Calibri"/>
              </a:rPr>
              <a:t>2</a:t>
            </a:r>
            <a:r>
              <a:rPr lang="en-GB" sz="1200" b="0" i="0" u="none" strike="noStrike" kern="1200" cap="none" baseline="0" dirty="0">
                <a:solidFill>
                  <a:schemeClr val="tx1"/>
                </a:solidFill>
                <a:effectLst/>
                <a:latin typeface="+mn-lt"/>
                <a:ea typeface="Calibri"/>
                <a:cs typeface="Calibri"/>
                <a:sym typeface="Calibri"/>
              </a:rPr>
              <a:t> [14] </a:t>
            </a:r>
            <a:r>
              <a:rPr lang="en-GB" sz="1200" b="0" kern="1200" dirty="0" err="1">
                <a:solidFill>
                  <a:schemeClr val="tx1"/>
                </a:solidFill>
                <a:effectLst/>
                <a:latin typeface="+mn-lt"/>
                <a:ea typeface="+mn-ea"/>
                <a:cs typeface="+mn-cs"/>
              </a:rPr>
              <a:t>beschließen</a:t>
            </a:r>
            <a:r>
              <a:rPr lang="en-GB" sz="1200" b="0" kern="1200" dirty="0">
                <a:solidFill>
                  <a:schemeClr val="tx1"/>
                </a:solidFill>
                <a:effectLst/>
                <a:latin typeface="+mn-lt"/>
                <a:ea typeface="+mn-ea"/>
                <a:cs typeface="+mn-cs"/>
              </a:rPr>
              <a:t> [1073] </a:t>
            </a:r>
            <a:r>
              <a:rPr lang="en-GB" sz="1200" b="0" kern="1200" dirty="0" err="1">
                <a:solidFill>
                  <a:schemeClr val="tx1"/>
                </a:solidFill>
                <a:effectLst/>
                <a:latin typeface="+mn-lt"/>
                <a:ea typeface="+mn-ea"/>
                <a:cs typeface="+mn-cs"/>
              </a:rPr>
              <a:t>einladen</a:t>
            </a:r>
            <a:r>
              <a:rPr lang="en-GB" sz="1200" b="0" kern="1200" dirty="0">
                <a:solidFill>
                  <a:schemeClr val="tx1"/>
                </a:solidFill>
                <a:effectLst/>
                <a:latin typeface="+mn-lt"/>
                <a:ea typeface="+mn-ea"/>
                <a:cs typeface="+mn-cs"/>
              </a:rPr>
              <a:t> [1279] </a:t>
            </a:r>
            <a:r>
              <a:rPr lang="en-GB" sz="1200" b="0" kern="1200" dirty="0" err="1">
                <a:solidFill>
                  <a:schemeClr val="tx1"/>
                </a:solidFill>
                <a:effectLst/>
                <a:latin typeface="+mn-lt"/>
                <a:ea typeface="+mn-ea"/>
                <a:cs typeface="+mn-cs"/>
              </a:rPr>
              <a:t>melden</a:t>
            </a:r>
            <a:r>
              <a:rPr lang="en-GB" sz="1200" b="0" kern="1200" dirty="0">
                <a:solidFill>
                  <a:schemeClr val="tx1"/>
                </a:solidFill>
                <a:effectLst/>
                <a:latin typeface="+mn-lt"/>
                <a:ea typeface="+mn-ea"/>
                <a:cs typeface="+mn-cs"/>
              </a:rPr>
              <a:t> [1005] </a:t>
            </a:r>
            <a:r>
              <a:rPr lang="en-GB" sz="1200" b="0" kern="1200" dirty="0" err="1">
                <a:solidFill>
                  <a:schemeClr val="tx1"/>
                </a:solidFill>
                <a:effectLst/>
                <a:latin typeface="+mn-lt"/>
                <a:ea typeface="+mn-ea"/>
                <a:cs typeface="+mn-cs"/>
              </a:rPr>
              <a:t>sich</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entscheiden</a:t>
            </a:r>
            <a:r>
              <a:rPr lang="en-GB" sz="1200" b="0" kern="1200" dirty="0">
                <a:solidFill>
                  <a:schemeClr val="tx1"/>
                </a:solidFill>
                <a:effectLst/>
                <a:latin typeface="+mn-lt"/>
                <a:ea typeface="+mn-ea"/>
                <a:cs typeface="+mn-cs"/>
              </a:rPr>
              <a:t> [414] </a:t>
            </a:r>
            <a:r>
              <a:rPr lang="en-GB" sz="1200" b="0" kern="1200" dirty="0" err="1">
                <a:solidFill>
                  <a:schemeClr val="tx1"/>
                </a:solidFill>
                <a:effectLst/>
                <a:latin typeface="+mn-lt"/>
                <a:ea typeface="+mn-ea"/>
                <a:cs typeface="+mn-cs"/>
              </a:rPr>
              <a:t>sich</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freuen</a:t>
            </a:r>
            <a:r>
              <a:rPr lang="en-GB" sz="1200" b="0" kern="1200" dirty="0">
                <a:solidFill>
                  <a:schemeClr val="tx1"/>
                </a:solidFill>
                <a:effectLst/>
                <a:latin typeface="+mn-lt"/>
                <a:ea typeface="+mn-ea"/>
                <a:cs typeface="+mn-cs"/>
              </a:rPr>
              <a:t> [589] </a:t>
            </a:r>
            <a:r>
              <a:rPr lang="en-GB" sz="1200" b="0" kern="1200" dirty="0" err="1">
                <a:solidFill>
                  <a:schemeClr val="tx1"/>
                </a:solidFill>
                <a:effectLst/>
                <a:latin typeface="+mn-lt"/>
                <a:ea typeface="+mn-ea"/>
                <a:cs typeface="+mn-cs"/>
              </a:rPr>
              <a:t>sich</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melden</a:t>
            </a:r>
            <a:r>
              <a:rPr lang="en-GB" sz="1200" b="0" kern="1200" dirty="0">
                <a:solidFill>
                  <a:schemeClr val="tx1"/>
                </a:solidFill>
                <a:effectLst/>
                <a:latin typeface="+mn-lt"/>
                <a:ea typeface="+mn-ea"/>
                <a:cs typeface="+mn-cs"/>
              </a:rPr>
              <a:t> [1005] </a:t>
            </a:r>
            <a:r>
              <a:rPr lang="en-GB" sz="1200" b="0" kern="1200" dirty="0" err="1">
                <a:solidFill>
                  <a:schemeClr val="tx1"/>
                </a:solidFill>
                <a:effectLst/>
                <a:latin typeface="+mn-lt"/>
                <a:ea typeface="+mn-ea"/>
                <a:cs typeface="+mn-cs"/>
              </a:rPr>
              <a:t>sich</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unterhalten</a:t>
            </a:r>
            <a:r>
              <a:rPr lang="en-GB" sz="1200" b="0" kern="1200" dirty="0">
                <a:solidFill>
                  <a:schemeClr val="tx1"/>
                </a:solidFill>
                <a:effectLst/>
                <a:latin typeface="+mn-lt"/>
                <a:ea typeface="+mn-ea"/>
                <a:cs typeface="+mn-cs"/>
              </a:rPr>
              <a:t> [1898] </a:t>
            </a:r>
            <a:r>
              <a:rPr lang="en-GB" sz="1200" b="0" kern="1200" dirty="0" err="1">
                <a:solidFill>
                  <a:schemeClr val="tx1"/>
                </a:solidFill>
                <a:effectLst/>
                <a:latin typeface="+mn-lt"/>
                <a:ea typeface="+mn-ea"/>
                <a:cs typeface="+mn-cs"/>
              </a:rPr>
              <a:t>unterhalten</a:t>
            </a:r>
            <a:r>
              <a:rPr lang="en-GB" sz="1200" b="0" kern="1200" dirty="0">
                <a:solidFill>
                  <a:schemeClr val="tx1"/>
                </a:solidFill>
                <a:effectLst/>
                <a:latin typeface="+mn-lt"/>
                <a:ea typeface="+mn-ea"/>
                <a:cs typeface="+mn-cs"/>
              </a:rPr>
              <a:t> [1898] Fest [2090] </a:t>
            </a:r>
            <a:r>
              <a:rPr lang="en-GB" sz="1200" b="0" kern="1200" dirty="0" err="1">
                <a:solidFill>
                  <a:schemeClr val="tx1"/>
                </a:solidFill>
                <a:effectLst/>
                <a:latin typeface="+mn-lt"/>
                <a:ea typeface="+mn-ea"/>
                <a:cs typeface="+mn-cs"/>
              </a:rPr>
              <a:t>Stimmung</a:t>
            </a:r>
            <a:r>
              <a:rPr lang="en-GB" sz="1200" b="0" kern="1200" dirty="0">
                <a:solidFill>
                  <a:schemeClr val="tx1"/>
                </a:solidFill>
                <a:effectLst/>
                <a:latin typeface="+mn-lt"/>
                <a:ea typeface="+mn-ea"/>
                <a:cs typeface="+mn-cs"/>
              </a:rPr>
              <a:t> [1728] Tradition [1650] </a:t>
            </a:r>
            <a:r>
              <a:rPr lang="en-GB" sz="1200" b="0" kern="1200" dirty="0" err="1">
                <a:solidFill>
                  <a:schemeClr val="tx1"/>
                </a:solidFill>
                <a:effectLst/>
                <a:latin typeface="+mn-lt"/>
                <a:ea typeface="+mn-ea"/>
                <a:cs typeface="+mn-cs"/>
              </a:rPr>
              <a:t>kulturell</a:t>
            </a:r>
            <a:r>
              <a:rPr lang="en-GB" sz="1200" b="0" kern="1200" dirty="0">
                <a:solidFill>
                  <a:schemeClr val="tx1"/>
                </a:solidFill>
                <a:effectLst/>
                <a:latin typeface="+mn-lt"/>
                <a:ea typeface="+mn-ea"/>
                <a:cs typeface="+mn-cs"/>
              </a:rPr>
              <a:t> [1033] </a:t>
            </a:r>
            <a:r>
              <a:rPr lang="en-GB" sz="1200" b="0" kern="1200" dirty="0" err="1">
                <a:solidFill>
                  <a:schemeClr val="tx1"/>
                </a:solidFill>
                <a:effectLst/>
                <a:latin typeface="+mn-lt"/>
                <a:ea typeface="+mn-ea"/>
                <a:cs typeface="+mn-cs"/>
              </a:rPr>
              <a:t>typisch</a:t>
            </a:r>
            <a:r>
              <a:rPr lang="en-GB" sz="1200" b="0" kern="1200" dirty="0">
                <a:solidFill>
                  <a:schemeClr val="tx1"/>
                </a:solidFill>
                <a:effectLst/>
                <a:latin typeface="+mn-lt"/>
                <a:ea typeface="+mn-ea"/>
                <a:cs typeface="+mn-cs"/>
              </a:rPr>
              <a:t> [1109] </a:t>
            </a:r>
            <a:br>
              <a:rPr lang="en-GB" sz="1200" kern="1200" dirty="0">
                <a:solidFill>
                  <a:schemeClr val="tx1"/>
                </a:solidFill>
                <a:effectLst/>
                <a:latin typeface="+mn-lt"/>
                <a:ea typeface="+mn-ea"/>
                <a:cs typeface="+mn-cs"/>
              </a:rPr>
            </a:br>
            <a:r>
              <a:rPr lang="en-GB" sz="1200" b="1" i="0" u="none" strike="noStrike" kern="1200" cap="none" dirty="0">
                <a:solidFill>
                  <a:schemeClr val="tx1"/>
                </a:solidFill>
                <a:effectLst/>
                <a:latin typeface="+mn-lt"/>
                <a:ea typeface="Calibri"/>
                <a:cs typeface="Calibri"/>
                <a:sym typeface="Calibri"/>
              </a:rPr>
              <a:t>9.1.2.2 (revisit)</a:t>
            </a:r>
            <a:r>
              <a:rPr lang="en-GB" sz="1200" b="1" i="0" u="none" strike="noStrike" kern="1200" cap="none" baseline="0" dirty="0">
                <a:solidFill>
                  <a:schemeClr val="tx1"/>
                </a:solidFill>
                <a:effectLst/>
                <a:latin typeface="+mn-lt"/>
                <a:ea typeface="Calibri"/>
                <a:cs typeface="Calibri"/>
                <a:sym typeface="Calibri"/>
              </a:rPr>
              <a:t> </a:t>
            </a:r>
            <a:r>
              <a:rPr lang="en-GB" sz="1200" b="0" kern="1200" dirty="0" err="1">
                <a:solidFill>
                  <a:schemeClr val="tx1"/>
                </a:solidFill>
                <a:effectLst/>
                <a:latin typeface="+mn-lt"/>
                <a:ea typeface="+mn-ea"/>
                <a:cs typeface="+mn-cs"/>
              </a:rPr>
              <a:t>einige</a:t>
            </a:r>
            <a:r>
              <a:rPr lang="en-GB" sz="1200" b="0" kern="1200" dirty="0">
                <a:solidFill>
                  <a:schemeClr val="tx1"/>
                </a:solidFill>
                <a:effectLst/>
                <a:latin typeface="+mn-lt"/>
                <a:ea typeface="+mn-ea"/>
                <a:cs typeface="+mn-cs"/>
              </a:rPr>
              <a:t> [174] </a:t>
            </a:r>
            <a:r>
              <a:rPr lang="en-GB" sz="1200" b="0" kern="1200" dirty="0" err="1">
                <a:solidFill>
                  <a:schemeClr val="tx1"/>
                </a:solidFill>
                <a:effectLst/>
                <a:latin typeface="+mn-lt"/>
                <a:ea typeface="+mn-ea"/>
                <a:cs typeface="+mn-cs"/>
              </a:rPr>
              <a:t>entwickeln</a:t>
            </a:r>
            <a:r>
              <a:rPr lang="en-GB" sz="1200" b="0" kern="1200" dirty="0">
                <a:solidFill>
                  <a:schemeClr val="tx1"/>
                </a:solidFill>
                <a:effectLst/>
                <a:latin typeface="+mn-lt"/>
                <a:ea typeface="+mn-ea"/>
                <a:cs typeface="+mn-cs"/>
              </a:rPr>
              <a:t> [377] </a:t>
            </a:r>
            <a:r>
              <a:rPr lang="en-GB" sz="1200" b="0" kern="1200" dirty="0" err="1">
                <a:solidFill>
                  <a:schemeClr val="tx1"/>
                </a:solidFill>
                <a:effectLst/>
                <a:latin typeface="+mn-lt"/>
                <a:ea typeface="+mn-ea"/>
                <a:cs typeface="+mn-cs"/>
              </a:rPr>
              <a:t>hoffen</a:t>
            </a:r>
            <a:r>
              <a:rPr lang="en-GB" sz="1200" b="0" kern="1200" dirty="0">
                <a:solidFill>
                  <a:schemeClr val="tx1"/>
                </a:solidFill>
                <a:effectLst/>
                <a:latin typeface="+mn-lt"/>
                <a:ea typeface="+mn-ea"/>
                <a:cs typeface="+mn-cs"/>
              </a:rPr>
              <a:t> [689] </a:t>
            </a:r>
            <a:r>
              <a:rPr lang="en-GB" sz="1200" b="0" kern="1200" dirty="0" err="1">
                <a:solidFill>
                  <a:schemeClr val="tx1"/>
                </a:solidFill>
                <a:effectLst/>
                <a:latin typeface="+mn-lt"/>
                <a:ea typeface="+mn-ea"/>
                <a:cs typeface="+mn-cs"/>
              </a:rPr>
              <a:t>üben</a:t>
            </a:r>
            <a:r>
              <a:rPr lang="en-GB" sz="1200" b="0" kern="1200" dirty="0">
                <a:solidFill>
                  <a:schemeClr val="tx1"/>
                </a:solidFill>
                <a:effectLst/>
                <a:latin typeface="+mn-lt"/>
                <a:ea typeface="+mn-ea"/>
                <a:cs typeface="+mn-cs"/>
              </a:rPr>
              <a:t> [1928] </a:t>
            </a:r>
            <a:r>
              <a:rPr lang="en-GB" sz="1200" b="0" kern="1200" dirty="0" err="1">
                <a:solidFill>
                  <a:schemeClr val="tx1"/>
                </a:solidFill>
                <a:effectLst/>
                <a:latin typeface="+mn-lt"/>
                <a:ea typeface="+mn-ea"/>
                <a:cs typeface="+mn-cs"/>
              </a:rPr>
              <a:t>verbessern</a:t>
            </a:r>
            <a:r>
              <a:rPr lang="en-GB" sz="1200" b="0" kern="1200" dirty="0">
                <a:solidFill>
                  <a:schemeClr val="tx1"/>
                </a:solidFill>
                <a:effectLst/>
                <a:latin typeface="+mn-lt"/>
                <a:ea typeface="+mn-ea"/>
                <a:cs typeface="+mn-cs"/>
              </a:rPr>
              <a:t> [1194] </a:t>
            </a:r>
            <a:r>
              <a:rPr lang="en-GB" sz="1200" b="0" kern="1200" dirty="0" err="1">
                <a:solidFill>
                  <a:schemeClr val="tx1"/>
                </a:solidFill>
                <a:effectLst/>
                <a:latin typeface="+mn-lt"/>
                <a:ea typeface="+mn-ea"/>
                <a:cs typeface="+mn-cs"/>
              </a:rPr>
              <a:t>verlangen</a:t>
            </a:r>
            <a:r>
              <a:rPr lang="en-GB" sz="1200" b="0" kern="1200" dirty="0">
                <a:solidFill>
                  <a:schemeClr val="tx1"/>
                </a:solidFill>
                <a:effectLst/>
                <a:latin typeface="+mn-lt"/>
                <a:ea typeface="+mn-ea"/>
                <a:cs typeface="+mn-cs"/>
              </a:rPr>
              <a:t> [879] </a:t>
            </a:r>
            <a:r>
              <a:rPr lang="en-GB" sz="1200" b="0" kern="1200" dirty="0" err="1">
                <a:solidFill>
                  <a:schemeClr val="tx1"/>
                </a:solidFill>
                <a:effectLst/>
                <a:latin typeface="+mn-lt"/>
                <a:ea typeface="+mn-ea"/>
                <a:cs typeface="+mn-cs"/>
              </a:rPr>
              <a:t>vorhaben</a:t>
            </a:r>
            <a:r>
              <a:rPr lang="en-GB" sz="1200" b="0" kern="1200" dirty="0">
                <a:solidFill>
                  <a:schemeClr val="tx1"/>
                </a:solidFill>
                <a:effectLst/>
                <a:latin typeface="+mn-lt"/>
                <a:ea typeface="+mn-ea"/>
                <a:cs typeface="+mn-cs"/>
              </a:rPr>
              <a:t> [1922] Geist [1426] </a:t>
            </a:r>
            <a:r>
              <a:rPr lang="en-GB" sz="1200" b="0" kern="1200" dirty="0" err="1">
                <a:solidFill>
                  <a:schemeClr val="tx1"/>
                </a:solidFill>
                <a:effectLst/>
                <a:latin typeface="+mn-lt"/>
                <a:ea typeface="+mn-ea"/>
                <a:cs typeface="+mn-cs"/>
              </a:rPr>
              <a:t>Leistung</a:t>
            </a:r>
            <a:r>
              <a:rPr lang="en-GB" sz="1200" b="0" kern="1200" dirty="0">
                <a:solidFill>
                  <a:schemeClr val="tx1"/>
                </a:solidFill>
                <a:effectLst/>
                <a:latin typeface="+mn-lt"/>
                <a:ea typeface="+mn-ea"/>
                <a:cs typeface="+mn-cs"/>
              </a:rPr>
              <a:t> [646] </a:t>
            </a:r>
            <a:r>
              <a:rPr lang="en-GB" sz="1200" b="0" kern="1200" dirty="0" err="1">
                <a:solidFill>
                  <a:schemeClr val="tx1"/>
                </a:solidFill>
                <a:effectLst/>
                <a:latin typeface="+mn-lt"/>
                <a:ea typeface="+mn-ea"/>
                <a:cs typeface="+mn-cs"/>
              </a:rPr>
              <a:t>Pflicht</a:t>
            </a:r>
            <a:r>
              <a:rPr lang="en-GB" sz="1200" b="0" kern="1200" dirty="0">
                <a:solidFill>
                  <a:schemeClr val="tx1"/>
                </a:solidFill>
                <a:effectLst/>
                <a:latin typeface="+mn-lt"/>
                <a:ea typeface="+mn-ea"/>
                <a:cs typeface="+mn-cs"/>
              </a:rPr>
              <a:t> [2048] </a:t>
            </a:r>
            <a:r>
              <a:rPr lang="en-GB" sz="1200" b="0" kern="1200" dirty="0" err="1">
                <a:solidFill>
                  <a:schemeClr val="tx1"/>
                </a:solidFill>
                <a:effectLst/>
                <a:latin typeface="+mn-lt"/>
                <a:ea typeface="+mn-ea"/>
                <a:cs typeface="+mn-cs"/>
              </a:rPr>
              <a:t>laut</a:t>
            </a:r>
            <a:r>
              <a:rPr lang="en-GB" sz="1200" b="0" kern="1200" dirty="0">
                <a:solidFill>
                  <a:schemeClr val="tx1"/>
                </a:solidFill>
                <a:effectLst/>
                <a:latin typeface="+mn-lt"/>
                <a:ea typeface="+mn-ea"/>
                <a:cs typeface="+mn-cs"/>
              </a:rPr>
              <a:t> [773] </a:t>
            </a:r>
            <a:r>
              <a:rPr lang="en-GB" sz="1200" b="0" kern="1200" dirty="0" err="1">
                <a:solidFill>
                  <a:schemeClr val="tx1"/>
                </a:solidFill>
                <a:effectLst/>
                <a:latin typeface="+mn-lt"/>
                <a:ea typeface="+mn-ea"/>
                <a:cs typeface="+mn-cs"/>
              </a:rPr>
              <a:t>meistens</a:t>
            </a:r>
            <a:r>
              <a:rPr lang="en-GB" sz="1200" b="0" kern="1200" dirty="0">
                <a:solidFill>
                  <a:schemeClr val="tx1"/>
                </a:solidFill>
                <a:effectLst/>
                <a:latin typeface="+mn-lt"/>
                <a:ea typeface="+mn-ea"/>
                <a:cs typeface="+mn-cs"/>
              </a:rPr>
              <a:t> [1261] </a:t>
            </a:r>
            <a:r>
              <a:rPr lang="en-GB" sz="1200" b="0" kern="1200" dirty="0" err="1">
                <a:solidFill>
                  <a:schemeClr val="tx1"/>
                </a:solidFill>
                <a:effectLst/>
                <a:latin typeface="+mn-lt"/>
                <a:ea typeface="+mn-ea"/>
                <a:cs typeface="+mn-cs"/>
              </a:rPr>
              <a:t>mindestens</a:t>
            </a:r>
            <a:r>
              <a:rPr lang="en-GB" sz="1200" b="0" kern="1200" dirty="0">
                <a:solidFill>
                  <a:schemeClr val="tx1"/>
                </a:solidFill>
                <a:effectLst/>
                <a:latin typeface="+mn-lt"/>
                <a:ea typeface="+mn-ea"/>
                <a:cs typeface="+mn-cs"/>
              </a:rPr>
              <a:t> [605] </a:t>
            </a:r>
            <a:r>
              <a:rPr lang="en-GB" sz="1200" b="0" kern="1200" dirty="0" err="1">
                <a:solidFill>
                  <a:schemeClr val="tx1"/>
                </a:solidFill>
                <a:effectLst/>
                <a:latin typeface="+mn-lt"/>
                <a:ea typeface="+mn-ea"/>
                <a:cs typeface="+mn-cs"/>
              </a:rPr>
              <a:t>obwohl</a:t>
            </a:r>
            <a:r>
              <a:rPr lang="en-GB" sz="1200" b="0" kern="1200" dirty="0">
                <a:solidFill>
                  <a:schemeClr val="tx1"/>
                </a:solidFill>
                <a:effectLst/>
                <a:latin typeface="+mn-lt"/>
                <a:ea typeface="+mn-ea"/>
                <a:cs typeface="+mn-cs"/>
              </a:rPr>
              <a:t> [390] </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8.3.2.6 (revisit)</a:t>
            </a:r>
            <a:r>
              <a:rPr lang="en-GB" sz="1200" b="0" i="0" u="none" strike="noStrike" kern="1200" cap="none" baseline="0" dirty="0">
                <a:solidFill>
                  <a:schemeClr val="tx1"/>
                </a:solidFill>
                <a:effectLst/>
                <a:latin typeface="+mn-lt"/>
                <a:ea typeface="Calibri"/>
                <a:cs typeface="Calibri"/>
                <a:sym typeface="Calibri"/>
              </a:rPr>
              <a:t> </a:t>
            </a:r>
            <a:r>
              <a:rPr lang="en-GB" sz="1200" b="0" kern="1200" dirty="0" err="1">
                <a:solidFill>
                  <a:schemeClr val="tx1"/>
                </a:solidFill>
                <a:effectLst/>
                <a:latin typeface="+mn-lt"/>
                <a:ea typeface="+mn-ea"/>
                <a:cs typeface="+mn-cs"/>
              </a:rPr>
              <a:t>bauen</a:t>
            </a:r>
            <a:r>
              <a:rPr lang="en-GB" sz="1200" b="0" kern="1200" dirty="0">
                <a:solidFill>
                  <a:schemeClr val="tx1"/>
                </a:solidFill>
                <a:effectLst/>
                <a:latin typeface="+mn-lt"/>
                <a:ea typeface="+mn-ea"/>
                <a:cs typeface="+mn-cs"/>
              </a:rPr>
              <a:t> [667] </a:t>
            </a:r>
            <a:r>
              <a:rPr lang="en-GB" sz="1200" b="0" kern="1200" dirty="0" err="1">
                <a:solidFill>
                  <a:schemeClr val="tx1"/>
                </a:solidFill>
                <a:effectLst/>
                <a:latin typeface="+mn-lt"/>
                <a:ea typeface="+mn-ea"/>
                <a:cs typeface="+mn-cs"/>
              </a:rPr>
              <a:t>studieren</a:t>
            </a:r>
            <a:r>
              <a:rPr lang="en-GB" sz="1200" b="0" kern="1200" dirty="0">
                <a:solidFill>
                  <a:schemeClr val="tx1"/>
                </a:solidFill>
                <a:effectLst/>
                <a:latin typeface="+mn-lt"/>
                <a:ea typeface="+mn-ea"/>
                <a:cs typeface="+mn-cs"/>
              </a:rPr>
              <a:t> [600] </a:t>
            </a:r>
            <a:r>
              <a:rPr lang="en-GB" sz="1200" b="0" kern="1200" dirty="0" err="1">
                <a:solidFill>
                  <a:schemeClr val="tx1"/>
                </a:solidFill>
                <a:effectLst/>
                <a:latin typeface="+mn-lt"/>
                <a:ea typeface="+mn-ea"/>
                <a:cs typeface="+mn-cs"/>
              </a:rPr>
              <a:t>Ausbildung</a:t>
            </a:r>
            <a:r>
              <a:rPr lang="en-GB" sz="1200" b="0" kern="1200" dirty="0">
                <a:solidFill>
                  <a:schemeClr val="tx1"/>
                </a:solidFill>
                <a:effectLst/>
                <a:latin typeface="+mn-lt"/>
                <a:ea typeface="+mn-ea"/>
                <a:cs typeface="+mn-cs"/>
              </a:rPr>
              <a:t> [1174] </a:t>
            </a:r>
            <a:r>
              <a:rPr lang="en-GB" sz="1200" b="0" kern="1200" dirty="0" err="1">
                <a:solidFill>
                  <a:schemeClr val="tx1"/>
                </a:solidFill>
                <a:effectLst/>
                <a:latin typeface="+mn-lt"/>
                <a:ea typeface="+mn-ea"/>
                <a:cs typeface="+mn-cs"/>
              </a:rPr>
              <a:t>Freizeit</a:t>
            </a:r>
            <a:r>
              <a:rPr lang="en-GB" sz="1200" b="0" kern="1200" dirty="0">
                <a:solidFill>
                  <a:schemeClr val="tx1"/>
                </a:solidFill>
                <a:effectLst/>
                <a:latin typeface="+mn-lt"/>
                <a:ea typeface="+mn-ea"/>
                <a:cs typeface="+mn-cs"/>
              </a:rPr>
              <a:t> [2594] </a:t>
            </a:r>
            <a:r>
              <a:rPr lang="en-GB" sz="1200" b="0" kern="1200" dirty="0" err="1">
                <a:solidFill>
                  <a:schemeClr val="tx1"/>
                </a:solidFill>
                <a:effectLst/>
                <a:latin typeface="+mn-lt"/>
                <a:ea typeface="+mn-ea"/>
                <a:cs typeface="+mn-cs"/>
              </a:rPr>
              <a:t>Karriere</a:t>
            </a:r>
            <a:r>
              <a:rPr lang="en-GB" sz="1200" b="0" kern="1200" dirty="0">
                <a:solidFill>
                  <a:schemeClr val="tx1"/>
                </a:solidFill>
                <a:effectLst/>
                <a:latin typeface="+mn-lt"/>
                <a:ea typeface="+mn-ea"/>
                <a:cs typeface="+mn-cs"/>
              </a:rPr>
              <a:t> [1813] </a:t>
            </a:r>
            <a:r>
              <a:rPr lang="en-GB" sz="1200" b="0" kern="1200" dirty="0" err="1">
                <a:solidFill>
                  <a:schemeClr val="tx1"/>
                </a:solidFill>
                <a:effectLst/>
                <a:latin typeface="+mn-lt"/>
                <a:ea typeface="+mn-ea"/>
                <a:cs typeface="+mn-cs"/>
              </a:rPr>
              <a:t>Traum</a:t>
            </a:r>
            <a:r>
              <a:rPr lang="en-GB" sz="1200" b="0" kern="1200" dirty="0">
                <a:solidFill>
                  <a:schemeClr val="tx1"/>
                </a:solidFill>
                <a:effectLst/>
                <a:latin typeface="+mn-lt"/>
                <a:ea typeface="+mn-ea"/>
                <a:cs typeface="+mn-cs"/>
              </a:rPr>
              <a:t> [992] </a:t>
            </a:r>
            <a:r>
              <a:rPr lang="en-GB" sz="1200" b="0" kern="1200" dirty="0" err="1">
                <a:solidFill>
                  <a:schemeClr val="tx1"/>
                </a:solidFill>
                <a:effectLst/>
                <a:latin typeface="+mn-lt"/>
                <a:ea typeface="+mn-ea"/>
                <a:cs typeface="+mn-cs"/>
              </a:rPr>
              <a:t>relativ</a:t>
            </a:r>
            <a:r>
              <a:rPr lang="en-GB" sz="1200" b="0" kern="1200" dirty="0">
                <a:solidFill>
                  <a:schemeClr val="tx1"/>
                </a:solidFill>
                <a:effectLst/>
                <a:latin typeface="+mn-lt"/>
                <a:ea typeface="+mn-ea"/>
                <a:cs typeface="+mn-cs"/>
              </a:rPr>
              <a:t> [571] </a:t>
            </a:r>
            <a:r>
              <a:rPr lang="en-GB" sz="1200" b="0" kern="1200" dirty="0" err="1">
                <a:solidFill>
                  <a:schemeClr val="tx1"/>
                </a:solidFill>
                <a:effectLst/>
                <a:latin typeface="+mn-lt"/>
                <a:ea typeface="+mn-ea"/>
                <a:cs typeface="+mn-cs"/>
              </a:rPr>
              <a:t>wenn</a:t>
            </a:r>
            <a:r>
              <a:rPr lang="en-GB" sz="1200" b="0" kern="1200" dirty="0">
                <a:solidFill>
                  <a:schemeClr val="tx1"/>
                </a:solidFill>
                <a:effectLst/>
                <a:latin typeface="+mn-lt"/>
                <a:ea typeface="+mn-ea"/>
                <a:cs typeface="+mn-cs"/>
              </a:rPr>
              <a:t> [42] aus</a:t>
            </a:r>
            <a:r>
              <a:rPr lang="en-GB" sz="1200" b="0" kern="1200" baseline="30000" dirty="0">
                <a:solidFill>
                  <a:schemeClr val="tx1"/>
                </a:solidFill>
                <a:effectLst/>
                <a:latin typeface="+mn-lt"/>
                <a:ea typeface="+mn-ea"/>
                <a:cs typeface="+mn-cs"/>
              </a:rPr>
              <a:t>2</a:t>
            </a:r>
            <a:r>
              <a:rPr lang="en-GB" sz="1200" b="0" kern="1200" dirty="0">
                <a:solidFill>
                  <a:schemeClr val="tx1"/>
                </a:solidFill>
                <a:effectLst/>
                <a:latin typeface="+mn-lt"/>
                <a:ea typeface="+mn-ea"/>
                <a:cs typeface="+mn-cs"/>
              </a:rPr>
              <a:t> [37] pro [412] </a:t>
            </a:r>
            <a:r>
              <a:rPr lang="en-GB" sz="1200" b="0" kern="1200" dirty="0" err="1">
                <a:solidFill>
                  <a:schemeClr val="tx1"/>
                </a:solidFill>
                <a:effectLst/>
                <a:latin typeface="+mn-lt"/>
                <a:ea typeface="+mn-ea"/>
                <a:cs typeface="+mn-cs"/>
              </a:rPr>
              <a:t>tausend</a:t>
            </a:r>
            <a:r>
              <a:rPr lang="en-GB" sz="1200" b="0" kern="1200" dirty="0">
                <a:solidFill>
                  <a:schemeClr val="tx1"/>
                </a:solidFill>
                <a:effectLst/>
                <a:latin typeface="+mn-lt"/>
                <a:ea typeface="+mn-ea"/>
                <a:cs typeface="+mn-cs"/>
              </a:rPr>
              <a:t> [1177]</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 minute</a:t>
            </a:r>
            <a:br>
              <a:rPr lang="en-GB" dirty="0"/>
            </a:br>
            <a:br>
              <a:rPr lang="en-GB" b="1" dirty="0"/>
            </a:br>
            <a:r>
              <a:rPr lang="en-GB" b="1" dirty="0"/>
              <a:t>Aim: </a:t>
            </a:r>
            <a:r>
              <a:rPr lang="en-GB" b="0" dirty="0"/>
              <a:t>to revisit singular direct object pronouns and present reflexive pronouns.</a:t>
            </a:r>
            <a:br>
              <a:rPr lang="en-GB" dirty="0"/>
            </a:br>
            <a:br>
              <a:rPr lang="en-GB" dirty="0"/>
            </a:br>
            <a:r>
              <a:rPr lang="en-GB" b="1" dirty="0"/>
              <a:t>Procedure:</a:t>
            </a:r>
            <a:br>
              <a:rPr lang="en-GB" dirty="0"/>
            </a:br>
            <a:r>
              <a:rPr lang="en-GB" dirty="0"/>
              <a:t>1. Click through animations.</a:t>
            </a:r>
          </a:p>
          <a:p>
            <a:r>
              <a:rPr lang="en-GB" dirty="0"/>
              <a:t>2. Elicit the German direct object pronouns.</a:t>
            </a:r>
          </a:p>
          <a:p>
            <a:r>
              <a:rPr lang="en-GB" dirty="0"/>
              <a:t>3. Elicit the English meanings of the reflexive pronouns.</a:t>
            </a:r>
          </a:p>
          <a:p>
            <a:endParaRPr lang="en-GB"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38583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present further examples of reflexive and non-reflexive use of verbs, focusing also on the equivalent meanings in English.</a:t>
            </a:r>
            <a:br>
              <a:rPr lang="en-GB" dirty="0"/>
            </a:br>
            <a:br>
              <a:rPr lang="en-GB" dirty="0"/>
            </a:br>
            <a:r>
              <a:rPr lang="en-GB" b="1" dirty="0"/>
              <a:t>Procedure:</a:t>
            </a:r>
            <a:br>
              <a:rPr lang="en-GB" dirty="0"/>
            </a:br>
            <a:r>
              <a:rPr lang="en-GB" dirty="0"/>
              <a:t>1. Click through the animations to present the information and examples.</a:t>
            </a:r>
          </a:p>
          <a:p>
            <a:r>
              <a:rPr lang="en-GB" dirty="0"/>
              <a:t>2. Where appropriate, elicit English translations.</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22705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4 minutes (for eight slides)</a:t>
            </a:r>
            <a:br>
              <a:rPr lang="en-GB" dirty="0"/>
            </a:br>
            <a:br>
              <a:rPr lang="en-GB" b="1" dirty="0"/>
            </a:br>
            <a:r>
              <a:rPr lang="en-GB" b="1" dirty="0"/>
              <a:t>Aim: </a:t>
            </a:r>
            <a:r>
              <a:rPr lang="en-GB" b="0" dirty="0"/>
              <a:t>to practice written recognition of plural reflexive and non-reflexive use of verbs, some of which change their core meaning.</a:t>
            </a:r>
            <a:br>
              <a:rPr lang="en-GB" dirty="0"/>
            </a:br>
            <a:br>
              <a:rPr lang="en-GB" dirty="0"/>
            </a:br>
            <a:r>
              <a:rPr lang="en-GB" b="1" dirty="0"/>
              <a:t>Procedure:</a:t>
            </a:r>
            <a:br>
              <a:rPr lang="en-GB" dirty="0"/>
            </a:br>
            <a:r>
              <a:rPr lang="en-GB" dirty="0"/>
              <a:t>1. Ensure that students understand the task.</a:t>
            </a:r>
          </a:p>
          <a:p>
            <a:r>
              <a:rPr lang="en-GB" dirty="0"/>
              <a:t>2. Prompt them to read the sentence and indicate the photo that matches its meaning. (They can do this simultaneously using a gesture – e.g. left palm for A, right palm for B).</a:t>
            </a:r>
          </a:p>
          <a:p>
            <a:r>
              <a:rPr lang="en-GB" dirty="0"/>
              <a:t>3. Click to reveal the answer.</a:t>
            </a:r>
          </a:p>
          <a:p>
            <a:r>
              <a:rPr lang="en-GB" dirty="0"/>
              <a:t>4. Elicit the English meaning of the sentence.</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3197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2/8</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94001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3/8</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89112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4/8</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8311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5/8</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20939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6/8</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05127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7/8</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56551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8/8</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557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 (6 slides)</a:t>
            </a:r>
            <a:br>
              <a:rPr lang="en-GB" dirty="0"/>
            </a:br>
            <a:br>
              <a:rPr lang="en-GB" b="1" dirty="0"/>
            </a:br>
            <a:r>
              <a:rPr lang="en-GB" b="1" dirty="0"/>
              <a:t>Aim: </a:t>
            </a:r>
            <a:r>
              <a:rPr lang="en-GB" b="0" dirty="0"/>
              <a:t>to practise application of SSC knowledge in a read aloud task, using known and unknown words in new contexts; to highlight non-literal use of language.</a:t>
            </a:r>
            <a:br>
              <a:rPr lang="en-GB" dirty="0"/>
            </a:br>
            <a:br>
              <a:rPr lang="en-GB" dirty="0"/>
            </a:br>
            <a:r>
              <a:rPr lang="en-GB" b="1" dirty="0"/>
              <a:t>Procedure:</a:t>
            </a:r>
            <a:br>
              <a:rPr lang="en-GB" dirty="0"/>
            </a:br>
            <a:r>
              <a:rPr lang="en-GB" dirty="0"/>
              <a:t>1. Click for idiom to appear.</a:t>
            </a:r>
          </a:p>
          <a:p>
            <a:r>
              <a:rPr lang="en-GB" dirty="0"/>
              <a:t>2. Click timer. Students try to say the sentence within the 3 seconds.</a:t>
            </a:r>
          </a:p>
          <a:p>
            <a:r>
              <a:rPr lang="en-GB" dirty="0"/>
              <a:t>3. Elicit the literal meaning.</a:t>
            </a:r>
          </a:p>
          <a:p>
            <a:r>
              <a:rPr lang="en-GB" dirty="0"/>
              <a:t>4. Click for two possible meanings. Students select a translation.</a:t>
            </a:r>
          </a:p>
          <a:p>
            <a:r>
              <a:rPr lang="en-GB" dirty="0"/>
              <a:t>5. Click to reveal the translation.</a:t>
            </a:r>
            <a:br>
              <a:rPr lang="en-GB" dirty="0"/>
            </a:br>
            <a:r>
              <a:rPr lang="en-GB" dirty="0"/>
              <a:t>6. Click the speech bubble to hear native audio version.</a:t>
            </a:r>
            <a:br>
              <a:rPr lang="en-GB" dirty="0"/>
            </a:br>
            <a:br>
              <a:rPr lang="en-GB" dirty="0"/>
            </a:br>
            <a:r>
              <a:rPr lang="en-GB" dirty="0"/>
              <a:t>Note: with non-literal use of language, we do not expect students to be able to work out the meanings. The literal translation element elicits vocabulary knowledge. The non-literal translation element is information giving, and for linguistic interest.</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Da </a:t>
            </a:r>
            <a:r>
              <a:rPr lang="en-GB" dirty="0" err="1"/>
              <a:t>haben</a:t>
            </a:r>
            <a:r>
              <a:rPr lang="en-GB" dirty="0"/>
              <a:t> </a:t>
            </a:r>
            <a:r>
              <a:rPr lang="en-GB" dirty="0" err="1"/>
              <a:t>wir</a:t>
            </a:r>
            <a:r>
              <a:rPr lang="en-GB" dirty="0"/>
              <a:t> den Salat!</a:t>
            </a:r>
            <a:br>
              <a:rPr lang="en-GB" dirty="0"/>
            </a:br>
            <a:br>
              <a:rPr lang="en-GB" dirty="0"/>
            </a:br>
            <a:r>
              <a:rPr lang="en-GB" b="1" baseline="0" dirty="0"/>
              <a:t>Word frequency (1 is the most frequent word in German): </a:t>
            </a:r>
            <a:br>
              <a:rPr lang="en-GB" baseline="0" dirty="0"/>
            </a:br>
            <a:r>
              <a:rPr lang="en-GB" baseline="0" dirty="0"/>
              <a:t>Salat [&gt;5009]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90445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i="0" dirty="0"/>
              <a:t>to practise reading aloud a text, focusing on syllable stress; to learn about one cultural tradition in Germany.</a:t>
            </a:r>
            <a:br>
              <a:rPr lang="en-GB" b="0" i="0" dirty="0"/>
            </a:br>
            <a:br>
              <a:rPr lang="en-GB" b="0" i="0" dirty="0"/>
            </a:br>
            <a:r>
              <a:rPr lang="en-GB" b="1" dirty="0"/>
              <a:t>Procedure:</a:t>
            </a:r>
            <a:br>
              <a:rPr lang="en-GB" dirty="0"/>
            </a:br>
            <a:r>
              <a:rPr lang="en-GB" dirty="0"/>
              <a:t>1. Draw attention to examples of typical word stress (</a:t>
            </a:r>
            <a:r>
              <a:rPr lang="en-GB" b="1" dirty="0" err="1"/>
              <a:t>Os</a:t>
            </a:r>
            <a:r>
              <a:rPr lang="en-GB" dirty="0" err="1"/>
              <a:t>tern</a:t>
            </a:r>
            <a:r>
              <a:rPr lang="en-GB" dirty="0"/>
              <a:t>, </a:t>
            </a:r>
            <a:r>
              <a:rPr lang="en-GB" b="1" dirty="0"/>
              <a:t>Deutsch</a:t>
            </a:r>
            <a:r>
              <a:rPr lang="en-GB" dirty="0"/>
              <a:t>land), cognates (</a:t>
            </a:r>
            <a:r>
              <a:rPr lang="en-GB" dirty="0" err="1"/>
              <a:t>kultur</a:t>
            </a:r>
            <a:r>
              <a:rPr lang="en-GB" b="1" dirty="0" err="1"/>
              <a:t>ell</a:t>
            </a:r>
            <a:r>
              <a:rPr lang="en-GB" b="1" dirty="0"/>
              <a:t>, </a:t>
            </a:r>
            <a:r>
              <a:rPr lang="en-GB" b="0" dirty="0"/>
              <a:t>Traditi</a:t>
            </a:r>
            <a:r>
              <a:rPr lang="en-GB" b="1" dirty="0"/>
              <a:t>on</a:t>
            </a:r>
            <a:r>
              <a:rPr lang="en-GB" b="0" dirty="0"/>
              <a:t>)</a:t>
            </a:r>
            <a:r>
              <a:rPr lang="en-GB" b="1" dirty="0"/>
              <a:t> </a:t>
            </a:r>
            <a:r>
              <a:rPr lang="en-GB" b="0" dirty="0"/>
              <a:t>and verbs with inseparable prefix (</a:t>
            </a:r>
            <a:r>
              <a:rPr lang="en-GB" b="0" dirty="0" err="1"/>
              <a:t>be</a:t>
            </a:r>
            <a:r>
              <a:rPr lang="en-GB" b="1" dirty="0" err="1"/>
              <a:t>mal</a:t>
            </a:r>
            <a:r>
              <a:rPr lang="en-GB" b="0" dirty="0" err="1"/>
              <a:t>en</a:t>
            </a:r>
            <a:r>
              <a:rPr lang="en-GB" b="0" dirty="0"/>
              <a:t>).</a:t>
            </a:r>
            <a:endParaRPr lang="en-GB" b="1" dirty="0"/>
          </a:p>
          <a:p>
            <a:r>
              <a:rPr lang="en-GB" b="0" dirty="0"/>
              <a:t>2. Students read the text aloud, chorally, focusing on word stress.</a:t>
            </a:r>
          </a:p>
          <a:p>
            <a:r>
              <a:rPr lang="en-GB" dirty="0"/>
              <a:t>3. Students listen to native audio.</a:t>
            </a:r>
          </a:p>
          <a:p>
            <a:r>
              <a:rPr lang="en-GB" dirty="0"/>
              <a:t>4. Click to bring up the text with highlighted syllable stress. Students repeat the task.</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US" sz="1200" b="0" dirty="0" err="1">
                <a:solidFill>
                  <a:schemeClr val="accent5">
                    <a:lumMod val="50000"/>
                  </a:schemeClr>
                </a:solidFill>
              </a:rPr>
              <a:t>Ostern</a:t>
            </a:r>
            <a:r>
              <a:rPr lang="en-US" sz="1200" b="0" dirty="0">
                <a:solidFill>
                  <a:schemeClr val="accent5">
                    <a:lumMod val="50000"/>
                  </a:schemeClr>
                </a:solidFill>
              </a:rPr>
              <a:t>* </a:t>
            </a:r>
            <a:r>
              <a:rPr lang="en-US" sz="1200" b="0" dirty="0" err="1">
                <a:solidFill>
                  <a:schemeClr val="accent5">
                    <a:lumMod val="50000"/>
                  </a:schemeClr>
                </a:solidFill>
              </a:rPr>
              <a:t>ist</a:t>
            </a:r>
            <a:r>
              <a:rPr lang="en-US" sz="1200" b="0" dirty="0">
                <a:solidFill>
                  <a:schemeClr val="accent5">
                    <a:lumMod val="50000"/>
                  </a:schemeClr>
                </a:solidFill>
              </a:rPr>
              <a:t> in Deutschland </a:t>
            </a:r>
            <a:r>
              <a:rPr lang="en-US" sz="1200" b="0" dirty="0" err="1">
                <a:solidFill>
                  <a:schemeClr val="accent5">
                    <a:lumMod val="50000"/>
                  </a:schemeClr>
                </a:solidFill>
              </a:rPr>
              <a:t>eine</a:t>
            </a:r>
            <a:r>
              <a:rPr lang="en-US" sz="1200" b="0" dirty="0">
                <a:solidFill>
                  <a:schemeClr val="accent5">
                    <a:lumMod val="50000"/>
                  </a:schemeClr>
                </a:solidFill>
              </a:rPr>
              <a:t> </a:t>
            </a:r>
            <a:r>
              <a:rPr lang="en-US" sz="1200" b="0" dirty="0" err="1">
                <a:solidFill>
                  <a:schemeClr val="accent5">
                    <a:lumMod val="50000"/>
                  </a:schemeClr>
                </a:solidFill>
              </a:rPr>
              <a:t>wichtige</a:t>
            </a:r>
            <a:r>
              <a:rPr lang="en-US" sz="1200" b="0" dirty="0">
                <a:solidFill>
                  <a:schemeClr val="accent5">
                    <a:lumMod val="50000"/>
                  </a:schemeClr>
                </a:solidFill>
              </a:rPr>
              <a:t> </a:t>
            </a:r>
            <a:r>
              <a:rPr lang="en-US" sz="1200" b="0" dirty="0" err="1">
                <a:solidFill>
                  <a:schemeClr val="accent5">
                    <a:lumMod val="50000"/>
                  </a:schemeClr>
                </a:solidFill>
              </a:rPr>
              <a:t>kulturelle</a:t>
            </a:r>
            <a:r>
              <a:rPr lang="en-US" sz="1200" b="0" dirty="0">
                <a:solidFill>
                  <a:schemeClr val="accent5">
                    <a:lumMod val="50000"/>
                  </a:schemeClr>
                </a:solidFill>
              </a:rPr>
              <a:t> Tradition. </a:t>
            </a:r>
            <a:r>
              <a:rPr lang="en-US" sz="1200" b="0" dirty="0" err="1">
                <a:solidFill>
                  <a:schemeClr val="accent5">
                    <a:lumMod val="50000"/>
                  </a:schemeClr>
                </a:solidFill>
              </a:rPr>
              <a:t>Große</a:t>
            </a:r>
            <a:r>
              <a:rPr lang="en-US" sz="1200" b="0" dirty="0">
                <a:solidFill>
                  <a:schemeClr val="accent5">
                    <a:lumMod val="50000"/>
                  </a:schemeClr>
                </a:solidFill>
              </a:rPr>
              <a:t> und </a:t>
            </a:r>
            <a:r>
              <a:rPr lang="en-US" sz="1200" b="0" dirty="0" err="1">
                <a:solidFill>
                  <a:schemeClr val="accent5">
                    <a:lumMod val="50000"/>
                  </a:schemeClr>
                </a:solidFill>
              </a:rPr>
              <a:t>kleine</a:t>
            </a:r>
            <a:r>
              <a:rPr lang="en-US" sz="1200" b="0" dirty="0">
                <a:solidFill>
                  <a:schemeClr val="accent5">
                    <a:lumMod val="50000"/>
                  </a:schemeClr>
                </a:solidFill>
              </a:rPr>
              <a:t> Menschen </a:t>
            </a:r>
            <a:r>
              <a:rPr lang="en-US" sz="1200" b="0" dirty="0" err="1">
                <a:solidFill>
                  <a:schemeClr val="accent5">
                    <a:lumMod val="50000"/>
                  </a:schemeClr>
                </a:solidFill>
              </a:rPr>
              <a:t>bemalen</a:t>
            </a:r>
            <a:r>
              <a:rPr lang="en-US" sz="1200" b="0" dirty="0">
                <a:solidFill>
                  <a:schemeClr val="accent5">
                    <a:lumMod val="50000"/>
                  </a:schemeClr>
                </a:solidFill>
              </a:rPr>
              <a:t>* gerne </a:t>
            </a:r>
            <a:r>
              <a:rPr lang="en-US" sz="1200" b="0" dirty="0" err="1">
                <a:solidFill>
                  <a:schemeClr val="accent5">
                    <a:lumMod val="50000"/>
                  </a:schemeClr>
                </a:solidFill>
              </a:rPr>
              <a:t>Eier</a:t>
            </a:r>
            <a:r>
              <a:rPr lang="en-US" sz="1200" b="0" dirty="0">
                <a:solidFill>
                  <a:schemeClr val="accent5">
                    <a:lumMod val="50000"/>
                  </a:schemeClr>
                </a:solidFill>
              </a:rPr>
              <a:t>* in </a:t>
            </a:r>
            <a:r>
              <a:rPr lang="en-US" sz="1200" b="0" dirty="0" err="1">
                <a:solidFill>
                  <a:schemeClr val="accent5">
                    <a:lumMod val="50000"/>
                  </a:schemeClr>
                </a:solidFill>
              </a:rPr>
              <a:t>vielen</a:t>
            </a:r>
            <a:r>
              <a:rPr lang="en-US" sz="1200" b="0" dirty="0">
                <a:solidFill>
                  <a:schemeClr val="accent5">
                    <a:lumMod val="50000"/>
                  </a:schemeClr>
                </a:solidFill>
              </a:rPr>
              <a:t> </a:t>
            </a:r>
            <a:r>
              <a:rPr lang="en-US" sz="1200" b="0" dirty="0" err="1">
                <a:solidFill>
                  <a:schemeClr val="accent5">
                    <a:lumMod val="50000"/>
                  </a:schemeClr>
                </a:solidFill>
              </a:rPr>
              <a:t>bunten</a:t>
            </a:r>
            <a:r>
              <a:rPr lang="en-US" sz="1200" b="0" dirty="0">
                <a:solidFill>
                  <a:schemeClr val="accent5">
                    <a:lumMod val="50000"/>
                  </a:schemeClr>
                </a:solidFill>
              </a:rPr>
              <a:t> </a:t>
            </a:r>
            <a:r>
              <a:rPr lang="en-US" sz="1200" b="0" dirty="0" err="1">
                <a:solidFill>
                  <a:schemeClr val="accent5">
                    <a:lumMod val="50000"/>
                  </a:schemeClr>
                </a:solidFill>
              </a:rPr>
              <a:t>Farben</a:t>
            </a:r>
            <a:r>
              <a:rPr lang="en-US" sz="1200" b="0" dirty="0">
                <a:solidFill>
                  <a:schemeClr val="accent5">
                    <a:lumMod val="50000"/>
                  </a:schemeClr>
                </a:solidFill>
              </a:rPr>
              <a:t> und </a:t>
            </a:r>
            <a:r>
              <a:rPr lang="en-US" sz="1200" b="0" dirty="0" err="1">
                <a:solidFill>
                  <a:schemeClr val="accent5">
                    <a:lumMod val="50000"/>
                  </a:schemeClr>
                </a:solidFill>
              </a:rPr>
              <a:t>hängen</a:t>
            </a:r>
            <a:r>
              <a:rPr lang="en-US" sz="1200" b="0" dirty="0">
                <a:solidFill>
                  <a:schemeClr val="accent5">
                    <a:lumMod val="50000"/>
                  </a:schemeClr>
                </a:solidFill>
              </a:rPr>
              <a:t> </a:t>
            </a:r>
            <a:r>
              <a:rPr lang="en-US" sz="1200" b="0" dirty="0" err="1">
                <a:solidFill>
                  <a:schemeClr val="accent5">
                    <a:lumMod val="50000"/>
                  </a:schemeClr>
                </a:solidFill>
              </a:rPr>
              <a:t>sie</a:t>
            </a:r>
            <a:r>
              <a:rPr lang="en-US" sz="1200" b="0" dirty="0">
                <a:solidFill>
                  <a:schemeClr val="accent5">
                    <a:lumMod val="50000"/>
                  </a:schemeClr>
                </a:solidFill>
              </a:rPr>
              <a:t> auf, </a:t>
            </a:r>
            <a:r>
              <a:rPr lang="en-US" sz="1200" b="0" dirty="0" err="1">
                <a:solidFill>
                  <a:schemeClr val="accent5">
                    <a:lumMod val="50000"/>
                  </a:schemeClr>
                </a:solidFill>
              </a:rPr>
              <a:t>im</a:t>
            </a:r>
            <a:r>
              <a:rPr lang="en-US" sz="1200" b="0" dirty="0">
                <a:solidFill>
                  <a:schemeClr val="accent5">
                    <a:lumMod val="50000"/>
                  </a:schemeClr>
                </a:solidFill>
              </a:rPr>
              <a:t> Haus </a:t>
            </a:r>
            <a:r>
              <a:rPr lang="en-US" sz="1200" b="0" dirty="0" err="1">
                <a:solidFill>
                  <a:schemeClr val="accent5">
                    <a:lumMod val="50000"/>
                  </a:schemeClr>
                </a:solidFill>
              </a:rPr>
              <a:t>oder</a:t>
            </a:r>
            <a:r>
              <a:rPr lang="en-US" sz="1200" b="0" dirty="0">
                <a:solidFill>
                  <a:schemeClr val="accent5">
                    <a:lumMod val="50000"/>
                  </a:schemeClr>
                </a:solidFill>
              </a:rPr>
              <a:t> </a:t>
            </a:r>
            <a:r>
              <a:rPr lang="en-US" sz="1200" b="0" dirty="0" err="1">
                <a:solidFill>
                  <a:schemeClr val="accent5">
                    <a:lumMod val="50000"/>
                  </a:schemeClr>
                </a:solidFill>
              </a:rPr>
              <a:t>auch</a:t>
            </a:r>
            <a:r>
              <a:rPr lang="en-US" sz="1200" b="0" dirty="0">
                <a:solidFill>
                  <a:schemeClr val="accent5">
                    <a:lumMod val="50000"/>
                  </a:schemeClr>
                </a:solidFill>
              </a:rPr>
              <a:t> </a:t>
            </a:r>
            <a:r>
              <a:rPr lang="en-US" sz="1200" b="0" dirty="0" err="1">
                <a:solidFill>
                  <a:schemeClr val="accent5">
                    <a:lumMod val="50000"/>
                  </a:schemeClr>
                </a:solidFill>
              </a:rPr>
              <a:t>draußen</a:t>
            </a:r>
            <a:r>
              <a:rPr lang="en-US" sz="1200" b="0" dirty="0">
                <a:solidFill>
                  <a:schemeClr val="accent5">
                    <a:lumMod val="50000"/>
                  </a:schemeClr>
                </a:solidFill>
              </a:rPr>
              <a:t>* an </a:t>
            </a:r>
            <a:r>
              <a:rPr lang="en-US" sz="1200" b="0" dirty="0" err="1">
                <a:solidFill>
                  <a:schemeClr val="accent5">
                    <a:lumMod val="50000"/>
                  </a:schemeClr>
                </a:solidFill>
              </a:rPr>
              <a:t>Bäumen</a:t>
            </a:r>
            <a:r>
              <a:rPr lang="en-US" sz="1200" b="0" dirty="0">
                <a:solidFill>
                  <a:schemeClr val="accent5">
                    <a:lumMod val="50000"/>
                  </a:schemeClr>
                </a:solidFill>
              </a:rPr>
              <a:t>. In </a:t>
            </a:r>
            <a:r>
              <a:rPr lang="en-US" sz="1200" b="0" dirty="0" err="1">
                <a:solidFill>
                  <a:schemeClr val="accent5">
                    <a:lumMod val="50000"/>
                  </a:schemeClr>
                </a:solidFill>
              </a:rPr>
              <a:t>welcher</a:t>
            </a:r>
            <a:r>
              <a:rPr lang="en-US" sz="1200" b="0" dirty="0">
                <a:solidFill>
                  <a:schemeClr val="accent5">
                    <a:lumMod val="50000"/>
                  </a:schemeClr>
                </a:solidFill>
              </a:rPr>
              <a:t> </a:t>
            </a:r>
            <a:r>
              <a:rPr lang="en-US" sz="1200" b="0" dirty="0" err="1">
                <a:solidFill>
                  <a:schemeClr val="accent5">
                    <a:lumMod val="50000"/>
                  </a:schemeClr>
                </a:solidFill>
              </a:rPr>
              <a:t>Farbe</a:t>
            </a:r>
            <a:r>
              <a:rPr lang="en-US" sz="1200" b="0" dirty="0">
                <a:solidFill>
                  <a:schemeClr val="accent5">
                    <a:lumMod val="50000"/>
                  </a:schemeClr>
                </a:solidFill>
              </a:rPr>
              <a:t> </a:t>
            </a:r>
            <a:r>
              <a:rPr lang="en-US" sz="1200" b="0" dirty="0" err="1">
                <a:solidFill>
                  <a:schemeClr val="accent5">
                    <a:lumMod val="50000"/>
                  </a:schemeClr>
                </a:solidFill>
              </a:rPr>
              <a:t>möchtest</a:t>
            </a:r>
            <a:r>
              <a:rPr lang="en-US" sz="1200" b="0" dirty="0">
                <a:solidFill>
                  <a:schemeClr val="accent5">
                    <a:lumMod val="50000"/>
                  </a:schemeClr>
                </a:solidFill>
              </a:rPr>
              <a:t> du </a:t>
            </a:r>
            <a:r>
              <a:rPr lang="en-US" sz="1200" b="0" dirty="0" err="1">
                <a:solidFill>
                  <a:schemeClr val="accent5">
                    <a:lumMod val="50000"/>
                  </a:schemeClr>
                </a:solidFill>
              </a:rPr>
              <a:t>dein</a:t>
            </a:r>
            <a:r>
              <a:rPr lang="en-US" sz="1200" b="0" dirty="0">
                <a:solidFill>
                  <a:schemeClr val="accent5">
                    <a:lumMod val="50000"/>
                  </a:schemeClr>
                </a:solidFill>
              </a:rPr>
              <a:t> </a:t>
            </a:r>
            <a:r>
              <a:rPr lang="en-US" sz="1200" b="0" dirty="0" err="1">
                <a:solidFill>
                  <a:schemeClr val="accent5">
                    <a:lumMod val="50000"/>
                  </a:schemeClr>
                </a:solidFill>
              </a:rPr>
              <a:t>Ei</a:t>
            </a:r>
            <a:r>
              <a:rPr lang="en-US" sz="1200" b="0" dirty="0">
                <a:solidFill>
                  <a:schemeClr val="accent5">
                    <a:lumMod val="50000"/>
                  </a:schemeClr>
                </a:solidFill>
              </a:rPr>
              <a:t> </a:t>
            </a:r>
            <a:r>
              <a:rPr lang="en-US" sz="1200" b="0" dirty="0" err="1">
                <a:solidFill>
                  <a:schemeClr val="accent5">
                    <a:lumMod val="50000"/>
                  </a:schemeClr>
                </a:solidFill>
              </a:rPr>
              <a:t>bemalen</a:t>
            </a:r>
            <a:r>
              <a:rPr lang="en-US" sz="1200" b="0" dirty="0">
                <a:solidFill>
                  <a:schemeClr val="accent5">
                    <a:lumMod val="50000"/>
                  </a:schemeClr>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(1 is the most frequent word in German): </a:t>
            </a:r>
            <a:br>
              <a:rPr lang="en-GB" baseline="0" dirty="0"/>
            </a:br>
            <a:r>
              <a:rPr lang="en-GB" baseline="0" dirty="0" err="1"/>
              <a:t>bemalen</a:t>
            </a:r>
            <a:r>
              <a:rPr lang="en-GB" baseline="0" dirty="0"/>
              <a:t> [&gt;5009] </a:t>
            </a:r>
            <a:r>
              <a:rPr lang="en-GB" baseline="0" dirty="0" err="1"/>
              <a:t>draußen</a:t>
            </a:r>
            <a:r>
              <a:rPr lang="en-GB" baseline="0" dirty="0"/>
              <a:t> [848] </a:t>
            </a:r>
            <a:r>
              <a:rPr lang="en-GB" baseline="0" dirty="0" err="1"/>
              <a:t>Ei</a:t>
            </a:r>
            <a:r>
              <a:rPr lang="en-GB" baseline="0" dirty="0"/>
              <a:t> [2000] </a:t>
            </a:r>
            <a:r>
              <a:rPr lang="en-GB" baseline="0" dirty="0" err="1"/>
              <a:t>Ostern</a:t>
            </a:r>
            <a:r>
              <a:rPr lang="en-GB" baseline="0" dirty="0"/>
              <a:t> [&gt;5009] </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9875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4 minutes</a:t>
            </a:r>
            <a:br>
              <a:rPr lang="en-GB" dirty="0"/>
            </a:br>
            <a:br>
              <a:rPr lang="en-GB" b="1" dirty="0"/>
            </a:br>
            <a:r>
              <a:rPr lang="en-GB" b="1" dirty="0"/>
              <a:t>Aim: </a:t>
            </a:r>
            <a:r>
              <a:rPr lang="en-GB" b="0" dirty="0"/>
              <a:t>to practise written recognition of the difference in meaning between </a:t>
            </a:r>
            <a:r>
              <a:rPr lang="en-GB" b="0" i="1" dirty="0" err="1"/>
              <a:t>euch</a:t>
            </a:r>
            <a:r>
              <a:rPr lang="en-GB" b="0" dirty="0"/>
              <a:t> (object pronoun) and </a:t>
            </a:r>
            <a:r>
              <a:rPr lang="en-GB" b="0" i="1" dirty="0" err="1"/>
              <a:t>euch</a:t>
            </a:r>
            <a:r>
              <a:rPr lang="en-GB" b="0" dirty="0"/>
              <a:t> (reflexive pronoun).</a:t>
            </a:r>
            <a:br>
              <a:rPr lang="en-GB" b="0" dirty="0"/>
            </a:br>
            <a:br>
              <a:rPr lang="en-GB" b="0" dirty="0"/>
            </a:br>
            <a:r>
              <a:rPr lang="en-GB" b="0" i="1" dirty="0"/>
              <a:t>Note:</a:t>
            </a:r>
            <a:r>
              <a:rPr lang="en-GB" b="0" dirty="0"/>
              <a:t> students are learning both meanings of </a:t>
            </a:r>
            <a:r>
              <a:rPr lang="en-GB" b="0" i="1" dirty="0" err="1"/>
              <a:t>euch</a:t>
            </a:r>
            <a:r>
              <a:rPr lang="en-GB" b="0" dirty="0"/>
              <a:t> together this week, hence the task to isolate them for practice here.</a:t>
            </a:r>
            <a:br>
              <a:rPr lang="en-GB" dirty="0"/>
            </a:br>
            <a:br>
              <a:rPr lang="en-GB" dirty="0"/>
            </a:br>
            <a:r>
              <a:rPr lang="en-GB" b="1" dirty="0"/>
              <a:t>Procedure:</a:t>
            </a:r>
            <a:br>
              <a:rPr lang="en-GB" dirty="0"/>
            </a:br>
            <a:r>
              <a:rPr lang="en-GB" dirty="0"/>
              <a:t>1. Ensure students understand the scenario. A group of real rabbits addresses a group of wooden rabbits, mistaking them for real rabbits.</a:t>
            </a:r>
          </a:p>
          <a:p>
            <a:r>
              <a:rPr lang="en-GB" dirty="0"/>
              <a:t>2. Students write 1-6 and decide for each utterance how </a:t>
            </a:r>
            <a:r>
              <a:rPr lang="en-GB" i="1" dirty="0"/>
              <a:t>‘</a:t>
            </a:r>
            <a:r>
              <a:rPr lang="en-GB" i="1" dirty="0" err="1"/>
              <a:t>euch</a:t>
            </a:r>
            <a:r>
              <a:rPr lang="en-GB" i="1" dirty="0"/>
              <a:t>’ </a:t>
            </a:r>
            <a:r>
              <a:rPr lang="en-GB" dirty="0"/>
              <a:t>should be translated.</a:t>
            </a:r>
          </a:p>
          <a:p>
            <a:r>
              <a:rPr lang="en-GB" dirty="0"/>
              <a:t>3. Click to reveal English translations of the verb phrases with the </a:t>
            </a:r>
            <a:r>
              <a:rPr lang="en-GB" i="1" dirty="0" err="1"/>
              <a:t>euch</a:t>
            </a:r>
            <a:r>
              <a:rPr lang="en-GB" dirty="0"/>
              <a:t> translations in bold.</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21470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br>
              <a:rPr lang="en-GB" dirty="0"/>
            </a:br>
            <a:br>
              <a:rPr lang="en-GB" b="1" dirty="0"/>
            </a:br>
            <a:r>
              <a:rPr lang="en-GB" b="1" dirty="0"/>
              <a:t>Aim: </a:t>
            </a:r>
            <a:r>
              <a:rPr lang="en-GB" b="0" dirty="0"/>
              <a:t>to practise aural recognition and understanding of reflexive and non-reflexive use of plural verbs.</a:t>
            </a:r>
            <a:br>
              <a:rPr lang="en-GB" b="0" dirty="0"/>
            </a:br>
            <a:br>
              <a:rPr lang="en-GB" b="0" dirty="0"/>
            </a:br>
            <a:r>
              <a:rPr lang="en-GB" b="1" dirty="0"/>
              <a:t>Procedure:</a:t>
            </a:r>
            <a:br>
              <a:rPr lang="en-GB" dirty="0"/>
            </a:br>
            <a:r>
              <a:rPr lang="en-GB" dirty="0"/>
              <a:t>1. Students write column headings in their books.</a:t>
            </a:r>
          </a:p>
          <a:p>
            <a:r>
              <a:rPr lang="en-GB" dirty="0"/>
              <a:t>2. Click to play audio. Students record in English the subject, verb meaning, object / reflexive pronoun and then decide (tick/cross) whether the verb is used reflexively or not.</a:t>
            </a:r>
          </a:p>
          <a:p>
            <a:r>
              <a:rPr lang="en-GB" dirty="0"/>
              <a:t>3. Click to reveal the German sentence, the English translations and tick/cross.</a:t>
            </a:r>
          </a:p>
          <a:p>
            <a:r>
              <a:rPr lang="en-GB" dirty="0"/>
              <a:t>4. Continue for items 2-8.</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b="1" dirty="0"/>
            </a:br>
            <a:r>
              <a:rPr lang="en-US" sz="1200" kern="1200" dirty="0">
                <a:solidFill>
                  <a:schemeClr val="tx1"/>
                </a:solidFill>
                <a:effectLst/>
                <a:latin typeface="+mn-lt"/>
                <a:ea typeface="+mn-ea"/>
                <a:cs typeface="+mn-cs"/>
              </a:rPr>
              <a:t>1.  Sie laden </a:t>
            </a:r>
            <a:r>
              <a:rPr lang="en-US" sz="1200" kern="1200" dirty="0" err="1">
                <a:solidFill>
                  <a:schemeClr val="tx1"/>
                </a:solidFill>
                <a:effectLst/>
                <a:latin typeface="+mn-lt"/>
                <a:ea typeface="+mn-ea"/>
                <a:cs typeface="+mn-cs"/>
              </a:rPr>
              <a:t>uns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ein</a:t>
            </a:r>
            <a:r>
              <a:rPr lang="en-US" sz="1200" kern="1200" dirty="0">
                <a:solidFill>
                  <a:schemeClr val="tx1"/>
                </a:solidFill>
                <a:effectLst/>
                <a:latin typeface="+mn-lt"/>
                <a:ea typeface="+mn-ea"/>
                <a:cs typeface="+mn-cs"/>
              </a:rPr>
              <a: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2.  </a:t>
            </a:r>
            <a:r>
              <a:rPr lang="en-US" sz="1200" kern="1200" dirty="0" err="1">
                <a:solidFill>
                  <a:schemeClr val="tx1"/>
                </a:solidFill>
                <a:effectLst/>
                <a:latin typeface="+mn-lt"/>
                <a:ea typeface="+mn-ea"/>
                <a:cs typeface="+mn-cs"/>
              </a:rPr>
              <a:t>Wir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freuen</a:t>
            </a:r>
            <a:r>
              <a:rPr lang="en-US" sz="1200" kern="1200" dirty="0">
                <a:solidFill>
                  <a:schemeClr val="tx1"/>
                </a:solidFill>
                <a:effectLst/>
                <a:latin typeface="+mn-lt"/>
                <a:ea typeface="+mn-ea"/>
                <a:cs typeface="+mn-cs"/>
              </a:rPr>
              <a:t> uns.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3.  Sie </a:t>
            </a:r>
            <a:r>
              <a:rPr lang="en-US" sz="1200" kern="1200" dirty="0" err="1">
                <a:solidFill>
                  <a:schemeClr val="tx1"/>
                </a:solidFill>
                <a:effectLst/>
                <a:latin typeface="+mn-lt"/>
                <a:ea typeface="+mn-ea"/>
                <a:cs typeface="+mn-cs"/>
              </a:rPr>
              <a:t>bereiten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sich</a:t>
            </a:r>
            <a:r>
              <a:rPr lang="en-US" sz="1200" kern="1200" dirty="0">
                <a:solidFill>
                  <a:schemeClr val="tx1"/>
                </a:solidFill>
                <a:effectLst/>
                <a:latin typeface="+mn-lt"/>
                <a:ea typeface="+mn-ea"/>
                <a:cs typeface="+mn-cs"/>
              </a:rPr>
              <a:t> auf das Fest </a:t>
            </a:r>
            <a:r>
              <a:rPr lang="en-US" sz="1200" kern="1200" dirty="0" err="1">
                <a:solidFill>
                  <a:schemeClr val="tx1"/>
                </a:solidFill>
                <a:effectLst/>
                <a:latin typeface="+mn-lt"/>
                <a:ea typeface="+mn-ea"/>
                <a:cs typeface="+mn-cs"/>
              </a:rPr>
              <a:t>vor</a:t>
            </a:r>
            <a:r>
              <a:rPr lang="en-US" sz="1200" kern="1200" dirty="0">
                <a:solidFill>
                  <a:schemeClr val="tx1"/>
                </a:solidFill>
                <a:effectLst/>
                <a:latin typeface="+mn-lt"/>
                <a:ea typeface="+mn-ea"/>
                <a:cs typeface="+mn-cs"/>
              </a:rPr>
              <a: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4.  Sie </a:t>
            </a:r>
            <a:r>
              <a:rPr lang="en-US" sz="1200" kern="1200" dirty="0" err="1">
                <a:solidFill>
                  <a:schemeClr val="tx1"/>
                </a:solidFill>
                <a:effectLst/>
                <a:latin typeface="+mn-lt"/>
                <a:ea typeface="+mn-ea"/>
                <a:cs typeface="+mn-cs"/>
              </a:rPr>
              <a:t>ziehen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sich</a:t>
            </a:r>
            <a:r>
              <a:rPr lang="en-US" sz="1200" kern="1200" dirty="0">
                <a:solidFill>
                  <a:schemeClr val="tx1"/>
                </a:solidFill>
                <a:effectLst/>
                <a:latin typeface="+mn-lt"/>
                <a:ea typeface="+mn-ea"/>
                <a:cs typeface="+mn-cs"/>
              </a:rPr>
              <a:t> an.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5. </a:t>
            </a:r>
            <a:r>
              <a:rPr lang="en-US" sz="1200" kern="1200" dirty="0" err="1">
                <a:solidFill>
                  <a:schemeClr val="tx1"/>
                </a:solidFill>
                <a:effectLst/>
                <a:latin typeface="+mn-lt"/>
                <a:ea typeface="+mn-ea"/>
                <a:cs typeface="+mn-cs"/>
              </a:rPr>
              <a:t>Wir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duschen</a:t>
            </a:r>
            <a:r>
              <a:rPr lang="en-US" sz="1200" kern="1200" dirty="0">
                <a:solidFill>
                  <a:schemeClr val="tx1"/>
                </a:solidFill>
                <a:effectLst/>
                <a:latin typeface="+mn-lt"/>
                <a:ea typeface="+mn-ea"/>
                <a:cs typeface="+mn-cs"/>
              </a:rPr>
              <a:t> uns.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6. </a:t>
            </a:r>
            <a:r>
              <a:rPr lang="en-US" sz="1200" kern="1200" dirty="0" err="1">
                <a:solidFill>
                  <a:schemeClr val="tx1"/>
                </a:solidFill>
                <a:effectLst/>
                <a:latin typeface="+mn-lt"/>
                <a:ea typeface="+mn-ea"/>
                <a:cs typeface="+mn-cs"/>
              </a:rPr>
              <a:t>Wir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machen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ungeduldig</a:t>
            </a:r>
            <a:r>
              <a:rPr lang="en-US" sz="1200" kern="1200" dirty="0">
                <a:solidFill>
                  <a:schemeClr val="tx1"/>
                </a:solidFill>
                <a:effectLst/>
                <a:latin typeface="+mn-lt"/>
                <a:ea typeface="+mn-ea"/>
                <a:cs typeface="+mn-cs"/>
              </a:rPr>
              <a: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7. Um </a:t>
            </a:r>
            <a:r>
              <a:rPr lang="en-US" sz="1200" kern="1200" dirty="0" err="1">
                <a:solidFill>
                  <a:schemeClr val="tx1"/>
                </a:solidFill>
                <a:effectLst/>
                <a:latin typeface="+mn-lt"/>
                <a:ea typeface="+mn-ea"/>
                <a:cs typeface="+mn-cs"/>
              </a:rPr>
              <a:t>drei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Uhr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melden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wir</a:t>
            </a:r>
            <a:r>
              <a:rPr lang="en-US" sz="1200" kern="1200" dirty="0">
                <a:solidFill>
                  <a:schemeClr val="tx1"/>
                </a:solidFill>
                <a:effectLst/>
                <a:latin typeface="+mn-lt"/>
                <a:ea typeface="+mn-ea"/>
                <a:cs typeface="+mn-cs"/>
              </a:rPr>
              <a:t> uns.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8. </a:t>
            </a:r>
            <a:r>
              <a:rPr lang="en-US" sz="1200" kern="1200" dirty="0" err="1">
                <a:solidFill>
                  <a:schemeClr val="tx1"/>
                </a:solidFill>
                <a:effectLst/>
                <a:latin typeface="+mn-lt"/>
                <a:ea typeface="+mn-ea"/>
                <a:cs typeface="+mn-cs"/>
              </a:rPr>
              <a:t>Später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unterhalten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sie</a:t>
            </a:r>
            <a:r>
              <a:rPr lang="en-US" sz="1200" kern="1200" dirty="0">
                <a:solidFill>
                  <a:schemeClr val="tx1"/>
                </a:solidFill>
                <a:effectLst/>
                <a:latin typeface="+mn-lt"/>
                <a:ea typeface="+mn-ea"/>
                <a:cs typeface="+mn-cs"/>
              </a:rPr>
              <a:t> uns.</a:t>
            </a:r>
            <a:br>
              <a:rPr lang="en-GB" dirty="0"/>
            </a:br>
            <a:br>
              <a:rPr lang="en-GB" dirty="0"/>
            </a:br>
            <a:br>
              <a:rPr lang="en-GB" dirty="0"/>
            </a:br>
            <a:r>
              <a:rPr lang="en-GB" b="1" baseline="0" dirty="0"/>
              <a:t>Word frequency (1 is the most frequent word in German): </a:t>
            </a:r>
            <a:br>
              <a:rPr lang="en-GB" baseline="0" dirty="0"/>
            </a:br>
            <a:r>
              <a:rPr lang="en-GB" baseline="0" dirty="0" err="1"/>
              <a:t>ungeduldig</a:t>
            </a:r>
            <a:r>
              <a:rPr lang="en-GB" baseline="0" dirty="0"/>
              <a:t> [&gt;5009]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73285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Timing: 8 minutes</a:t>
            </a:r>
            <a:br>
              <a:rPr lang="en-GB" dirty="0"/>
            </a:br>
            <a:br>
              <a:rPr lang="en-GB" b="1" dirty="0"/>
            </a:br>
            <a:r>
              <a:rPr lang="en-GB" b="1" dirty="0"/>
              <a:t>Aim: </a:t>
            </a:r>
            <a:r>
              <a:rPr lang="en-GB" b="0" dirty="0"/>
              <a:t>to practise written understanding of different meanings of reflexive and non-reflexive uses of plural verbs in context.</a:t>
            </a:r>
            <a:br>
              <a:rPr lang="en-GB" b="0" dirty="0"/>
            </a:br>
            <a:br>
              <a:rPr lang="en-GB" b="0" dirty="0"/>
            </a:br>
            <a:r>
              <a:rPr lang="en-GB" b="1" dirty="0"/>
              <a:t>Procedure:</a:t>
            </a:r>
            <a:br>
              <a:rPr lang="en-GB" dirty="0"/>
            </a:br>
            <a:r>
              <a:rPr lang="en-GB" dirty="0"/>
              <a:t>1. Tell students that they are going to listen and read, and translate the phrases in bold into English.</a:t>
            </a:r>
            <a:br>
              <a:rPr lang="en-GB" dirty="0"/>
            </a:br>
            <a:r>
              <a:rPr lang="en-GB" dirty="0"/>
              <a:t>2. Students write 1-9.</a:t>
            </a:r>
          </a:p>
          <a:p>
            <a:r>
              <a:rPr lang="en-GB" dirty="0"/>
              <a:t>3. Click to play audio. Students write the meaning of the phrase in bold.</a:t>
            </a:r>
          </a:p>
          <a:p>
            <a:r>
              <a:rPr lang="en-GB" dirty="0"/>
              <a:t>4. Click to reveal the English translation. </a:t>
            </a:r>
            <a:endParaRPr lang="en-GB" sz="1200" b="1"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1" kern="1200" baseline="0" dirty="0">
                <a:solidFill>
                  <a:schemeClr val="tx1"/>
                </a:solidFill>
                <a:effectLst/>
                <a:latin typeface="+mn-lt"/>
                <a:ea typeface="+mn-ea"/>
                <a:cs typeface="+mn-cs"/>
              </a:rPr>
              <a:t>Note: the audio can be played as a full conversation, or individual sentences.</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488055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10 minutes </a:t>
            </a:r>
          </a:p>
          <a:p>
            <a:endParaRPr lang="en-US" b="1" dirty="0"/>
          </a:p>
          <a:p>
            <a:r>
              <a:rPr lang="en-US" b="1" dirty="0"/>
              <a:t>Aim: </a:t>
            </a:r>
            <a:r>
              <a:rPr lang="en-US" b="0" dirty="0"/>
              <a:t>to comprehend and produce questions and statements containing plural forms of verbs used reflexively and non-reflexively</a:t>
            </a:r>
            <a:endParaRPr lang="en-US" b="0" i="1" dirty="0"/>
          </a:p>
          <a:p>
            <a:endParaRPr lang="en-US" b="1" dirty="0"/>
          </a:p>
          <a:p>
            <a:r>
              <a:rPr lang="en-US" b="1" dirty="0"/>
              <a:t>Procedure:</a:t>
            </a:r>
          </a:p>
          <a:p>
            <a:r>
              <a:rPr lang="en-US" b="0" dirty="0"/>
              <a:t>1. </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Students work in pairs. Each pair is given a role card (see next slide) with ticks and crosses to show what they are / are not doing</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Students sketch a 4x4 grid as shown on this slide. Explain that the aim is to find four pairs of students who do each thing.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Prepare students for the task by </a:t>
            </a:r>
            <a:r>
              <a:rPr lang="en-US" sz="1200" b="0" dirty="0">
                <a:solidFill>
                  <a:srgbClr val="4472C4">
                    <a:lumMod val="50000"/>
                  </a:srgbClr>
                </a:solidFill>
                <a:latin typeface="Century Gothic" panose="020F0302020204030204"/>
              </a:rPr>
              <a:t>clicking to run through the demonstration on this slide.</a:t>
            </a:r>
            <a:endParaRPr lang="en-US" b="0" dirty="0"/>
          </a:p>
          <a:p>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 Students circulate and talk to other pairs, trying to find a match for each square</a:t>
            </a:r>
            <a:r>
              <a:rPr lang="en-US" b="0" dirty="0"/>
              <a:t>.</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They also answer questions from other pairs based on what their role cards say.</a:t>
            </a:r>
          </a:p>
          <a:p>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 Students take notes on their 4x4 grids in the 3</a:t>
            </a:r>
            <a:r>
              <a:rPr kumimoji="0" lang="en-US" sz="1200" b="0"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rd</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person plural.</a:t>
            </a:r>
            <a:endParaRPr lang="en-US" b="0" dirty="0"/>
          </a:p>
          <a:p>
            <a:r>
              <a:rPr lang="en-US" b="0" dirty="0"/>
              <a:t>6. </a:t>
            </a:r>
            <a:r>
              <a:rPr lang="en-US" sz="1200" dirty="0">
                <a:solidFill>
                  <a:srgbClr val="4472C4">
                    <a:lumMod val="50000"/>
                  </a:srgbClr>
                </a:solidFill>
                <a:latin typeface="Century Gothic" panose="020F0302020204030204"/>
              </a:rPr>
              <a:t>The first pair to fill their card and correctly report back with sentences in the 3</a:t>
            </a:r>
            <a:r>
              <a:rPr lang="en-US" sz="1200" baseline="30000" dirty="0">
                <a:solidFill>
                  <a:srgbClr val="4472C4">
                    <a:lumMod val="50000"/>
                  </a:srgbClr>
                </a:solidFill>
                <a:latin typeface="Century Gothic" panose="020F0302020204030204"/>
              </a:rPr>
              <a:t>rd</a:t>
            </a:r>
            <a:r>
              <a:rPr lang="en-US" sz="1200" dirty="0">
                <a:solidFill>
                  <a:srgbClr val="4472C4">
                    <a:lumMod val="50000"/>
                  </a:srgbClr>
                </a:solidFill>
                <a:latin typeface="Century Gothic" panose="020F0302020204030204"/>
              </a:rPr>
              <a:t> person plural wins.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9976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Role cards – do not display.  Print and distribute, one strip per pair.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74505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Native-speaker teacher feedback provided by </a:t>
            </a:r>
            <a:r>
              <a:rPr lang="en-GB" sz="1200" b="0" i="0" kern="1200" dirty="0">
                <a:solidFill>
                  <a:schemeClr val="tx1"/>
                </a:solidFill>
                <a:effectLst/>
                <a:latin typeface="+mn-lt"/>
                <a:ea typeface="+mn-ea"/>
                <a:cs typeface="+mn-cs"/>
              </a:rPr>
              <a:t>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a:t>
            </a:r>
            <a:r>
              <a:rPr lang="en-GB" sz="1200" b="0" baseline="0" dirty="0"/>
              <a:t> of reflexive use of verbs</a:t>
            </a:r>
            <a:r>
              <a:rPr lang="en-GB" sz="1200" b="0" dirty="0"/>
              <a:t>: 1</a:t>
            </a:r>
            <a:r>
              <a:rPr lang="en-GB" sz="1200" b="0" baseline="30000" dirty="0"/>
              <a:t>st</a:t>
            </a:r>
            <a:r>
              <a:rPr lang="en-GB" sz="1200" b="0" dirty="0"/>
              <a:t>,</a:t>
            </a:r>
            <a:r>
              <a:rPr lang="en-GB" sz="1200" b="0" baseline="0" dirty="0"/>
              <a:t> </a:t>
            </a:r>
            <a:r>
              <a:rPr lang="en-GB" sz="1200" b="0" dirty="0"/>
              <a:t>2</a:t>
            </a:r>
            <a:r>
              <a:rPr lang="en-GB" sz="1200" b="0" baseline="30000" dirty="0"/>
              <a:t>nd</a:t>
            </a:r>
            <a:r>
              <a:rPr lang="en-GB" sz="1200" b="0" baseline="0" dirty="0"/>
              <a:t>, 3</a:t>
            </a:r>
            <a:r>
              <a:rPr lang="en-GB" sz="1200" b="0" baseline="30000" dirty="0"/>
              <a:t>rd</a:t>
            </a:r>
            <a:r>
              <a:rPr lang="en-GB" sz="1200" b="0" dirty="0"/>
              <a:t> person plural</a:t>
            </a:r>
            <a:br>
              <a:rPr lang="en-GB" sz="1200" b="0" dirty="0"/>
            </a:br>
            <a:r>
              <a:rPr lang="en-GB" sz="1200" b="0" dirty="0"/>
              <a:t>Consolidation of 12-hour clock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Practise SSC fluency</a:t>
            </a: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9.1.2.7</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en-GB" sz="1200" b="0" i="0" u="none" strike="noStrike" kern="1200" cap="none" baseline="0" dirty="0" err="1">
                <a:solidFill>
                  <a:schemeClr val="tx1"/>
                </a:solidFill>
                <a:effectLst/>
                <a:latin typeface="+mn-lt"/>
                <a:ea typeface="Calibri"/>
                <a:cs typeface="Calibri"/>
                <a:sym typeface="Calibri"/>
              </a:rPr>
              <a:t>euch</a:t>
            </a:r>
            <a:r>
              <a:rPr lang="en-GB" sz="1200" b="0" i="0" u="none" strike="noStrike" kern="1200" cap="none" baseline="0" dirty="0">
                <a:solidFill>
                  <a:schemeClr val="tx1"/>
                </a:solidFill>
                <a:effectLst/>
                <a:latin typeface="+mn-lt"/>
                <a:ea typeface="Calibri"/>
                <a:cs typeface="Calibri"/>
                <a:sym typeface="Calibri"/>
              </a:rPr>
              <a:t> [495] uns</a:t>
            </a:r>
            <a:r>
              <a:rPr lang="en-GB" sz="1200" b="0" i="0" u="none" strike="noStrike" kern="1200" cap="none" baseline="30000" dirty="0">
                <a:solidFill>
                  <a:schemeClr val="tx1"/>
                </a:solidFill>
                <a:effectLst/>
                <a:latin typeface="+mn-lt"/>
                <a:ea typeface="Calibri"/>
                <a:cs typeface="Calibri"/>
                <a:sym typeface="Calibri"/>
              </a:rPr>
              <a:t>2</a:t>
            </a:r>
            <a:r>
              <a:rPr lang="en-GB" sz="1200" b="0" i="0" u="none" strike="noStrike" kern="1200" cap="none" baseline="0" dirty="0">
                <a:solidFill>
                  <a:schemeClr val="tx1"/>
                </a:solidFill>
                <a:effectLst/>
                <a:latin typeface="+mn-lt"/>
                <a:ea typeface="Calibri"/>
                <a:cs typeface="Calibri"/>
                <a:sym typeface="Calibri"/>
              </a:rPr>
              <a:t> [75] sich</a:t>
            </a:r>
            <a:r>
              <a:rPr lang="en-GB" sz="1200" b="0" i="0" u="none" strike="noStrike" kern="1200" cap="none" baseline="30000" dirty="0">
                <a:solidFill>
                  <a:schemeClr val="tx1"/>
                </a:solidFill>
                <a:effectLst/>
                <a:latin typeface="+mn-lt"/>
                <a:ea typeface="Calibri"/>
                <a:cs typeface="Calibri"/>
                <a:sym typeface="Calibri"/>
              </a:rPr>
              <a:t>2</a:t>
            </a:r>
            <a:r>
              <a:rPr lang="en-GB" sz="1200" b="0" i="0" u="none" strike="noStrike" kern="1200" cap="none" baseline="0" dirty="0">
                <a:solidFill>
                  <a:schemeClr val="tx1"/>
                </a:solidFill>
                <a:effectLst/>
                <a:latin typeface="+mn-lt"/>
                <a:ea typeface="Calibri"/>
                <a:cs typeface="Calibri"/>
                <a:sym typeface="Calibri"/>
              </a:rPr>
              <a:t> [14] </a:t>
            </a:r>
            <a:r>
              <a:rPr lang="en-GB" sz="1200" b="0" kern="1200" dirty="0" err="1">
                <a:solidFill>
                  <a:schemeClr val="tx1"/>
                </a:solidFill>
                <a:effectLst/>
                <a:latin typeface="+mn-lt"/>
                <a:ea typeface="+mn-ea"/>
                <a:cs typeface="+mn-cs"/>
              </a:rPr>
              <a:t>beschließen</a:t>
            </a:r>
            <a:r>
              <a:rPr lang="en-GB" sz="1200" b="0" kern="1200" dirty="0">
                <a:solidFill>
                  <a:schemeClr val="tx1"/>
                </a:solidFill>
                <a:effectLst/>
                <a:latin typeface="+mn-lt"/>
                <a:ea typeface="+mn-ea"/>
                <a:cs typeface="+mn-cs"/>
              </a:rPr>
              <a:t> [1073] </a:t>
            </a:r>
            <a:r>
              <a:rPr lang="en-GB" sz="1200" b="0" kern="1200" dirty="0" err="1">
                <a:solidFill>
                  <a:schemeClr val="tx1"/>
                </a:solidFill>
                <a:effectLst/>
                <a:latin typeface="+mn-lt"/>
                <a:ea typeface="+mn-ea"/>
                <a:cs typeface="+mn-cs"/>
              </a:rPr>
              <a:t>einladen</a:t>
            </a:r>
            <a:r>
              <a:rPr lang="en-GB" sz="1200" b="0" kern="1200" dirty="0">
                <a:solidFill>
                  <a:schemeClr val="tx1"/>
                </a:solidFill>
                <a:effectLst/>
                <a:latin typeface="+mn-lt"/>
                <a:ea typeface="+mn-ea"/>
                <a:cs typeface="+mn-cs"/>
              </a:rPr>
              <a:t> [1279] </a:t>
            </a:r>
            <a:r>
              <a:rPr lang="en-GB" sz="1200" b="0" kern="1200" dirty="0" err="1">
                <a:solidFill>
                  <a:schemeClr val="tx1"/>
                </a:solidFill>
                <a:effectLst/>
                <a:latin typeface="+mn-lt"/>
                <a:ea typeface="+mn-ea"/>
                <a:cs typeface="+mn-cs"/>
              </a:rPr>
              <a:t>melden</a:t>
            </a:r>
            <a:r>
              <a:rPr lang="en-GB" sz="1200" b="0" kern="1200" dirty="0">
                <a:solidFill>
                  <a:schemeClr val="tx1"/>
                </a:solidFill>
                <a:effectLst/>
                <a:latin typeface="+mn-lt"/>
                <a:ea typeface="+mn-ea"/>
                <a:cs typeface="+mn-cs"/>
              </a:rPr>
              <a:t> [1005] </a:t>
            </a:r>
            <a:r>
              <a:rPr lang="en-GB" sz="1200" b="0" kern="1200" dirty="0" err="1">
                <a:solidFill>
                  <a:schemeClr val="tx1"/>
                </a:solidFill>
                <a:effectLst/>
                <a:latin typeface="+mn-lt"/>
                <a:ea typeface="+mn-ea"/>
                <a:cs typeface="+mn-cs"/>
              </a:rPr>
              <a:t>sich</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entscheiden</a:t>
            </a:r>
            <a:r>
              <a:rPr lang="en-GB" sz="1200" b="0" kern="1200" dirty="0">
                <a:solidFill>
                  <a:schemeClr val="tx1"/>
                </a:solidFill>
                <a:effectLst/>
                <a:latin typeface="+mn-lt"/>
                <a:ea typeface="+mn-ea"/>
                <a:cs typeface="+mn-cs"/>
              </a:rPr>
              <a:t> [414] </a:t>
            </a:r>
            <a:r>
              <a:rPr lang="en-GB" sz="1200" b="0" kern="1200" dirty="0" err="1">
                <a:solidFill>
                  <a:schemeClr val="tx1"/>
                </a:solidFill>
                <a:effectLst/>
                <a:latin typeface="+mn-lt"/>
                <a:ea typeface="+mn-ea"/>
                <a:cs typeface="+mn-cs"/>
              </a:rPr>
              <a:t>sich</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freuen</a:t>
            </a:r>
            <a:r>
              <a:rPr lang="en-GB" sz="1200" b="0" kern="1200" dirty="0">
                <a:solidFill>
                  <a:schemeClr val="tx1"/>
                </a:solidFill>
                <a:effectLst/>
                <a:latin typeface="+mn-lt"/>
                <a:ea typeface="+mn-ea"/>
                <a:cs typeface="+mn-cs"/>
              </a:rPr>
              <a:t> [589] </a:t>
            </a:r>
            <a:r>
              <a:rPr lang="en-GB" sz="1200" b="0" kern="1200" dirty="0" err="1">
                <a:solidFill>
                  <a:schemeClr val="tx1"/>
                </a:solidFill>
                <a:effectLst/>
                <a:latin typeface="+mn-lt"/>
                <a:ea typeface="+mn-ea"/>
                <a:cs typeface="+mn-cs"/>
              </a:rPr>
              <a:t>sich</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melden</a:t>
            </a:r>
            <a:r>
              <a:rPr lang="en-GB" sz="1200" b="0" kern="1200" dirty="0">
                <a:solidFill>
                  <a:schemeClr val="tx1"/>
                </a:solidFill>
                <a:effectLst/>
                <a:latin typeface="+mn-lt"/>
                <a:ea typeface="+mn-ea"/>
                <a:cs typeface="+mn-cs"/>
              </a:rPr>
              <a:t> [1005] </a:t>
            </a:r>
            <a:r>
              <a:rPr lang="en-GB" sz="1200" b="0" kern="1200" dirty="0" err="1">
                <a:solidFill>
                  <a:schemeClr val="tx1"/>
                </a:solidFill>
                <a:effectLst/>
                <a:latin typeface="+mn-lt"/>
                <a:ea typeface="+mn-ea"/>
                <a:cs typeface="+mn-cs"/>
              </a:rPr>
              <a:t>sich</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unterhalten</a:t>
            </a:r>
            <a:r>
              <a:rPr lang="en-GB" sz="1200" b="0" kern="1200" dirty="0">
                <a:solidFill>
                  <a:schemeClr val="tx1"/>
                </a:solidFill>
                <a:effectLst/>
                <a:latin typeface="+mn-lt"/>
                <a:ea typeface="+mn-ea"/>
                <a:cs typeface="+mn-cs"/>
              </a:rPr>
              <a:t> [1898] </a:t>
            </a:r>
            <a:r>
              <a:rPr lang="en-GB" sz="1200" b="0" kern="1200" dirty="0" err="1">
                <a:solidFill>
                  <a:schemeClr val="tx1"/>
                </a:solidFill>
                <a:effectLst/>
                <a:latin typeface="+mn-lt"/>
                <a:ea typeface="+mn-ea"/>
                <a:cs typeface="+mn-cs"/>
              </a:rPr>
              <a:t>unterhalten</a:t>
            </a:r>
            <a:r>
              <a:rPr lang="en-GB" sz="1200" b="0" kern="1200" dirty="0">
                <a:solidFill>
                  <a:schemeClr val="tx1"/>
                </a:solidFill>
                <a:effectLst/>
                <a:latin typeface="+mn-lt"/>
                <a:ea typeface="+mn-ea"/>
                <a:cs typeface="+mn-cs"/>
              </a:rPr>
              <a:t> [1898] Fest [2090] </a:t>
            </a:r>
            <a:r>
              <a:rPr lang="en-GB" sz="1200" b="0" kern="1200" dirty="0" err="1">
                <a:solidFill>
                  <a:schemeClr val="tx1"/>
                </a:solidFill>
                <a:effectLst/>
                <a:latin typeface="+mn-lt"/>
                <a:ea typeface="+mn-ea"/>
                <a:cs typeface="+mn-cs"/>
              </a:rPr>
              <a:t>Stimmung</a:t>
            </a:r>
            <a:r>
              <a:rPr lang="en-GB" sz="1200" b="0" kern="1200" dirty="0">
                <a:solidFill>
                  <a:schemeClr val="tx1"/>
                </a:solidFill>
                <a:effectLst/>
                <a:latin typeface="+mn-lt"/>
                <a:ea typeface="+mn-ea"/>
                <a:cs typeface="+mn-cs"/>
              </a:rPr>
              <a:t> [1728] Tradition [1650] </a:t>
            </a:r>
            <a:r>
              <a:rPr lang="en-GB" sz="1200" b="0" kern="1200" dirty="0" err="1">
                <a:solidFill>
                  <a:schemeClr val="tx1"/>
                </a:solidFill>
                <a:effectLst/>
                <a:latin typeface="+mn-lt"/>
                <a:ea typeface="+mn-ea"/>
                <a:cs typeface="+mn-cs"/>
              </a:rPr>
              <a:t>kulturell</a:t>
            </a:r>
            <a:r>
              <a:rPr lang="en-GB" sz="1200" b="0" kern="1200" dirty="0">
                <a:solidFill>
                  <a:schemeClr val="tx1"/>
                </a:solidFill>
                <a:effectLst/>
                <a:latin typeface="+mn-lt"/>
                <a:ea typeface="+mn-ea"/>
                <a:cs typeface="+mn-cs"/>
              </a:rPr>
              <a:t> [1033] </a:t>
            </a:r>
            <a:r>
              <a:rPr lang="en-GB" sz="1200" b="0" kern="1200" dirty="0" err="1">
                <a:solidFill>
                  <a:schemeClr val="tx1"/>
                </a:solidFill>
                <a:effectLst/>
                <a:latin typeface="+mn-lt"/>
                <a:ea typeface="+mn-ea"/>
                <a:cs typeface="+mn-cs"/>
              </a:rPr>
              <a:t>typisch</a:t>
            </a:r>
            <a:r>
              <a:rPr lang="en-GB" sz="1200" b="0" kern="1200" dirty="0">
                <a:solidFill>
                  <a:schemeClr val="tx1"/>
                </a:solidFill>
                <a:effectLst/>
                <a:latin typeface="+mn-lt"/>
                <a:ea typeface="+mn-ea"/>
                <a:cs typeface="+mn-cs"/>
              </a:rPr>
              <a:t> [1109] </a:t>
            </a:r>
            <a:br>
              <a:rPr lang="en-GB" sz="1200" kern="1200" dirty="0">
                <a:solidFill>
                  <a:schemeClr val="tx1"/>
                </a:solidFill>
                <a:effectLst/>
                <a:latin typeface="+mn-lt"/>
                <a:ea typeface="+mn-ea"/>
                <a:cs typeface="+mn-cs"/>
              </a:rPr>
            </a:br>
            <a:r>
              <a:rPr lang="en-GB" sz="1200" b="1" i="0" u="none" strike="noStrike" kern="1200" cap="none" dirty="0">
                <a:solidFill>
                  <a:schemeClr val="tx1"/>
                </a:solidFill>
                <a:effectLst/>
                <a:latin typeface="+mn-lt"/>
                <a:ea typeface="Calibri"/>
                <a:cs typeface="Calibri"/>
                <a:sym typeface="Calibri"/>
              </a:rPr>
              <a:t>9.1.2.2 (revisit)</a:t>
            </a:r>
            <a:r>
              <a:rPr lang="en-GB" sz="1200" b="1" i="0" u="none" strike="noStrike" kern="1200" cap="none" baseline="0" dirty="0">
                <a:solidFill>
                  <a:schemeClr val="tx1"/>
                </a:solidFill>
                <a:effectLst/>
                <a:latin typeface="+mn-lt"/>
                <a:ea typeface="Calibri"/>
                <a:cs typeface="Calibri"/>
                <a:sym typeface="Calibri"/>
              </a:rPr>
              <a:t> </a:t>
            </a:r>
            <a:r>
              <a:rPr lang="en-GB" sz="1200" b="0" kern="1200" dirty="0" err="1">
                <a:solidFill>
                  <a:schemeClr val="tx1"/>
                </a:solidFill>
                <a:effectLst/>
                <a:latin typeface="+mn-lt"/>
                <a:ea typeface="+mn-ea"/>
                <a:cs typeface="+mn-cs"/>
              </a:rPr>
              <a:t>einige</a:t>
            </a:r>
            <a:r>
              <a:rPr lang="en-GB" sz="1200" b="0" kern="1200" dirty="0">
                <a:solidFill>
                  <a:schemeClr val="tx1"/>
                </a:solidFill>
                <a:effectLst/>
                <a:latin typeface="+mn-lt"/>
                <a:ea typeface="+mn-ea"/>
                <a:cs typeface="+mn-cs"/>
              </a:rPr>
              <a:t> [174] </a:t>
            </a:r>
            <a:r>
              <a:rPr lang="en-GB" sz="1200" b="0" kern="1200" dirty="0" err="1">
                <a:solidFill>
                  <a:schemeClr val="tx1"/>
                </a:solidFill>
                <a:effectLst/>
                <a:latin typeface="+mn-lt"/>
                <a:ea typeface="+mn-ea"/>
                <a:cs typeface="+mn-cs"/>
              </a:rPr>
              <a:t>entwickeln</a:t>
            </a:r>
            <a:r>
              <a:rPr lang="en-GB" sz="1200" b="0" kern="1200" dirty="0">
                <a:solidFill>
                  <a:schemeClr val="tx1"/>
                </a:solidFill>
                <a:effectLst/>
                <a:latin typeface="+mn-lt"/>
                <a:ea typeface="+mn-ea"/>
                <a:cs typeface="+mn-cs"/>
              </a:rPr>
              <a:t> [377] </a:t>
            </a:r>
            <a:r>
              <a:rPr lang="en-GB" sz="1200" b="0" kern="1200" dirty="0" err="1">
                <a:solidFill>
                  <a:schemeClr val="tx1"/>
                </a:solidFill>
                <a:effectLst/>
                <a:latin typeface="+mn-lt"/>
                <a:ea typeface="+mn-ea"/>
                <a:cs typeface="+mn-cs"/>
              </a:rPr>
              <a:t>hoffen</a:t>
            </a:r>
            <a:r>
              <a:rPr lang="en-GB" sz="1200" b="0" kern="1200" dirty="0">
                <a:solidFill>
                  <a:schemeClr val="tx1"/>
                </a:solidFill>
                <a:effectLst/>
                <a:latin typeface="+mn-lt"/>
                <a:ea typeface="+mn-ea"/>
                <a:cs typeface="+mn-cs"/>
              </a:rPr>
              <a:t> [689] </a:t>
            </a:r>
            <a:r>
              <a:rPr lang="en-GB" sz="1200" b="0" kern="1200" dirty="0" err="1">
                <a:solidFill>
                  <a:schemeClr val="tx1"/>
                </a:solidFill>
                <a:effectLst/>
                <a:latin typeface="+mn-lt"/>
                <a:ea typeface="+mn-ea"/>
                <a:cs typeface="+mn-cs"/>
              </a:rPr>
              <a:t>üben</a:t>
            </a:r>
            <a:r>
              <a:rPr lang="en-GB" sz="1200" b="0" kern="1200" dirty="0">
                <a:solidFill>
                  <a:schemeClr val="tx1"/>
                </a:solidFill>
                <a:effectLst/>
                <a:latin typeface="+mn-lt"/>
                <a:ea typeface="+mn-ea"/>
                <a:cs typeface="+mn-cs"/>
              </a:rPr>
              <a:t> [1928] </a:t>
            </a:r>
            <a:r>
              <a:rPr lang="en-GB" sz="1200" b="0" kern="1200" dirty="0" err="1">
                <a:solidFill>
                  <a:schemeClr val="tx1"/>
                </a:solidFill>
                <a:effectLst/>
                <a:latin typeface="+mn-lt"/>
                <a:ea typeface="+mn-ea"/>
                <a:cs typeface="+mn-cs"/>
              </a:rPr>
              <a:t>verbessern</a:t>
            </a:r>
            <a:r>
              <a:rPr lang="en-GB" sz="1200" b="0" kern="1200" dirty="0">
                <a:solidFill>
                  <a:schemeClr val="tx1"/>
                </a:solidFill>
                <a:effectLst/>
                <a:latin typeface="+mn-lt"/>
                <a:ea typeface="+mn-ea"/>
                <a:cs typeface="+mn-cs"/>
              </a:rPr>
              <a:t> [1194] </a:t>
            </a:r>
            <a:r>
              <a:rPr lang="en-GB" sz="1200" b="0" kern="1200" dirty="0" err="1">
                <a:solidFill>
                  <a:schemeClr val="tx1"/>
                </a:solidFill>
                <a:effectLst/>
                <a:latin typeface="+mn-lt"/>
                <a:ea typeface="+mn-ea"/>
                <a:cs typeface="+mn-cs"/>
              </a:rPr>
              <a:t>verlangen</a:t>
            </a:r>
            <a:r>
              <a:rPr lang="en-GB" sz="1200" b="0" kern="1200" dirty="0">
                <a:solidFill>
                  <a:schemeClr val="tx1"/>
                </a:solidFill>
                <a:effectLst/>
                <a:latin typeface="+mn-lt"/>
                <a:ea typeface="+mn-ea"/>
                <a:cs typeface="+mn-cs"/>
              </a:rPr>
              <a:t> [879] </a:t>
            </a:r>
            <a:r>
              <a:rPr lang="en-GB" sz="1200" b="0" kern="1200" dirty="0" err="1">
                <a:solidFill>
                  <a:schemeClr val="tx1"/>
                </a:solidFill>
                <a:effectLst/>
                <a:latin typeface="+mn-lt"/>
                <a:ea typeface="+mn-ea"/>
                <a:cs typeface="+mn-cs"/>
              </a:rPr>
              <a:t>vorhaben</a:t>
            </a:r>
            <a:r>
              <a:rPr lang="en-GB" sz="1200" b="0" kern="1200" dirty="0">
                <a:solidFill>
                  <a:schemeClr val="tx1"/>
                </a:solidFill>
                <a:effectLst/>
                <a:latin typeface="+mn-lt"/>
                <a:ea typeface="+mn-ea"/>
                <a:cs typeface="+mn-cs"/>
              </a:rPr>
              <a:t> [1922] Geist [1426] </a:t>
            </a:r>
            <a:r>
              <a:rPr lang="en-GB" sz="1200" b="0" kern="1200" dirty="0" err="1">
                <a:solidFill>
                  <a:schemeClr val="tx1"/>
                </a:solidFill>
                <a:effectLst/>
                <a:latin typeface="+mn-lt"/>
                <a:ea typeface="+mn-ea"/>
                <a:cs typeface="+mn-cs"/>
              </a:rPr>
              <a:t>Leistung</a:t>
            </a:r>
            <a:r>
              <a:rPr lang="en-GB" sz="1200" b="0" kern="1200" dirty="0">
                <a:solidFill>
                  <a:schemeClr val="tx1"/>
                </a:solidFill>
                <a:effectLst/>
                <a:latin typeface="+mn-lt"/>
                <a:ea typeface="+mn-ea"/>
                <a:cs typeface="+mn-cs"/>
              </a:rPr>
              <a:t> [646] </a:t>
            </a:r>
            <a:r>
              <a:rPr lang="en-GB" sz="1200" b="0" kern="1200" dirty="0" err="1">
                <a:solidFill>
                  <a:schemeClr val="tx1"/>
                </a:solidFill>
                <a:effectLst/>
                <a:latin typeface="+mn-lt"/>
                <a:ea typeface="+mn-ea"/>
                <a:cs typeface="+mn-cs"/>
              </a:rPr>
              <a:t>Pflicht</a:t>
            </a:r>
            <a:r>
              <a:rPr lang="en-GB" sz="1200" b="0" kern="1200" dirty="0">
                <a:solidFill>
                  <a:schemeClr val="tx1"/>
                </a:solidFill>
                <a:effectLst/>
                <a:latin typeface="+mn-lt"/>
                <a:ea typeface="+mn-ea"/>
                <a:cs typeface="+mn-cs"/>
              </a:rPr>
              <a:t> [2048] </a:t>
            </a:r>
            <a:r>
              <a:rPr lang="en-GB" sz="1200" b="0" kern="1200" dirty="0" err="1">
                <a:solidFill>
                  <a:schemeClr val="tx1"/>
                </a:solidFill>
                <a:effectLst/>
                <a:latin typeface="+mn-lt"/>
                <a:ea typeface="+mn-ea"/>
                <a:cs typeface="+mn-cs"/>
              </a:rPr>
              <a:t>laut</a:t>
            </a:r>
            <a:r>
              <a:rPr lang="en-GB" sz="1200" b="0" kern="1200" dirty="0">
                <a:solidFill>
                  <a:schemeClr val="tx1"/>
                </a:solidFill>
                <a:effectLst/>
                <a:latin typeface="+mn-lt"/>
                <a:ea typeface="+mn-ea"/>
                <a:cs typeface="+mn-cs"/>
              </a:rPr>
              <a:t> [773] </a:t>
            </a:r>
            <a:r>
              <a:rPr lang="en-GB" sz="1200" b="0" kern="1200" dirty="0" err="1">
                <a:solidFill>
                  <a:schemeClr val="tx1"/>
                </a:solidFill>
                <a:effectLst/>
                <a:latin typeface="+mn-lt"/>
                <a:ea typeface="+mn-ea"/>
                <a:cs typeface="+mn-cs"/>
              </a:rPr>
              <a:t>meistens</a:t>
            </a:r>
            <a:r>
              <a:rPr lang="en-GB" sz="1200" b="0" kern="1200" dirty="0">
                <a:solidFill>
                  <a:schemeClr val="tx1"/>
                </a:solidFill>
                <a:effectLst/>
                <a:latin typeface="+mn-lt"/>
                <a:ea typeface="+mn-ea"/>
                <a:cs typeface="+mn-cs"/>
              </a:rPr>
              <a:t> [1261] </a:t>
            </a:r>
            <a:r>
              <a:rPr lang="en-GB" sz="1200" b="0" kern="1200" dirty="0" err="1">
                <a:solidFill>
                  <a:schemeClr val="tx1"/>
                </a:solidFill>
                <a:effectLst/>
                <a:latin typeface="+mn-lt"/>
                <a:ea typeface="+mn-ea"/>
                <a:cs typeface="+mn-cs"/>
              </a:rPr>
              <a:t>mindestens</a:t>
            </a:r>
            <a:r>
              <a:rPr lang="en-GB" sz="1200" b="0" kern="1200" dirty="0">
                <a:solidFill>
                  <a:schemeClr val="tx1"/>
                </a:solidFill>
                <a:effectLst/>
                <a:latin typeface="+mn-lt"/>
                <a:ea typeface="+mn-ea"/>
                <a:cs typeface="+mn-cs"/>
              </a:rPr>
              <a:t> [605] </a:t>
            </a:r>
            <a:r>
              <a:rPr lang="en-GB" sz="1200" b="0" kern="1200" dirty="0" err="1">
                <a:solidFill>
                  <a:schemeClr val="tx1"/>
                </a:solidFill>
                <a:effectLst/>
                <a:latin typeface="+mn-lt"/>
                <a:ea typeface="+mn-ea"/>
                <a:cs typeface="+mn-cs"/>
              </a:rPr>
              <a:t>obwohl</a:t>
            </a:r>
            <a:r>
              <a:rPr lang="en-GB" sz="1200" b="0" kern="1200" dirty="0">
                <a:solidFill>
                  <a:schemeClr val="tx1"/>
                </a:solidFill>
                <a:effectLst/>
                <a:latin typeface="+mn-lt"/>
                <a:ea typeface="+mn-ea"/>
                <a:cs typeface="+mn-cs"/>
              </a:rPr>
              <a:t> [390] </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8.3.2.6 (revisit)</a:t>
            </a:r>
            <a:r>
              <a:rPr lang="en-GB" sz="1200" b="0" i="0" u="none" strike="noStrike" kern="1200" cap="none" baseline="0" dirty="0">
                <a:solidFill>
                  <a:schemeClr val="tx1"/>
                </a:solidFill>
                <a:effectLst/>
                <a:latin typeface="+mn-lt"/>
                <a:ea typeface="Calibri"/>
                <a:cs typeface="Calibri"/>
                <a:sym typeface="Calibri"/>
              </a:rPr>
              <a:t> </a:t>
            </a:r>
            <a:r>
              <a:rPr lang="en-GB" sz="1200" b="0" kern="1200" dirty="0" err="1">
                <a:solidFill>
                  <a:schemeClr val="tx1"/>
                </a:solidFill>
                <a:effectLst/>
                <a:latin typeface="+mn-lt"/>
                <a:ea typeface="+mn-ea"/>
                <a:cs typeface="+mn-cs"/>
              </a:rPr>
              <a:t>bauen</a:t>
            </a:r>
            <a:r>
              <a:rPr lang="en-GB" sz="1200" b="0" kern="1200" dirty="0">
                <a:solidFill>
                  <a:schemeClr val="tx1"/>
                </a:solidFill>
                <a:effectLst/>
                <a:latin typeface="+mn-lt"/>
                <a:ea typeface="+mn-ea"/>
                <a:cs typeface="+mn-cs"/>
              </a:rPr>
              <a:t> [667] </a:t>
            </a:r>
            <a:r>
              <a:rPr lang="en-GB" sz="1200" b="0" kern="1200" dirty="0" err="1">
                <a:solidFill>
                  <a:schemeClr val="tx1"/>
                </a:solidFill>
                <a:effectLst/>
                <a:latin typeface="+mn-lt"/>
                <a:ea typeface="+mn-ea"/>
                <a:cs typeface="+mn-cs"/>
              </a:rPr>
              <a:t>studieren</a:t>
            </a:r>
            <a:r>
              <a:rPr lang="en-GB" sz="1200" b="0" kern="1200" dirty="0">
                <a:solidFill>
                  <a:schemeClr val="tx1"/>
                </a:solidFill>
                <a:effectLst/>
                <a:latin typeface="+mn-lt"/>
                <a:ea typeface="+mn-ea"/>
                <a:cs typeface="+mn-cs"/>
              </a:rPr>
              <a:t> [600] </a:t>
            </a:r>
            <a:r>
              <a:rPr lang="en-GB" sz="1200" b="0" kern="1200" dirty="0" err="1">
                <a:solidFill>
                  <a:schemeClr val="tx1"/>
                </a:solidFill>
                <a:effectLst/>
                <a:latin typeface="+mn-lt"/>
                <a:ea typeface="+mn-ea"/>
                <a:cs typeface="+mn-cs"/>
              </a:rPr>
              <a:t>Ausbildung</a:t>
            </a:r>
            <a:r>
              <a:rPr lang="en-GB" sz="1200" b="0" kern="1200" dirty="0">
                <a:solidFill>
                  <a:schemeClr val="tx1"/>
                </a:solidFill>
                <a:effectLst/>
                <a:latin typeface="+mn-lt"/>
                <a:ea typeface="+mn-ea"/>
                <a:cs typeface="+mn-cs"/>
              </a:rPr>
              <a:t> [1174] </a:t>
            </a:r>
            <a:r>
              <a:rPr lang="en-GB" sz="1200" b="0" kern="1200" dirty="0" err="1">
                <a:solidFill>
                  <a:schemeClr val="tx1"/>
                </a:solidFill>
                <a:effectLst/>
                <a:latin typeface="+mn-lt"/>
                <a:ea typeface="+mn-ea"/>
                <a:cs typeface="+mn-cs"/>
              </a:rPr>
              <a:t>Freizeit</a:t>
            </a:r>
            <a:r>
              <a:rPr lang="en-GB" sz="1200" b="0" kern="1200" dirty="0">
                <a:solidFill>
                  <a:schemeClr val="tx1"/>
                </a:solidFill>
                <a:effectLst/>
                <a:latin typeface="+mn-lt"/>
                <a:ea typeface="+mn-ea"/>
                <a:cs typeface="+mn-cs"/>
              </a:rPr>
              <a:t> [2594] </a:t>
            </a:r>
            <a:r>
              <a:rPr lang="en-GB" sz="1200" b="0" kern="1200" dirty="0" err="1">
                <a:solidFill>
                  <a:schemeClr val="tx1"/>
                </a:solidFill>
                <a:effectLst/>
                <a:latin typeface="+mn-lt"/>
                <a:ea typeface="+mn-ea"/>
                <a:cs typeface="+mn-cs"/>
              </a:rPr>
              <a:t>Karriere</a:t>
            </a:r>
            <a:r>
              <a:rPr lang="en-GB" sz="1200" b="0" kern="1200" dirty="0">
                <a:solidFill>
                  <a:schemeClr val="tx1"/>
                </a:solidFill>
                <a:effectLst/>
                <a:latin typeface="+mn-lt"/>
                <a:ea typeface="+mn-ea"/>
                <a:cs typeface="+mn-cs"/>
              </a:rPr>
              <a:t> [1813] </a:t>
            </a:r>
            <a:r>
              <a:rPr lang="en-GB" sz="1200" b="0" kern="1200" dirty="0" err="1">
                <a:solidFill>
                  <a:schemeClr val="tx1"/>
                </a:solidFill>
                <a:effectLst/>
                <a:latin typeface="+mn-lt"/>
                <a:ea typeface="+mn-ea"/>
                <a:cs typeface="+mn-cs"/>
              </a:rPr>
              <a:t>Traum</a:t>
            </a:r>
            <a:r>
              <a:rPr lang="en-GB" sz="1200" b="0" kern="1200" dirty="0">
                <a:solidFill>
                  <a:schemeClr val="tx1"/>
                </a:solidFill>
                <a:effectLst/>
                <a:latin typeface="+mn-lt"/>
                <a:ea typeface="+mn-ea"/>
                <a:cs typeface="+mn-cs"/>
              </a:rPr>
              <a:t> [992] </a:t>
            </a:r>
            <a:r>
              <a:rPr lang="en-GB" sz="1200" b="0" kern="1200" dirty="0" err="1">
                <a:solidFill>
                  <a:schemeClr val="tx1"/>
                </a:solidFill>
                <a:effectLst/>
                <a:latin typeface="+mn-lt"/>
                <a:ea typeface="+mn-ea"/>
                <a:cs typeface="+mn-cs"/>
              </a:rPr>
              <a:t>relativ</a:t>
            </a:r>
            <a:r>
              <a:rPr lang="en-GB" sz="1200" b="0" kern="1200" dirty="0">
                <a:solidFill>
                  <a:schemeClr val="tx1"/>
                </a:solidFill>
                <a:effectLst/>
                <a:latin typeface="+mn-lt"/>
                <a:ea typeface="+mn-ea"/>
                <a:cs typeface="+mn-cs"/>
              </a:rPr>
              <a:t> [571] </a:t>
            </a:r>
            <a:r>
              <a:rPr lang="en-GB" sz="1200" b="0" kern="1200" dirty="0" err="1">
                <a:solidFill>
                  <a:schemeClr val="tx1"/>
                </a:solidFill>
                <a:effectLst/>
                <a:latin typeface="+mn-lt"/>
                <a:ea typeface="+mn-ea"/>
                <a:cs typeface="+mn-cs"/>
              </a:rPr>
              <a:t>wenn</a:t>
            </a:r>
            <a:r>
              <a:rPr lang="en-GB" sz="1200" b="0" kern="1200" dirty="0">
                <a:solidFill>
                  <a:schemeClr val="tx1"/>
                </a:solidFill>
                <a:effectLst/>
                <a:latin typeface="+mn-lt"/>
                <a:ea typeface="+mn-ea"/>
                <a:cs typeface="+mn-cs"/>
              </a:rPr>
              <a:t> [42] aus</a:t>
            </a:r>
            <a:r>
              <a:rPr lang="en-GB" sz="1200" b="0" kern="1200" baseline="30000" dirty="0">
                <a:solidFill>
                  <a:schemeClr val="tx1"/>
                </a:solidFill>
                <a:effectLst/>
                <a:latin typeface="+mn-lt"/>
                <a:ea typeface="+mn-ea"/>
                <a:cs typeface="+mn-cs"/>
              </a:rPr>
              <a:t>2</a:t>
            </a:r>
            <a:r>
              <a:rPr lang="en-GB" sz="1200" b="0" kern="1200" dirty="0">
                <a:solidFill>
                  <a:schemeClr val="tx1"/>
                </a:solidFill>
                <a:effectLst/>
                <a:latin typeface="+mn-lt"/>
                <a:ea typeface="+mn-ea"/>
                <a:cs typeface="+mn-cs"/>
              </a:rPr>
              <a:t> [37] pro [412] </a:t>
            </a:r>
            <a:r>
              <a:rPr lang="en-GB" sz="1200" b="0" kern="1200" dirty="0" err="1">
                <a:solidFill>
                  <a:schemeClr val="tx1"/>
                </a:solidFill>
                <a:effectLst/>
                <a:latin typeface="+mn-lt"/>
                <a:ea typeface="+mn-ea"/>
                <a:cs typeface="+mn-cs"/>
              </a:rPr>
              <a:t>tausend</a:t>
            </a:r>
            <a:r>
              <a:rPr lang="en-GB" sz="1200" b="0" kern="1200" dirty="0">
                <a:solidFill>
                  <a:schemeClr val="tx1"/>
                </a:solidFill>
                <a:effectLst/>
                <a:latin typeface="+mn-lt"/>
                <a:ea typeface="+mn-ea"/>
                <a:cs typeface="+mn-cs"/>
              </a:rPr>
              <a:t> [1177]</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72295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 minutes</a:t>
            </a:r>
            <a:br>
              <a:rPr lang="en-GB" b="0" dirty="0"/>
            </a:br>
            <a:br>
              <a:rPr lang="en-GB" b="1" dirty="0"/>
            </a:br>
            <a:r>
              <a:rPr lang="en-GB" b="1" dirty="0"/>
              <a:t>Aim: </a:t>
            </a:r>
            <a:r>
              <a:rPr lang="en-GB" b="0" dirty="0"/>
              <a:t>to revisit two combined vocabulary sets (oral modality)</a:t>
            </a:r>
            <a:br>
              <a:rPr lang="en-GB" b="0" dirty="0"/>
            </a:br>
            <a:br>
              <a:rPr lang="en-GB" b="0" dirty="0"/>
            </a:br>
            <a:r>
              <a:rPr lang="en-GB" b="1" dirty="0"/>
              <a:t>Procedure: </a:t>
            </a:r>
            <a:br>
              <a:rPr lang="en-GB" b="1" dirty="0"/>
            </a:br>
            <a:r>
              <a:rPr lang="en-GB" b="1" dirty="0"/>
              <a:t>1. </a:t>
            </a:r>
            <a:r>
              <a:rPr lang="en-GB" b="0" dirty="0"/>
              <a:t>Think about the German for the key words on the slide.</a:t>
            </a:r>
            <a:br>
              <a:rPr lang="en-GB" b="1" dirty="0"/>
            </a:br>
            <a:r>
              <a:rPr lang="en-GB" b="1" dirty="0"/>
              <a:t>2. </a:t>
            </a:r>
            <a:r>
              <a:rPr lang="en-GB" b="0" dirty="0"/>
              <a:t>Listen to the audio 1-5. For each, choose the correct answer A, B or C.</a:t>
            </a:r>
            <a:br>
              <a:rPr lang="en-GB" b="0" dirty="0"/>
            </a:br>
            <a:r>
              <a:rPr lang="en-GB" b="1" dirty="0"/>
              <a:t>3. </a:t>
            </a:r>
            <a:r>
              <a:rPr lang="en-GB" b="0" dirty="0"/>
              <a:t>Click to see the answers.</a:t>
            </a:r>
            <a:br>
              <a:rPr lang="en-GB" b="1" dirty="0"/>
            </a:br>
            <a:r>
              <a:rPr lang="en-GB" b="1" dirty="0"/>
              <a:t>4. </a:t>
            </a:r>
            <a:r>
              <a:rPr lang="en-GB" b="0" dirty="0"/>
              <a:t>Think what would have been heard for either of the other two possible answers.</a:t>
            </a:r>
            <a:br>
              <a:rPr lang="en-GB" b="0" dirty="0"/>
            </a:br>
            <a:endParaRPr lang="es-ES" sz="1200" b="0" i="0" dirty="0">
              <a:solidFill>
                <a:schemeClr val="dk1"/>
              </a:solidFill>
              <a:latin typeface="+mn-lt"/>
              <a:ea typeface="Calibri"/>
              <a:cs typeface="Calibri"/>
              <a:sym typeface="Calibri"/>
            </a:endParaRPr>
          </a:p>
          <a:p>
            <a:pPr marL="0" lvl="0" indent="0" algn="l" rtl="0">
              <a:spcBef>
                <a:spcPts val="0"/>
              </a:spcBef>
              <a:spcAft>
                <a:spcPts val="0"/>
              </a:spcAft>
              <a:buNone/>
            </a:pPr>
            <a:r>
              <a:rPr lang="es-ES" sz="1200" b="1" i="0" dirty="0" err="1">
                <a:solidFill>
                  <a:schemeClr val="dk1"/>
                </a:solidFill>
                <a:latin typeface="+mn-lt"/>
                <a:ea typeface="Calibri"/>
                <a:cs typeface="Calibri"/>
                <a:sym typeface="Calibri"/>
              </a:rPr>
              <a:t>Transcript</a:t>
            </a:r>
            <a:r>
              <a:rPr lang="es-ES" sz="1200" b="1" i="0" dirty="0">
                <a:solidFill>
                  <a:schemeClr val="dk1"/>
                </a:solidFill>
                <a:latin typeface="+mn-lt"/>
                <a:ea typeface="Calibri"/>
                <a:cs typeface="Calibri"/>
                <a:sym typeface="Calibri"/>
              </a:rPr>
              <a:t>:</a:t>
            </a:r>
          </a:p>
          <a:p>
            <a:pPr marL="228600" lvl="0" indent="-228600" algn="l" rtl="0">
              <a:spcBef>
                <a:spcPts val="0"/>
              </a:spcBef>
              <a:spcAft>
                <a:spcPts val="0"/>
              </a:spcAft>
              <a:buAutoNum type="arabicPeriod"/>
            </a:pPr>
            <a:r>
              <a:rPr lang="es-ES" sz="1200" b="0" i="0" dirty="0" err="1">
                <a:solidFill>
                  <a:schemeClr val="dk1"/>
                </a:solidFill>
                <a:latin typeface="+mn-lt"/>
                <a:ea typeface="Calibri"/>
                <a:cs typeface="Calibri"/>
                <a:sym typeface="Calibri"/>
              </a:rPr>
              <a:t>Ich</a:t>
            </a:r>
            <a:r>
              <a:rPr lang="es-ES" sz="1200" b="0" i="0" dirty="0">
                <a:solidFill>
                  <a:schemeClr val="dk1"/>
                </a:solidFill>
                <a:latin typeface="+mn-lt"/>
                <a:ea typeface="Calibri"/>
                <a:cs typeface="Calibri"/>
                <a:sym typeface="Calibri"/>
              </a:rPr>
              <a:t> melde </a:t>
            </a:r>
            <a:r>
              <a:rPr lang="es-ES" sz="1200" b="0" i="0" dirty="0" err="1">
                <a:solidFill>
                  <a:schemeClr val="dk1"/>
                </a:solidFill>
                <a:latin typeface="+mn-lt"/>
                <a:ea typeface="Calibri"/>
                <a:cs typeface="Calibri"/>
                <a:sym typeface="Calibri"/>
              </a:rPr>
              <a:t>mich</a:t>
            </a:r>
            <a:r>
              <a:rPr lang="es-ES" sz="1200" b="0" i="0" dirty="0">
                <a:solidFill>
                  <a:schemeClr val="dk1"/>
                </a:solidFill>
                <a:latin typeface="+mn-lt"/>
                <a:ea typeface="Calibri"/>
                <a:cs typeface="Calibri"/>
                <a:sym typeface="Calibri"/>
              </a:rPr>
              <a:t> </a:t>
            </a:r>
            <a:r>
              <a:rPr lang="es-ES" sz="1200" b="0" i="0" dirty="0" err="1">
                <a:solidFill>
                  <a:schemeClr val="dk1"/>
                </a:solidFill>
                <a:latin typeface="+mn-lt"/>
                <a:ea typeface="Calibri"/>
                <a:cs typeface="Calibri"/>
                <a:sym typeface="Calibri"/>
              </a:rPr>
              <a:t>bei</a:t>
            </a:r>
            <a:r>
              <a:rPr lang="es-ES" sz="1200" b="0" i="0" dirty="0">
                <a:solidFill>
                  <a:schemeClr val="dk1"/>
                </a:solidFill>
                <a:latin typeface="+mn-lt"/>
                <a:ea typeface="Calibri"/>
                <a:cs typeface="Calibri"/>
                <a:sym typeface="Calibri"/>
              </a:rPr>
              <a:t> </a:t>
            </a:r>
            <a:r>
              <a:rPr lang="es-ES" sz="1200" b="0" i="0" dirty="0" err="1">
                <a:solidFill>
                  <a:schemeClr val="dk1"/>
                </a:solidFill>
                <a:latin typeface="+mn-lt"/>
                <a:ea typeface="Calibri"/>
                <a:cs typeface="Calibri"/>
                <a:sym typeface="Calibri"/>
              </a:rPr>
              <a:t>dir</a:t>
            </a:r>
            <a:r>
              <a:rPr lang="es-ES" sz="1200" b="0" i="0" dirty="0">
                <a:solidFill>
                  <a:schemeClr val="dk1"/>
                </a:solidFill>
                <a:latin typeface="+mn-lt"/>
                <a:ea typeface="Calibri"/>
                <a:cs typeface="Calibri"/>
                <a:sym typeface="Calibri"/>
              </a:rPr>
              <a:t>, </a:t>
            </a:r>
            <a:r>
              <a:rPr lang="es-ES" sz="1200" b="0" i="0" dirty="0" err="1">
                <a:solidFill>
                  <a:schemeClr val="dk1"/>
                </a:solidFill>
                <a:latin typeface="+mn-lt"/>
                <a:ea typeface="Calibri"/>
                <a:cs typeface="Calibri"/>
                <a:sym typeface="Calibri"/>
              </a:rPr>
              <a:t>wenn</a:t>
            </a:r>
            <a:r>
              <a:rPr lang="es-ES" sz="1200" b="0" i="0" dirty="0">
                <a:solidFill>
                  <a:schemeClr val="dk1"/>
                </a:solidFill>
                <a:latin typeface="+mn-lt"/>
                <a:ea typeface="Calibri"/>
                <a:cs typeface="Calibri"/>
                <a:sym typeface="Calibri"/>
              </a:rPr>
              <a:t> </a:t>
            </a:r>
            <a:r>
              <a:rPr lang="es-ES" sz="1200" b="0" i="0" dirty="0" err="1">
                <a:solidFill>
                  <a:schemeClr val="dk1"/>
                </a:solidFill>
                <a:latin typeface="+mn-lt"/>
                <a:ea typeface="Calibri"/>
                <a:cs typeface="Calibri"/>
                <a:sym typeface="Calibri"/>
              </a:rPr>
              <a:t>ich</a:t>
            </a:r>
            <a:r>
              <a:rPr lang="es-ES" sz="1200" b="0" i="0" dirty="0">
                <a:solidFill>
                  <a:schemeClr val="dk1"/>
                </a:solidFill>
                <a:latin typeface="+mn-lt"/>
                <a:ea typeface="Calibri"/>
                <a:cs typeface="Calibri"/>
                <a:sym typeface="Calibri"/>
              </a:rPr>
              <a:t> </a:t>
            </a:r>
            <a:r>
              <a:rPr lang="es-ES" sz="1200" b="0" i="0" dirty="0" err="1">
                <a:solidFill>
                  <a:schemeClr val="dk1"/>
                </a:solidFill>
                <a:latin typeface="+mn-lt"/>
                <a:ea typeface="Calibri"/>
                <a:cs typeface="Calibri"/>
                <a:sym typeface="Calibri"/>
              </a:rPr>
              <a:t>auf</a:t>
            </a:r>
            <a:r>
              <a:rPr lang="es-ES" sz="1200" b="0" i="0" dirty="0">
                <a:solidFill>
                  <a:schemeClr val="dk1"/>
                </a:solidFill>
                <a:latin typeface="+mn-lt"/>
                <a:ea typeface="Calibri"/>
                <a:cs typeface="Calibri"/>
                <a:sym typeface="Calibri"/>
              </a:rPr>
              <a:t> </a:t>
            </a:r>
            <a:r>
              <a:rPr lang="es-ES" sz="1200" b="0" i="0" dirty="0" err="1">
                <a:solidFill>
                  <a:schemeClr val="dk1"/>
                </a:solidFill>
                <a:latin typeface="+mn-lt"/>
                <a:ea typeface="Calibri"/>
                <a:cs typeface="Calibri"/>
                <a:sym typeface="Calibri"/>
              </a:rPr>
              <a:t>dem</a:t>
            </a:r>
            <a:r>
              <a:rPr lang="es-ES" sz="1200" b="0" i="0" dirty="0">
                <a:solidFill>
                  <a:schemeClr val="dk1"/>
                </a:solidFill>
                <a:latin typeface="+mn-lt"/>
                <a:ea typeface="Calibri"/>
                <a:cs typeface="Calibri"/>
                <a:sym typeface="Calibri"/>
              </a:rPr>
              <a:t> </a:t>
            </a:r>
            <a:r>
              <a:rPr lang="es-ES" sz="1200" b="0" i="0" dirty="0" err="1">
                <a:solidFill>
                  <a:schemeClr val="dk1"/>
                </a:solidFill>
                <a:latin typeface="+mn-lt"/>
                <a:ea typeface="Calibri"/>
                <a:cs typeface="Calibri"/>
                <a:sym typeface="Calibri"/>
              </a:rPr>
              <a:t>Fest</a:t>
            </a:r>
            <a:r>
              <a:rPr lang="es-ES" sz="1200" b="0" i="0" dirty="0">
                <a:solidFill>
                  <a:schemeClr val="dk1"/>
                </a:solidFill>
                <a:latin typeface="+mn-lt"/>
                <a:ea typeface="Calibri"/>
                <a:cs typeface="Calibri"/>
                <a:sym typeface="Calibri"/>
              </a:rPr>
              <a:t> </a:t>
            </a:r>
            <a:r>
              <a:rPr lang="es-ES" sz="1200" b="0" i="0" dirty="0" err="1">
                <a:solidFill>
                  <a:schemeClr val="dk1"/>
                </a:solidFill>
                <a:latin typeface="+mn-lt"/>
                <a:ea typeface="Calibri"/>
                <a:cs typeface="Calibri"/>
                <a:sym typeface="Calibri"/>
              </a:rPr>
              <a:t>bin</a:t>
            </a:r>
            <a:r>
              <a:rPr lang="es-ES" sz="1200" b="0" i="0" dirty="0">
                <a:solidFill>
                  <a:schemeClr val="dk1"/>
                </a:solidFill>
                <a:latin typeface="+mn-lt"/>
                <a:ea typeface="Calibri"/>
                <a:cs typeface="Calibri"/>
                <a:sym typeface="Calibri"/>
              </a:rPr>
              <a:t>.</a:t>
            </a:r>
          </a:p>
          <a:p>
            <a:pPr marL="228600" lvl="0" indent="-228600" algn="l" rtl="0">
              <a:spcBef>
                <a:spcPts val="0"/>
              </a:spcBef>
              <a:spcAft>
                <a:spcPts val="0"/>
              </a:spcAft>
              <a:buAutoNum type="arabicPeriod"/>
            </a:pPr>
            <a:r>
              <a:rPr lang="es-ES" sz="1200" b="0" i="0" dirty="0">
                <a:solidFill>
                  <a:schemeClr val="dk1"/>
                </a:solidFill>
                <a:latin typeface="+mn-lt"/>
                <a:ea typeface="Calibri"/>
                <a:cs typeface="Calibri"/>
                <a:sym typeface="Calibri"/>
              </a:rPr>
              <a:t>Du </a:t>
            </a:r>
            <a:r>
              <a:rPr lang="es-ES" sz="1200" b="0" i="0" dirty="0" err="1">
                <a:solidFill>
                  <a:schemeClr val="dk1"/>
                </a:solidFill>
                <a:latin typeface="+mn-lt"/>
                <a:ea typeface="Calibri"/>
                <a:cs typeface="Calibri"/>
                <a:sym typeface="Calibri"/>
              </a:rPr>
              <a:t>freust</a:t>
            </a:r>
            <a:r>
              <a:rPr lang="es-ES" sz="1200" b="0" i="0" dirty="0">
                <a:solidFill>
                  <a:schemeClr val="dk1"/>
                </a:solidFill>
                <a:latin typeface="+mn-lt"/>
                <a:ea typeface="Calibri"/>
                <a:cs typeface="Calibri"/>
                <a:sym typeface="Calibri"/>
              </a:rPr>
              <a:t> </a:t>
            </a:r>
            <a:r>
              <a:rPr lang="es-ES" sz="1200" b="0" i="0" dirty="0" err="1">
                <a:solidFill>
                  <a:schemeClr val="dk1"/>
                </a:solidFill>
                <a:latin typeface="+mn-lt"/>
                <a:ea typeface="Calibri"/>
                <a:cs typeface="Calibri"/>
                <a:sym typeface="Calibri"/>
              </a:rPr>
              <a:t>dich</a:t>
            </a:r>
            <a:r>
              <a:rPr lang="es-ES" sz="1200" b="0" i="0" dirty="0">
                <a:solidFill>
                  <a:schemeClr val="dk1"/>
                </a:solidFill>
                <a:latin typeface="+mn-lt"/>
                <a:ea typeface="Calibri"/>
                <a:cs typeface="Calibri"/>
                <a:sym typeface="Calibri"/>
              </a:rPr>
              <a:t> </a:t>
            </a:r>
            <a:r>
              <a:rPr lang="es-ES" sz="1200" b="0" i="0" dirty="0" err="1">
                <a:solidFill>
                  <a:schemeClr val="dk1"/>
                </a:solidFill>
                <a:latin typeface="+mn-lt"/>
                <a:ea typeface="Calibri"/>
                <a:cs typeface="Calibri"/>
                <a:sym typeface="Calibri"/>
              </a:rPr>
              <a:t>über</a:t>
            </a:r>
            <a:r>
              <a:rPr lang="es-ES" sz="1200" b="0" i="0" dirty="0">
                <a:solidFill>
                  <a:schemeClr val="dk1"/>
                </a:solidFill>
                <a:latin typeface="+mn-lt"/>
                <a:ea typeface="Calibri"/>
                <a:cs typeface="Calibri"/>
                <a:sym typeface="Calibri"/>
              </a:rPr>
              <a:t> diese </a:t>
            </a:r>
            <a:r>
              <a:rPr lang="es-ES" sz="1200" b="0" i="0" dirty="0" err="1">
                <a:solidFill>
                  <a:schemeClr val="dk1"/>
                </a:solidFill>
                <a:latin typeface="+mn-lt"/>
                <a:ea typeface="Calibri"/>
                <a:cs typeface="Calibri"/>
                <a:sym typeface="Calibri"/>
              </a:rPr>
              <a:t>Tradition</a:t>
            </a:r>
            <a:r>
              <a:rPr lang="es-ES" sz="1200" b="0" i="0" dirty="0">
                <a:solidFill>
                  <a:schemeClr val="dk1"/>
                </a:solidFill>
                <a:latin typeface="+mn-lt"/>
                <a:ea typeface="Calibri"/>
                <a:cs typeface="Calibri"/>
                <a:sym typeface="Calibri"/>
              </a:rPr>
              <a:t>, </a:t>
            </a:r>
            <a:r>
              <a:rPr lang="es-ES" sz="1200" b="0" i="0" dirty="0" err="1">
                <a:solidFill>
                  <a:schemeClr val="dk1"/>
                </a:solidFill>
                <a:latin typeface="+mn-lt"/>
                <a:ea typeface="Calibri"/>
                <a:cs typeface="Calibri"/>
                <a:sym typeface="Calibri"/>
              </a:rPr>
              <a:t>weil</a:t>
            </a:r>
            <a:r>
              <a:rPr lang="es-ES" sz="1200" b="0" i="0" dirty="0">
                <a:solidFill>
                  <a:schemeClr val="dk1"/>
                </a:solidFill>
                <a:latin typeface="+mn-lt"/>
                <a:ea typeface="Calibri"/>
                <a:cs typeface="Calibri"/>
                <a:sym typeface="Calibri"/>
              </a:rPr>
              <a:t> </a:t>
            </a:r>
            <a:r>
              <a:rPr lang="es-ES" sz="1200" b="0" i="0" dirty="0" err="1">
                <a:solidFill>
                  <a:schemeClr val="dk1"/>
                </a:solidFill>
                <a:latin typeface="+mn-lt"/>
                <a:ea typeface="Calibri"/>
                <a:cs typeface="Calibri"/>
                <a:sym typeface="Calibri"/>
              </a:rPr>
              <a:t>sie</a:t>
            </a:r>
            <a:r>
              <a:rPr lang="es-ES" sz="1200" b="0" i="0" dirty="0">
                <a:solidFill>
                  <a:schemeClr val="dk1"/>
                </a:solidFill>
                <a:latin typeface="+mn-lt"/>
                <a:ea typeface="Calibri"/>
                <a:cs typeface="Calibri"/>
                <a:sym typeface="Calibri"/>
              </a:rPr>
              <a:t> </a:t>
            </a:r>
            <a:r>
              <a:rPr lang="es-ES" sz="1200" b="0" i="0" dirty="0" err="1">
                <a:solidFill>
                  <a:schemeClr val="dk1"/>
                </a:solidFill>
                <a:latin typeface="+mn-lt"/>
                <a:ea typeface="Calibri"/>
                <a:cs typeface="Calibri"/>
                <a:sym typeface="Calibri"/>
              </a:rPr>
              <a:t>kulturell</a:t>
            </a:r>
            <a:r>
              <a:rPr lang="es-ES" sz="1200" b="0" i="0" dirty="0">
                <a:solidFill>
                  <a:schemeClr val="dk1"/>
                </a:solidFill>
                <a:latin typeface="+mn-lt"/>
                <a:ea typeface="Calibri"/>
                <a:cs typeface="Calibri"/>
                <a:sym typeface="Calibri"/>
              </a:rPr>
              <a:t> </a:t>
            </a:r>
            <a:r>
              <a:rPr lang="es-ES" sz="1200" b="0" i="0" dirty="0" err="1">
                <a:solidFill>
                  <a:schemeClr val="dk1"/>
                </a:solidFill>
                <a:latin typeface="+mn-lt"/>
                <a:ea typeface="Calibri"/>
                <a:cs typeface="Calibri"/>
                <a:sym typeface="Calibri"/>
              </a:rPr>
              <a:t>wichtig</a:t>
            </a:r>
            <a:r>
              <a:rPr lang="es-ES" sz="1200" b="0" i="0" dirty="0">
                <a:solidFill>
                  <a:schemeClr val="dk1"/>
                </a:solidFill>
                <a:latin typeface="+mn-lt"/>
                <a:ea typeface="Calibri"/>
                <a:cs typeface="Calibri"/>
                <a:sym typeface="Calibri"/>
              </a:rPr>
              <a:t> </a:t>
            </a:r>
            <a:r>
              <a:rPr lang="es-ES" sz="1200" b="0" i="0" dirty="0" err="1">
                <a:solidFill>
                  <a:schemeClr val="dk1"/>
                </a:solidFill>
                <a:latin typeface="+mn-lt"/>
                <a:ea typeface="Calibri"/>
                <a:cs typeface="Calibri"/>
                <a:sym typeface="Calibri"/>
              </a:rPr>
              <a:t>ist</a:t>
            </a:r>
            <a:r>
              <a:rPr lang="es-ES" sz="1200" b="0" i="0" dirty="0">
                <a:solidFill>
                  <a:schemeClr val="dk1"/>
                </a:solidFill>
                <a:latin typeface="+mn-lt"/>
                <a:ea typeface="Calibri"/>
                <a:cs typeface="Calibri"/>
                <a:sym typeface="Calibri"/>
              </a:rPr>
              <a:t>.</a:t>
            </a:r>
          </a:p>
          <a:p>
            <a:pPr marL="228600" lvl="0" indent="-228600" algn="l" rtl="0">
              <a:spcBef>
                <a:spcPts val="0"/>
              </a:spcBef>
              <a:spcAft>
                <a:spcPts val="0"/>
              </a:spcAft>
              <a:buAutoNum type="arabicPeriod"/>
            </a:pPr>
            <a:r>
              <a:rPr lang="es-ES" sz="1200" b="0" i="0" dirty="0" err="1">
                <a:solidFill>
                  <a:schemeClr val="dk1"/>
                </a:solidFill>
                <a:latin typeface="+mn-lt"/>
                <a:ea typeface="Calibri"/>
                <a:cs typeface="Calibri"/>
                <a:sym typeface="Calibri"/>
              </a:rPr>
              <a:t>Ich</a:t>
            </a:r>
            <a:r>
              <a:rPr lang="es-ES" sz="1200" b="0" i="0" dirty="0">
                <a:solidFill>
                  <a:schemeClr val="dk1"/>
                </a:solidFill>
                <a:latin typeface="+mn-lt"/>
                <a:ea typeface="Calibri"/>
                <a:cs typeface="Calibri"/>
                <a:sym typeface="Calibri"/>
              </a:rPr>
              <a:t> </a:t>
            </a:r>
            <a:r>
              <a:rPr lang="es-ES" sz="1200" b="0" i="0" dirty="0" err="1">
                <a:solidFill>
                  <a:schemeClr val="dk1"/>
                </a:solidFill>
                <a:latin typeface="+mn-lt"/>
                <a:ea typeface="Calibri"/>
                <a:cs typeface="Calibri"/>
                <a:sym typeface="Calibri"/>
              </a:rPr>
              <a:t>lade</a:t>
            </a:r>
            <a:r>
              <a:rPr lang="es-ES" sz="1200" b="0" i="0" dirty="0">
                <a:solidFill>
                  <a:schemeClr val="dk1"/>
                </a:solidFill>
                <a:latin typeface="+mn-lt"/>
                <a:ea typeface="Calibri"/>
                <a:cs typeface="Calibri"/>
                <a:sym typeface="Calibri"/>
              </a:rPr>
              <a:t> </a:t>
            </a:r>
            <a:r>
              <a:rPr lang="es-ES" sz="1200" b="0" i="0" dirty="0" err="1">
                <a:solidFill>
                  <a:schemeClr val="dk1"/>
                </a:solidFill>
                <a:latin typeface="+mn-lt"/>
                <a:ea typeface="Calibri"/>
                <a:cs typeface="Calibri"/>
                <a:sym typeface="Calibri"/>
              </a:rPr>
              <a:t>einige</a:t>
            </a:r>
            <a:r>
              <a:rPr lang="es-ES" sz="1200" b="0" i="0" dirty="0">
                <a:solidFill>
                  <a:schemeClr val="dk1"/>
                </a:solidFill>
                <a:latin typeface="+mn-lt"/>
                <a:ea typeface="Calibri"/>
                <a:cs typeface="Calibri"/>
                <a:sym typeface="Calibri"/>
              </a:rPr>
              <a:t> </a:t>
            </a:r>
            <a:r>
              <a:rPr lang="es-ES" sz="1200" b="0" i="0" dirty="0" err="1">
                <a:solidFill>
                  <a:schemeClr val="dk1"/>
                </a:solidFill>
                <a:latin typeface="+mn-lt"/>
                <a:ea typeface="Calibri"/>
                <a:cs typeface="Calibri"/>
                <a:sym typeface="Calibri"/>
              </a:rPr>
              <a:t>Freunde</a:t>
            </a:r>
            <a:r>
              <a:rPr lang="es-ES" sz="1200" b="0" i="0" dirty="0">
                <a:solidFill>
                  <a:schemeClr val="dk1"/>
                </a:solidFill>
                <a:latin typeface="+mn-lt"/>
                <a:ea typeface="Calibri"/>
                <a:cs typeface="Calibri"/>
                <a:sym typeface="Calibri"/>
              </a:rPr>
              <a:t> </a:t>
            </a:r>
            <a:r>
              <a:rPr lang="es-ES" sz="1200" b="0" i="0" dirty="0" err="1">
                <a:solidFill>
                  <a:schemeClr val="dk1"/>
                </a:solidFill>
                <a:latin typeface="+mn-lt"/>
                <a:ea typeface="Calibri"/>
                <a:cs typeface="Calibri"/>
                <a:sym typeface="Calibri"/>
              </a:rPr>
              <a:t>zu</a:t>
            </a:r>
            <a:r>
              <a:rPr lang="es-ES" sz="1200" b="0" i="0" dirty="0">
                <a:solidFill>
                  <a:schemeClr val="dk1"/>
                </a:solidFill>
                <a:latin typeface="+mn-lt"/>
                <a:ea typeface="Calibri"/>
                <a:cs typeface="Calibri"/>
                <a:sym typeface="Calibri"/>
              </a:rPr>
              <a:t> mir </a:t>
            </a:r>
            <a:r>
              <a:rPr lang="es-ES" sz="1200" b="0" i="0" dirty="0" err="1">
                <a:solidFill>
                  <a:schemeClr val="dk1"/>
                </a:solidFill>
                <a:latin typeface="+mn-lt"/>
                <a:ea typeface="Calibri"/>
                <a:cs typeface="Calibri"/>
                <a:sym typeface="Calibri"/>
              </a:rPr>
              <a:t>ein</a:t>
            </a:r>
            <a:r>
              <a:rPr lang="es-ES" sz="1200" b="0" i="0" dirty="0">
                <a:solidFill>
                  <a:schemeClr val="dk1"/>
                </a:solidFill>
                <a:latin typeface="+mn-lt"/>
                <a:ea typeface="Calibri"/>
                <a:cs typeface="Calibri"/>
                <a:sym typeface="Calibri"/>
              </a:rPr>
              <a:t> </a:t>
            </a:r>
            <a:r>
              <a:rPr lang="es-ES" sz="1200" b="0" i="0" dirty="0" err="1">
                <a:solidFill>
                  <a:schemeClr val="dk1"/>
                </a:solidFill>
                <a:latin typeface="+mn-lt"/>
                <a:ea typeface="Calibri"/>
                <a:cs typeface="Calibri"/>
                <a:sym typeface="Calibri"/>
              </a:rPr>
              <a:t>und</a:t>
            </a:r>
            <a:r>
              <a:rPr lang="es-ES" sz="1200" b="0" i="0" dirty="0">
                <a:solidFill>
                  <a:schemeClr val="dk1"/>
                </a:solidFill>
                <a:latin typeface="+mn-lt"/>
                <a:ea typeface="Calibri"/>
                <a:cs typeface="Calibri"/>
                <a:sym typeface="Calibri"/>
              </a:rPr>
              <a:t> </a:t>
            </a:r>
            <a:r>
              <a:rPr lang="es-ES" sz="1200" b="0" i="0" dirty="0" err="1">
                <a:solidFill>
                  <a:schemeClr val="dk1"/>
                </a:solidFill>
                <a:latin typeface="+mn-lt"/>
                <a:ea typeface="Calibri"/>
                <a:cs typeface="Calibri"/>
                <a:sym typeface="Calibri"/>
              </a:rPr>
              <a:t>wir</a:t>
            </a:r>
            <a:r>
              <a:rPr lang="es-ES" sz="1200" b="0" i="0" dirty="0">
                <a:solidFill>
                  <a:schemeClr val="dk1"/>
                </a:solidFill>
                <a:latin typeface="+mn-lt"/>
                <a:ea typeface="Calibri"/>
                <a:cs typeface="Calibri"/>
                <a:sym typeface="Calibri"/>
              </a:rPr>
              <a:t> </a:t>
            </a:r>
            <a:r>
              <a:rPr lang="es-ES" sz="1200" b="0" i="0" dirty="0" err="1">
                <a:solidFill>
                  <a:schemeClr val="dk1"/>
                </a:solidFill>
                <a:latin typeface="+mn-lt"/>
                <a:ea typeface="Calibri"/>
                <a:cs typeface="Calibri"/>
                <a:sym typeface="Calibri"/>
              </a:rPr>
              <a:t>unterhalten</a:t>
            </a:r>
            <a:r>
              <a:rPr lang="es-ES" sz="1200" b="0" i="0" dirty="0">
                <a:solidFill>
                  <a:schemeClr val="dk1"/>
                </a:solidFill>
                <a:latin typeface="+mn-lt"/>
                <a:ea typeface="Calibri"/>
                <a:cs typeface="Calibri"/>
                <a:sym typeface="Calibri"/>
              </a:rPr>
              <a:t> </a:t>
            </a:r>
            <a:r>
              <a:rPr lang="es-ES" sz="1200" b="0" i="0" dirty="0" err="1">
                <a:solidFill>
                  <a:schemeClr val="dk1"/>
                </a:solidFill>
                <a:latin typeface="+mn-lt"/>
                <a:ea typeface="Calibri"/>
                <a:cs typeface="Calibri"/>
                <a:sym typeface="Calibri"/>
              </a:rPr>
              <a:t>uns</a:t>
            </a:r>
            <a:r>
              <a:rPr lang="es-ES" sz="1200" b="0" i="0" dirty="0">
                <a:solidFill>
                  <a:schemeClr val="dk1"/>
                </a:solidFill>
                <a:latin typeface="+mn-lt"/>
                <a:ea typeface="Calibri"/>
                <a:cs typeface="Calibri"/>
                <a:sym typeface="Calibri"/>
              </a:rPr>
              <a:t>.</a:t>
            </a:r>
          </a:p>
          <a:p>
            <a:pPr marL="228600" lvl="0" indent="-228600" algn="l" rtl="0">
              <a:spcBef>
                <a:spcPts val="0"/>
              </a:spcBef>
              <a:spcAft>
                <a:spcPts val="0"/>
              </a:spcAft>
              <a:buAutoNum type="arabicPeriod"/>
            </a:pPr>
            <a:r>
              <a:rPr lang="es-ES" sz="1200" b="0" i="0" dirty="0" err="1">
                <a:solidFill>
                  <a:schemeClr val="dk1"/>
                </a:solidFill>
                <a:latin typeface="+mn-lt"/>
                <a:ea typeface="Calibri"/>
                <a:cs typeface="Calibri"/>
                <a:sym typeface="Calibri"/>
              </a:rPr>
              <a:t>Obwohl</a:t>
            </a:r>
            <a:r>
              <a:rPr lang="es-ES" sz="1200" b="0" i="0" dirty="0">
                <a:solidFill>
                  <a:schemeClr val="dk1"/>
                </a:solidFill>
                <a:latin typeface="+mn-lt"/>
                <a:ea typeface="Calibri"/>
                <a:cs typeface="Calibri"/>
                <a:sym typeface="Calibri"/>
              </a:rPr>
              <a:t> </a:t>
            </a:r>
            <a:r>
              <a:rPr lang="es-ES" sz="1200" b="0" i="0" dirty="0" err="1">
                <a:solidFill>
                  <a:schemeClr val="dk1"/>
                </a:solidFill>
                <a:latin typeface="+mn-lt"/>
                <a:ea typeface="Calibri"/>
                <a:cs typeface="Calibri"/>
                <a:sym typeface="Calibri"/>
              </a:rPr>
              <a:t>ich</a:t>
            </a:r>
            <a:r>
              <a:rPr lang="es-ES" sz="1200" b="0" i="0" dirty="0">
                <a:solidFill>
                  <a:schemeClr val="dk1"/>
                </a:solidFill>
                <a:latin typeface="+mn-lt"/>
                <a:ea typeface="Calibri"/>
                <a:cs typeface="Calibri"/>
                <a:sym typeface="Calibri"/>
              </a:rPr>
              <a:t> </a:t>
            </a:r>
            <a:r>
              <a:rPr lang="es-ES" sz="1200" b="0" i="0" dirty="0" err="1">
                <a:solidFill>
                  <a:schemeClr val="dk1"/>
                </a:solidFill>
                <a:latin typeface="+mn-lt"/>
                <a:ea typeface="Calibri"/>
                <a:cs typeface="Calibri"/>
                <a:sym typeface="Calibri"/>
              </a:rPr>
              <a:t>meine</a:t>
            </a:r>
            <a:r>
              <a:rPr lang="es-ES" sz="1200" b="0" i="0" dirty="0">
                <a:solidFill>
                  <a:schemeClr val="dk1"/>
                </a:solidFill>
                <a:latin typeface="+mn-lt"/>
                <a:ea typeface="Calibri"/>
                <a:cs typeface="Calibri"/>
                <a:sym typeface="Calibri"/>
              </a:rPr>
              <a:t> </a:t>
            </a:r>
            <a:r>
              <a:rPr lang="es-ES" sz="1200" b="0" i="0" dirty="0" err="1">
                <a:solidFill>
                  <a:schemeClr val="dk1"/>
                </a:solidFill>
                <a:latin typeface="+mn-lt"/>
                <a:ea typeface="Calibri"/>
                <a:cs typeface="Calibri"/>
                <a:sym typeface="Calibri"/>
              </a:rPr>
              <a:t>Freizeit</a:t>
            </a:r>
            <a:r>
              <a:rPr lang="es-ES" sz="1200" b="0" i="0" dirty="0">
                <a:solidFill>
                  <a:schemeClr val="dk1"/>
                </a:solidFill>
                <a:latin typeface="+mn-lt"/>
                <a:ea typeface="Calibri"/>
                <a:cs typeface="Calibri"/>
                <a:sym typeface="Calibri"/>
              </a:rPr>
              <a:t> </a:t>
            </a:r>
            <a:r>
              <a:rPr lang="es-ES" sz="1200" b="0" i="0" dirty="0" err="1">
                <a:solidFill>
                  <a:schemeClr val="dk1"/>
                </a:solidFill>
                <a:latin typeface="+mn-lt"/>
                <a:ea typeface="Calibri"/>
                <a:cs typeface="Calibri"/>
                <a:sym typeface="Calibri"/>
              </a:rPr>
              <a:t>genie</a:t>
            </a:r>
            <a:r>
              <a:rPr lang="en-GB" sz="1200" b="0" i="0" u="none" strike="noStrike"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ß</a:t>
            </a:r>
            <a:r>
              <a:rPr lang="es-ES" sz="1200" b="0" i="0" dirty="0">
                <a:solidFill>
                  <a:schemeClr val="dk1"/>
                </a:solidFill>
                <a:latin typeface="+mn-lt"/>
                <a:ea typeface="Calibri"/>
                <a:cs typeface="Calibri"/>
                <a:sym typeface="Calibri"/>
              </a:rPr>
              <a:t>e, </a:t>
            </a:r>
            <a:r>
              <a:rPr lang="es-ES" sz="1200" b="0" i="0" dirty="0" err="1">
                <a:solidFill>
                  <a:schemeClr val="dk1"/>
                </a:solidFill>
                <a:latin typeface="+mn-lt"/>
                <a:ea typeface="Calibri"/>
                <a:cs typeface="Calibri"/>
                <a:sym typeface="Calibri"/>
              </a:rPr>
              <a:t>lerne</a:t>
            </a:r>
            <a:r>
              <a:rPr lang="es-ES" sz="1200" b="0" i="0" dirty="0">
                <a:solidFill>
                  <a:schemeClr val="dk1"/>
                </a:solidFill>
                <a:latin typeface="+mn-lt"/>
                <a:ea typeface="Calibri"/>
                <a:cs typeface="Calibri"/>
                <a:sym typeface="Calibri"/>
              </a:rPr>
              <a:t> </a:t>
            </a:r>
            <a:r>
              <a:rPr lang="es-ES" sz="1200" b="0" i="0" dirty="0" err="1">
                <a:solidFill>
                  <a:schemeClr val="dk1"/>
                </a:solidFill>
                <a:latin typeface="+mn-lt"/>
                <a:ea typeface="Calibri"/>
                <a:cs typeface="Calibri"/>
                <a:sym typeface="Calibri"/>
              </a:rPr>
              <a:t>ich</a:t>
            </a:r>
            <a:r>
              <a:rPr lang="es-ES" sz="1200" b="0" i="0" dirty="0">
                <a:solidFill>
                  <a:schemeClr val="dk1"/>
                </a:solidFill>
                <a:latin typeface="+mn-lt"/>
                <a:ea typeface="Calibri"/>
                <a:cs typeface="Calibri"/>
                <a:sym typeface="Calibri"/>
              </a:rPr>
              <a:t> </a:t>
            </a:r>
            <a:r>
              <a:rPr lang="es-ES" sz="1200" b="0" i="0" dirty="0" err="1">
                <a:solidFill>
                  <a:schemeClr val="dk1"/>
                </a:solidFill>
                <a:latin typeface="+mn-lt"/>
                <a:ea typeface="Calibri"/>
                <a:cs typeface="Calibri"/>
                <a:sym typeface="Calibri"/>
              </a:rPr>
              <a:t>auch</a:t>
            </a:r>
            <a:r>
              <a:rPr lang="es-ES" sz="1200" b="0" i="0" dirty="0">
                <a:solidFill>
                  <a:schemeClr val="dk1"/>
                </a:solidFill>
                <a:latin typeface="+mn-lt"/>
                <a:ea typeface="Calibri"/>
                <a:cs typeface="Calibri"/>
                <a:sym typeface="Calibri"/>
              </a:rPr>
              <a:t> </a:t>
            </a:r>
            <a:r>
              <a:rPr lang="es-ES" sz="1200" b="0" i="0" dirty="0" err="1">
                <a:solidFill>
                  <a:schemeClr val="dk1"/>
                </a:solidFill>
                <a:latin typeface="+mn-lt"/>
                <a:ea typeface="Calibri"/>
                <a:cs typeface="Calibri"/>
                <a:sym typeface="Calibri"/>
              </a:rPr>
              <a:t>viel</a:t>
            </a:r>
            <a:r>
              <a:rPr lang="es-ES" sz="1200" b="0" i="0" dirty="0">
                <a:solidFill>
                  <a:schemeClr val="dk1"/>
                </a:solidFill>
                <a:latin typeface="+mn-lt"/>
                <a:ea typeface="Calibri"/>
                <a:cs typeface="Calibri"/>
                <a:sym typeface="Calibri"/>
              </a:rPr>
              <a:t>.</a:t>
            </a:r>
          </a:p>
          <a:p>
            <a:pPr marL="228600" lvl="0" indent="-228600" algn="l" rtl="0">
              <a:spcBef>
                <a:spcPts val="0"/>
              </a:spcBef>
              <a:spcAft>
                <a:spcPts val="0"/>
              </a:spcAft>
              <a:buAutoNum type="arabicPeriod"/>
            </a:pPr>
            <a:r>
              <a:rPr lang="es-ES" sz="1200" b="0" i="0" dirty="0" err="1">
                <a:solidFill>
                  <a:schemeClr val="dk1"/>
                </a:solidFill>
                <a:latin typeface="+mn-lt"/>
                <a:ea typeface="Calibri"/>
                <a:cs typeface="Calibri"/>
                <a:sym typeface="Calibri"/>
              </a:rPr>
              <a:t>Ich</a:t>
            </a:r>
            <a:r>
              <a:rPr lang="es-ES" sz="1200" b="0" i="0" dirty="0">
                <a:solidFill>
                  <a:schemeClr val="dk1"/>
                </a:solidFill>
                <a:latin typeface="+mn-lt"/>
                <a:ea typeface="Calibri"/>
                <a:cs typeface="Calibri"/>
                <a:sym typeface="Calibri"/>
              </a:rPr>
              <a:t> </a:t>
            </a:r>
            <a:r>
              <a:rPr lang="es-ES" sz="1200" b="0" i="0" dirty="0" err="1">
                <a:solidFill>
                  <a:schemeClr val="dk1"/>
                </a:solidFill>
                <a:latin typeface="+mn-lt"/>
                <a:ea typeface="Calibri"/>
                <a:cs typeface="Calibri"/>
                <a:sym typeface="Calibri"/>
              </a:rPr>
              <a:t>hoffe</a:t>
            </a:r>
            <a:r>
              <a:rPr lang="es-ES" sz="1200" b="0" i="0" dirty="0">
                <a:solidFill>
                  <a:schemeClr val="dk1"/>
                </a:solidFill>
                <a:latin typeface="+mn-lt"/>
                <a:ea typeface="Calibri"/>
                <a:cs typeface="Calibri"/>
                <a:sym typeface="Calibri"/>
              </a:rPr>
              <a:t>, </a:t>
            </a:r>
            <a:r>
              <a:rPr lang="es-ES" sz="1200" b="0" i="0" dirty="0" err="1">
                <a:solidFill>
                  <a:schemeClr val="dk1"/>
                </a:solidFill>
                <a:latin typeface="+mn-lt"/>
                <a:ea typeface="Calibri"/>
                <a:cs typeface="Calibri"/>
                <a:sym typeface="Calibri"/>
              </a:rPr>
              <a:t>ich</a:t>
            </a:r>
            <a:r>
              <a:rPr lang="es-ES" sz="1200" b="0" i="0" dirty="0">
                <a:solidFill>
                  <a:schemeClr val="dk1"/>
                </a:solidFill>
                <a:latin typeface="+mn-lt"/>
                <a:ea typeface="Calibri"/>
                <a:cs typeface="Calibri"/>
                <a:sym typeface="Calibri"/>
              </a:rPr>
              <a:t> </a:t>
            </a:r>
            <a:r>
              <a:rPr lang="es-ES" sz="1200" b="0" i="0" dirty="0" err="1">
                <a:solidFill>
                  <a:schemeClr val="dk1"/>
                </a:solidFill>
                <a:latin typeface="+mn-lt"/>
                <a:ea typeface="Calibri"/>
                <a:cs typeface="Calibri"/>
                <a:sym typeface="Calibri"/>
              </a:rPr>
              <a:t>werde</a:t>
            </a:r>
            <a:r>
              <a:rPr lang="es-ES" sz="1200" b="0" i="0" dirty="0">
                <a:solidFill>
                  <a:schemeClr val="dk1"/>
                </a:solidFill>
                <a:latin typeface="+mn-lt"/>
                <a:ea typeface="Calibri"/>
                <a:cs typeface="Calibri"/>
                <a:sym typeface="Calibri"/>
              </a:rPr>
              <a:t> </a:t>
            </a:r>
            <a:r>
              <a:rPr lang="es-ES" sz="1200" b="0" i="0" dirty="0" err="1">
                <a:solidFill>
                  <a:schemeClr val="dk1"/>
                </a:solidFill>
                <a:latin typeface="+mn-lt"/>
                <a:ea typeface="Calibri"/>
                <a:cs typeface="Calibri"/>
                <a:sym typeface="Calibri"/>
              </a:rPr>
              <a:t>meine</a:t>
            </a:r>
            <a:r>
              <a:rPr lang="es-ES" sz="1200" b="0" i="0" dirty="0">
                <a:solidFill>
                  <a:schemeClr val="dk1"/>
                </a:solidFill>
                <a:latin typeface="+mn-lt"/>
                <a:ea typeface="Calibri"/>
                <a:cs typeface="Calibri"/>
                <a:sym typeface="Calibri"/>
              </a:rPr>
              <a:t> </a:t>
            </a:r>
            <a:r>
              <a:rPr lang="es-ES" sz="1200" b="0" i="0" dirty="0" err="1">
                <a:solidFill>
                  <a:schemeClr val="dk1"/>
                </a:solidFill>
                <a:latin typeface="+mn-lt"/>
                <a:ea typeface="Calibri"/>
                <a:cs typeface="Calibri"/>
                <a:sym typeface="Calibri"/>
              </a:rPr>
              <a:t>Traumkarriere</a:t>
            </a:r>
            <a:r>
              <a:rPr lang="es-ES" sz="1200" b="0" i="0" dirty="0">
                <a:solidFill>
                  <a:schemeClr val="dk1"/>
                </a:solidFill>
                <a:latin typeface="+mn-lt"/>
                <a:ea typeface="Calibri"/>
                <a:cs typeface="Calibri"/>
                <a:sym typeface="Calibri"/>
              </a:rPr>
              <a:t> </a:t>
            </a:r>
            <a:r>
              <a:rPr lang="es-ES" sz="1200" b="0" i="0" dirty="0" err="1">
                <a:solidFill>
                  <a:schemeClr val="dk1"/>
                </a:solidFill>
                <a:latin typeface="+mn-lt"/>
                <a:ea typeface="Calibri"/>
                <a:cs typeface="Calibri"/>
                <a:sym typeface="Calibri"/>
              </a:rPr>
              <a:t>bekommen</a:t>
            </a:r>
            <a:r>
              <a:rPr lang="es-ES" sz="1200" b="0" i="0" dirty="0">
                <a:solidFill>
                  <a:schemeClr val="dk1"/>
                </a:solidFill>
                <a:latin typeface="+mn-lt"/>
                <a:ea typeface="Calibri"/>
                <a:cs typeface="Calibri"/>
                <a:sym typeface="Calibri"/>
              </a:rPr>
              <a:t>.</a:t>
            </a:r>
          </a:p>
          <a:p>
            <a:pPr marL="0" lvl="0" indent="0" algn="l" rtl="0">
              <a:spcBef>
                <a:spcPts val="0"/>
              </a:spcBef>
              <a:spcAft>
                <a:spcPts val="0"/>
              </a:spcAft>
              <a:buNone/>
            </a:pPr>
            <a:endParaRPr lang="en-GB" sz="1200" b="0" i="0" dirty="0">
              <a:solidFill>
                <a:schemeClr val="dk1"/>
              </a:solidFill>
              <a:latin typeface="+mn-lt"/>
              <a:ea typeface="Calibri"/>
              <a:cs typeface="Calibri"/>
              <a:sym typeface="Calibri"/>
            </a:endParaRPr>
          </a:p>
          <a:p>
            <a:r>
              <a:rPr lang="en-GB" b="0" dirty="0"/>
              <a:t> </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2889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 (two slides)</a:t>
            </a:r>
          </a:p>
          <a:p>
            <a:endParaRPr lang="en-GB" b="1" baseline="0" dirty="0"/>
          </a:p>
          <a:p>
            <a:pPr marL="0"/>
            <a:r>
              <a:rPr lang="en-GB" b="1" baseline="0" dirty="0"/>
              <a:t>Aim: </a:t>
            </a:r>
            <a:r>
              <a:rPr lang="en-GB" b="0" baseline="0" dirty="0"/>
              <a:t>to revise in productive mode/written modality 12 items of vocabulary from this week’s new set, within a limited time frame.</a:t>
            </a:r>
            <a:br>
              <a:rPr lang="en-GB" b="0" baseline="0" dirty="0"/>
            </a:br>
            <a:endParaRPr lang="en-GB" b="0" baseline="0" dirty="0"/>
          </a:p>
          <a:p>
            <a:r>
              <a:rPr lang="en-GB" b="1" baseline="0" dirty="0"/>
              <a:t>Procedure:</a:t>
            </a:r>
          </a:p>
          <a:p>
            <a:r>
              <a:rPr lang="en-GB" baseline="0" dirty="0"/>
              <a:t>1. Write A-L in books.</a:t>
            </a:r>
          </a:p>
          <a:p>
            <a:r>
              <a:rPr lang="en-GB" baseline="0" dirty="0"/>
              <a:t>2. Click / press enter to flash a picture. It will disappear after 3 seconds. Note that the pictures do not appear in alphabetical order.</a:t>
            </a:r>
          </a:p>
          <a:p>
            <a:r>
              <a:rPr lang="en-GB" baseline="0" dirty="0"/>
              <a:t>3. Write down the German word before the picture has faded away.</a:t>
            </a:r>
            <a:br>
              <a:rPr lang="en-GB" baseline="0" dirty="0"/>
            </a:br>
            <a:r>
              <a:rPr lang="en-GB" baseline="0" dirty="0"/>
              <a:t>4. Ensure that gender/definite articles are written for any nouns.</a:t>
            </a:r>
            <a:br>
              <a:rPr lang="en-GB" baseline="0" dirty="0"/>
            </a:br>
            <a:r>
              <a:rPr lang="en-GB" baseline="0" dirty="0"/>
              <a:t>5. Answers are displayed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baseline="0" dirty="0"/>
              <a:t>ANSWERS</a:t>
            </a:r>
          </a:p>
          <a:p>
            <a:pPr marL="0" indent="0">
              <a:buNone/>
            </a:pPr>
            <a:r>
              <a:rPr lang="en-GB" sz="1800" b="0" i="0" u="none" strike="noStrike" dirty="0">
                <a:solidFill>
                  <a:srgbClr val="000000"/>
                </a:solidFill>
                <a:effectLst/>
                <a:latin typeface="Century Gothic" panose="020B0502020202020204" pitchFamily="34" charset="0"/>
              </a:rPr>
              <a:t>A. </a:t>
            </a:r>
            <a:r>
              <a:rPr lang="en-GB" sz="1800" b="0" i="0" u="none" strike="noStrike" dirty="0" err="1">
                <a:solidFill>
                  <a:srgbClr val="000000"/>
                </a:solidFill>
                <a:effectLst/>
                <a:latin typeface="Century Gothic" panose="020B0502020202020204" pitchFamily="34" charset="0"/>
              </a:rPr>
              <a:t>beschlie</a:t>
            </a:r>
            <a:r>
              <a:rPr lang="en-GB" sz="1800" b="0" i="0" u="none" strike="noStrike" dirty="0" err="1">
                <a:solidFill>
                  <a:srgbClr val="000000"/>
                </a:solidFill>
                <a:effectLst/>
                <a:latin typeface="Calibri" panose="020F0502020204030204" pitchFamily="34" charset="0"/>
              </a:rPr>
              <a:t>ß</a:t>
            </a:r>
            <a:r>
              <a:rPr lang="en-GB" sz="1800" b="0" i="0" u="none" strike="noStrike" dirty="0" err="1">
                <a:solidFill>
                  <a:srgbClr val="000000"/>
                </a:solidFill>
                <a:effectLst/>
                <a:latin typeface="Century Gothic" panose="020B0502020202020204" pitchFamily="34" charset="0"/>
              </a:rPr>
              <a:t>en</a:t>
            </a:r>
            <a:r>
              <a:rPr lang="en-GB" dirty="0"/>
              <a:t> </a:t>
            </a:r>
          </a:p>
          <a:p>
            <a:pPr marL="0" indent="0">
              <a:buNone/>
            </a:pPr>
            <a:r>
              <a:rPr lang="en-GB" baseline="0" dirty="0"/>
              <a:t>B. </a:t>
            </a:r>
            <a:r>
              <a:rPr lang="en-GB" baseline="0" dirty="0" err="1"/>
              <a:t>sich</a:t>
            </a:r>
            <a:r>
              <a:rPr lang="en-GB" baseline="0" dirty="0"/>
              <a:t> </a:t>
            </a:r>
            <a:r>
              <a:rPr lang="en-GB" baseline="0" dirty="0" err="1"/>
              <a:t>freuen</a:t>
            </a:r>
            <a:endParaRPr lang="en-GB" baseline="0" dirty="0"/>
          </a:p>
          <a:p>
            <a:r>
              <a:rPr lang="en-GB" baseline="0" dirty="0"/>
              <a:t>C. </a:t>
            </a:r>
            <a:r>
              <a:rPr lang="en-GB" baseline="0" dirty="0" err="1"/>
              <a:t>sich</a:t>
            </a:r>
            <a:r>
              <a:rPr lang="en-GB" baseline="0" dirty="0"/>
              <a:t> </a:t>
            </a:r>
            <a:r>
              <a:rPr lang="en-GB" baseline="0" dirty="0" err="1"/>
              <a:t>melden</a:t>
            </a:r>
            <a:endParaRPr lang="en-GB" baseline="0" dirty="0"/>
          </a:p>
          <a:p>
            <a:r>
              <a:rPr lang="en-GB" baseline="0" dirty="0"/>
              <a:t>D. die Stimmung</a:t>
            </a:r>
          </a:p>
          <a:p>
            <a:r>
              <a:rPr lang="en-GB" baseline="0" dirty="0"/>
              <a:t>E.  </a:t>
            </a:r>
            <a:r>
              <a:rPr lang="en-GB" baseline="0" dirty="0" err="1"/>
              <a:t>unterhalten</a:t>
            </a:r>
            <a:endParaRPr lang="en-GB" baseline="0" dirty="0"/>
          </a:p>
          <a:p>
            <a:r>
              <a:rPr lang="en-GB" baseline="0" dirty="0"/>
              <a:t>F.  </a:t>
            </a:r>
            <a:r>
              <a:rPr lang="en-GB" baseline="0" dirty="0" err="1"/>
              <a:t>sich</a:t>
            </a:r>
            <a:r>
              <a:rPr lang="en-GB" baseline="0" dirty="0"/>
              <a:t> </a:t>
            </a:r>
            <a:r>
              <a:rPr lang="en-GB" baseline="0" dirty="0" err="1"/>
              <a:t>unterhalten</a:t>
            </a:r>
            <a:endParaRPr lang="en-GB" baseline="0" dirty="0"/>
          </a:p>
          <a:p>
            <a:r>
              <a:rPr lang="en-GB" baseline="0" dirty="0"/>
              <a:t>G. </a:t>
            </a:r>
            <a:r>
              <a:rPr lang="en-GB" baseline="0" dirty="0" err="1"/>
              <a:t>sich</a:t>
            </a:r>
            <a:r>
              <a:rPr lang="en-GB" baseline="0" dirty="0"/>
              <a:t> </a:t>
            </a:r>
            <a:r>
              <a:rPr lang="en-GB" baseline="0" dirty="0" err="1"/>
              <a:t>entscheiden</a:t>
            </a:r>
            <a:endParaRPr lang="en-GB" baseline="0" dirty="0"/>
          </a:p>
          <a:p>
            <a:r>
              <a:rPr lang="en-GB" baseline="0" dirty="0"/>
              <a:t>H. </a:t>
            </a:r>
            <a:r>
              <a:rPr lang="en-GB" baseline="0" dirty="0" err="1"/>
              <a:t>kulturell</a:t>
            </a:r>
            <a:endParaRPr lang="en-GB" baseline="0" dirty="0"/>
          </a:p>
          <a:p>
            <a:r>
              <a:rPr lang="en-GB" baseline="0" dirty="0"/>
              <a:t>I.  das Fest</a:t>
            </a:r>
          </a:p>
          <a:p>
            <a:r>
              <a:rPr lang="en-GB" baseline="0" dirty="0"/>
              <a:t>J.  </a:t>
            </a:r>
            <a:r>
              <a:rPr lang="en-GB" baseline="0" dirty="0" err="1"/>
              <a:t>typisch</a:t>
            </a:r>
            <a:endParaRPr lang="en-GB" baseline="0" dirty="0"/>
          </a:p>
          <a:p>
            <a:r>
              <a:rPr lang="en-GB" baseline="0" dirty="0"/>
              <a:t>K. </a:t>
            </a:r>
            <a:r>
              <a:rPr lang="en-GB" baseline="0" dirty="0" err="1"/>
              <a:t>einladen</a:t>
            </a:r>
            <a:endParaRPr lang="en-GB" baseline="0" dirty="0"/>
          </a:p>
          <a:p>
            <a:r>
              <a:rPr lang="en-GB" baseline="0" dirty="0"/>
              <a:t>L. die Tradition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11709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ANSWERS</a:t>
            </a:r>
          </a:p>
          <a:p>
            <a:pPr marL="0" indent="0">
              <a:buNone/>
            </a:pPr>
            <a:r>
              <a:rPr lang="en-GB" sz="1800" b="0" i="0" u="none" strike="noStrike" dirty="0">
                <a:solidFill>
                  <a:srgbClr val="000000"/>
                </a:solidFill>
                <a:effectLst/>
                <a:latin typeface="Century Gothic" panose="020B0502020202020204" pitchFamily="34" charset="0"/>
              </a:rPr>
              <a:t>A. </a:t>
            </a:r>
            <a:r>
              <a:rPr lang="en-GB" sz="1800" b="0" i="0" u="none" strike="noStrike" dirty="0" err="1">
                <a:solidFill>
                  <a:srgbClr val="000000"/>
                </a:solidFill>
                <a:effectLst/>
                <a:latin typeface="Century Gothic" panose="020B0502020202020204" pitchFamily="34" charset="0"/>
              </a:rPr>
              <a:t>beschlie</a:t>
            </a:r>
            <a:r>
              <a:rPr lang="en-GB" sz="1800" b="0" i="0" u="none" strike="noStrike" dirty="0" err="1">
                <a:solidFill>
                  <a:srgbClr val="000000"/>
                </a:solidFill>
                <a:effectLst/>
                <a:latin typeface="Calibri" panose="020F0502020204030204" pitchFamily="34" charset="0"/>
              </a:rPr>
              <a:t>ß</a:t>
            </a:r>
            <a:r>
              <a:rPr lang="en-GB" sz="1800" b="0" i="0" u="none" strike="noStrike" dirty="0" err="1">
                <a:solidFill>
                  <a:srgbClr val="000000"/>
                </a:solidFill>
                <a:effectLst/>
                <a:latin typeface="Century Gothic" panose="020B0502020202020204" pitchFamily="34" charset="0"/>
              </a:rPr>
              <a:t>en</a:t>
            </a:r>
            <a:r>
              <a:rPr lang="en-GB" dirty="0"/>
              <a:t> </a:t>
            </a:r>
          </a:p>
          <a:p>
            <a:pPr marL="0" indent="0">
              <a:buNone/>
            </a:pPr>
            <a:r>
              <a:rPr lang="en-GB" baseline="0" dirty="0"/>
              <a:t>B. </a:t>
            </a:r>
            <a:r>
              <a:rPr lang="en-GB" baseline="0" dirty="0" err="1"/>
              <a:t>sich</a:t>
            </a:r>
            <a:r>
              <a:rPr lang="en-GB" baseline="0" dirty="0"/>
              <a:t> </a:t>
            </a:r>
            <a:r>
              <a:rPr lang="en-GB" baseline="0" dirty="0" err="1"/>
              <a:t>freuen</a:t>
            </a:r>
            <a:endParaRPr lang="en-GB" baseline="0" dirty="0"/>
          </a:p>
          <a:p>
            <a:r>
              <a:rPr lang="en-GB" baseline="0" dirty="0"/>
              <a:t>C. </a:t>
            </a:r>
            <a:r>
              <a:rPr lang="en-GB" baseline="0" dirty="0" err="1"/>
              <a:t>sich</a:t>
            </a:r>
            <a:r>
              <a:rPr lang="en-GB" baseline="0" dirty="0"/>
              <a:t> </a:t>
            </a:r>
            <a:r>
              <a:rPr lang="en-GB" baseline="0" dirty="0" err="1"/>
              <a:t>melden</a:t>
            </a:r>
            <a:endParaRPr lang="en-GB" baseline="0" dirty="0"/>
          </a:p>
          <a:p>
            <a:r>
              <a:rPr lang="en-GB" baseline="0" dirty="0"/>
              <a:t>D. die Stimmung</a:t>
            </a:r>
          </a:p>
          <a:p>
            <a:r>
              <a:rPr lang="en-GB" baseline="0" dirty="0"/>
              <a:t>E.  </a:t>
            </a:r>
            <a:r>
              <a:rPr lang="en-GB" baseline="0" dirty="0" err="1"/>
              <a:t>unterhalten</a:t>
            </a:r>
            <a:endParaRPr lang="en-GB" baseline="0" dirty="0"/>
          </a:p>
          <a:p>
            <a:r>
              <a:rPr lang="en-GB" baseline="0" dirty="0"/>
              <a:t>F.  </a:t>
            </a:r>
            <a:r>
              <a:rPr lang="en-GB" baseline="0" dirty="0" err="1"/>
              <a:t>sich</a:t>
            </a:r>
            <a:r>
              <a:rPr lang="en-GB" baseline="0" dirty="0"/>
              <a:t> </a:t>
            </a:r>
            <a:r>
              <a:rPr lang="en-GB" baseline="0" dirty="0" err="1"/>
              <a:t>unterhalten</a:t>
            </a:r>
            <a:endParaRPr lang="en-GB" baseline="0" dirty="0"/>
          </a:p>
          <a:p>
            <a:r>
              <a:rPr lang="en-GB" baseline="0" dirty="0"/>
              <a:t>G. </a:t>
            </a:r>
            <a:r>
              <a:rPr lang="en-GB" baseline="0" dirty="0" err="1"/>
              <a:t>sich</a:t>
            </a:r>
            <a:r>
              <a:rPr lang="en-GB" baseline="0" dirty="0"/>
              <a:t> </a:t>
            </a:r>
            <a:r>
              <a:rPr lang="en-GB" baseline="0" dirty="0" err="1"/>
              <a:t>entscheiden</a:t>
            </a:r>
            <a:endParaRPr lang="en-GB" baseline="0" dirty="0"/>
          </a:p>
          <a:p>
            <a:r>
              <a:rPr lang="en-GB" baseline="0" dirty="0"/>
              <a:t>H. </a:t>
            </a:r>
            <a:r>
              <a:rPr lang="en-GB" baseline="0" dirty="0" err="1"/>
              <a:t>kulturell</a:t>
            </a:r>
            <a:endParaRPr lang="en-GB" baseline="0" dirty="0"/>
          </a:p>
          <a:p>
            <a:r>
              <a:rPr lang="en-GB" baseline="0" dirty="0"/>
              <a:t>I.  das Fest</a:t>
            </a:r>
          </a:p>
          <a:p>
            <a:r>
              <a:rPr lang="en-GB" baseline="0" dirty="0"/>
              <a:t>J.  </a:t>
            </a:r>
            <a:r>
              <a:rPr lang="en-GB" baseline="0" dirty="0" err="1"/>
              <a:t>typisch</a:t>
            </a:r>
            <a:endParaRPr lang="en-GB" baseline="0" dirty="0"/>
          </a:p>
          <a:p>
            <a:r>
              <a:rPr lang="en-GB" baseline="0" dirty="0"/>
              <a:t>K. </a:t>
            </a:r>
            <a:r>
              <a:rPr lang="en-GB" baseline="0" dirty="0" err="1"/>
              <a:t>einladen</a:t>
            </a:r>
            <a:endParaRPr lang="en-GB" baseline="0" dirty="0"/>
          </a:p>
          <a:p>
            <a:r>
              <a:rPr lang="en-GB" baseline="0" dirty="0"/>
              <a:t>L. die Tradition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0596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[2/6]</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Das </a:t>
            </a:r>
            <a:r>
              <a:rPr lang="en-GB" dirty="0" err="1"/>
              <a:t>ist</a:t>
            </a:r>
            <a:r>
              <a:rPr lang="en-GB" dirty="0"/>
              <a:t> </a:t>
            </a:r>
            <a:r>
              <a:rPr lang="en-GB" dirty="0" err="1"/>
              <a:t>mir</a:t>
            </a:r>
            <a:r>
              <a:rPr lang="en-GB" dirty="0"/>
              <a:t> Wurst!</a:t>
            </a:r>
            <a:br>
              <a:rPr lang="en-GB" dirty="0"/>
            </a:br>
            <a:br>
              <a:rPr lang="en-GB" dirty="0"/>
            </a:br>
            <a:r>
              <a:rPr lang="en-GB" b="1" baseline="0" dirty="0"/>
              <a:t>Word frequency (1 is the most frequent word in German): </a:t>
            </a:r>
            <a:br>
              <a:rPr lang="en-GB" baseline="0" dirty="0"/>
            </a:br>
            <a:r>
              <a:rPr lang="en-GB" baseline="0" dirty="0"/>
              <a:t>Wurst [3923]</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25680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a:t>
            </a:r>
            <a:r>
              <a:rPr lang="en-GB" b="0" dirty="0"/>
              <a:t>to practise read aloud of short texts about Christmas in Switzerland, which contain known and unknown words.</a:t>
            </a:r>
            <a:br>
              <a:rPr lang="en-GB" dirty="0"/>
            </a:br>
            <a:br>
              <a:rPr lang="en-GB" dirty="0"/>
            </a:br>
            <a:r>
              <a:rPr lang="en-GB" b="1" dirty="0"/>
              <a:t>Procedure:</a:t>
            </a:r>
            <a:br>
              <a:rPr lang="en-GB" dirty="0"/>
            </a:br>
            <a:r>
              <a:rPr lang="en-GB" dirty="0"/>
              <a:t>1. Students listen carefully to their partner’s pronunciation and give feedback, as appropriate.</a:t>
            </a:r>
          </a:p>
          <a:p>
            <a:r>
              <a:rPr lang="en-GB" dirty="0"/>
              <a:t>2. Click to hear the native audio versions.</a:t>
            </a:r>
          </a:p>
          <a:p>
            <a:r>
              <a:rPr lang="en-GB" dirty="0"/>
              <a:t>3. Elicit two facts in English from each text about Christmas in Switzerland.</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US" sz="1200" dirty="0">
                <a:solidFill>
                  <a:schemeClr val="accent5">
                    <a:lumMod val="50000"/>
                  </a:schemeClr>
                </a:solidFill>
              </a:rPr>
              <a:t>Der Schweizer ‘Santa’ </a:t>
            </a:r>
            <a:r>
              <a:rPr lang="en-US" sz="1200" dirty="0" err="1">
                <a:solidFill>
                  <a:schemeClr val="accent5">
                    <a:lumMod val="50000"/>
                  </a:schemeClr>
                </a:solidFill>
              </a:rPr>
              <a:t>heißt</a:t>
            </a:r>
            <a:r>
              <a:rPr lang="en-US" sz="1200" dirty="0">
                <a:solidFill>
                  <a:schemeClr val="accent5">
                    <a:lumMod val="50000"/>
                  </a:schemeClr>
                </a:solidFill>
              </a:rPr>
              <a:t> </a:t>
            </a:r>
            <a:r>
              <a:rPr lang="en-US" sz="1200" i="1" dirty="0" err="1">
                <a:solidFill>
                  <a:schemeClr val="accent5">
                    <a:lumMod val="50000"/>
                  </a:schemeClr>
                </a:solidFill>
              </a:rPr>
              <a:t>Samichclaus</a:t>
            </a:r>
            <a:r>
              <a:rPr lang="en-US" sz="1200" dirty="0">
                <a:solidFill>
                  <a:schemeClr val="accent5">
                    <a:lumMod val="50000"/>
                  </a:schemeClr>
                </a:solidFill>
              </a:rPr>
              <a:t> und </a:t>
            </a:r>
            <a:r>
              <a:rPr lang="en-US" sz="1200" dirty="0" err="1">
                <a:solidFill>
                  <a:schemeClr val="accent5">
                    <a:lumMod val="50000"/>
                  </a:schemeClr>
                </a:solidFill>
              </a:rPr>
              <a:t>kommt</a:t>
            </a:r>
            <a:r>
              <a:rPr lang="en-US" sz="1200" dirty="0">
                <a:solidFill>
                  <a:schemeClr val="accent5">
                    <a:lumMod val="50000"/>
                  </a:schemeClr>
                </a:solidFill>
              </a:rPr>
              <a:t> am 6. </a:t>
            </a:r>
            <a:r>
              <a:rPr lang="en-US" sz="1200" dirty="0" err="1">
                <a:solidFill>
                  <a:schemeClr val="accent5">
                    <a:lumMod val="50000"/>
                  </a:schemeClr>
                </a:solidFill>
              </a:rPr>
              <a:t>Dezember</a:t>
            </a:r>
            <a:r>
              <a:rPr lang="en-US" sz="1200" dirty="0">
                <a:solidFill>
                  <a:schemeClr val="accent5">
                    <a:lumMod val="50000"/>
                  </a:schemeClr>
                </a:solidFill>
              </a:rPr>
              <a:t> </a:t>
            </a:r>
            <a:r>
              <a:rPr lang="en-US" sz="1200" dirty="0" err="1">
                <a:solidFill>
                  <a:schemeClr val="accent5">
                    <a:lumMod val="50000"/>
                  </a:schemeClr>
                </a:solidFill>
              </a:rPr>
              <a:t>mit</a:t>
            </a:r>
            <a:r>
              <a:rPr lang="en-US" sz="1200" dirty="0">
                <a:solidFill>
                  <a:schemeClr val="accent5">
                    <a:lumMod val="50000"/>
                  </a:schemeClr>
                </a:solidFill>
              </a:rPr>
              <a:t> </a:t>
            </a:r>
            <a:r>
              <a:rPr lang="en-US" sz="1200" dirty="0" err="1">
                <a:solidFill>
                  <a:schemeClr val="accent5">
                    <a:lumMod val="50000"/>
                  </a:schemeClr>
                </a:solidFill>
              </a:rPr>
              <a:t>seinem</a:t>
            </a:r>
            <a:r>
              <a:rPr lang="en-US" sz="1200" dirty="0">
                <a:solidFill>
                  <a:schemeClr val="accent5">
                    <a:lumMod val="50000"/>
                  </a:schemeClr>
                </a:solidFill>
              </a:rPr>
              <a:t> Helfer </a:t>
            </a:r>
            <a:r>
              <a:rPr lang="en-US" sz="1200" i="1" dirty="0" err="1">
                <a:solidFill>
                  <a:schemeClr val="accent5">
                    <a:lumMod val="50000"/>
                  </a:schemeClr>
                </a:solidFill>
              </a:rPr>
              <a:t>Schmutzli</a:t>
            </a:r>
            <a:r>
              <a:rPr lang="en-US" sz="1200" i="1" dirty="0">
                <a:solidFill>
                  <a:schemeClr val="accent5">
                    <a:lumMod val="50000"/>
                  </a:schemeClr>
                </a:solidFill>
              </a:rPr>
              <a:t> </a:t>
            </a:r>
            <a:r>
              <a:rPr lang="en-US" sz="1200" dirty="0" err="1">
                <a:solidFill>
                  <a:schemeClr val="accent5">
                    <a:lumMod val="50000"/>
                  </a:schemeClr>
                </a:solidFill>
              </a:rPr>
              <a:t>zu</a:t>
            </a:r>
            <a:r>
              <a:rPr lang="en-US" sz="1200" dirty="0">
                <a:solidFill>
                  <a:schemeClr val="accent5">
                    <a:lumMod val="50000"/>
                  </a:schemeClr>
                </a:solidFill>
              </a:rPr>
              <a:t> den Menschen. </a:t>
            </a:r>
            <a:r>
              <a:rPr lang="en-US" sz="1200" dirty="0" err="1">
                <a:solidFill>
                  <a:schemeClr val="accent5">
                    <a:lumMod val="50000"/>
                  </a:schemeClr>
                </a:solidFill>
              </a:rPr>
              <a:t>Alle</a:t>
            </a:r>
            <a:r>
              <a:rPr lang="en-US" sz="1200" dirty="0">
                <a:solidFill>
                  <a:schemeClr val="accent5">
                    <a:lumMod val="50000"/>
                  </a:schemeClr>
                </a:solidFill>
              </a:rPr>
              <a:t> </a:t>
            </a:r>
            <a:r>
              <a:rPr lang="en-US" sz="1200" dirty="0" err="1">
                <a:solidFill>
                  <a:schemeClr val="accent5">
                    <a:lumMod val="50000"/>
                  </a:schemeClr>
                </a:solidFill>
              </a:rPr>
              <a:t>freuen</a:t>
            </a:r>
            <a:r>
              <a:rPr lang="en-US" sz="1200" dirty="0">
                <a:solidFill>
                  <a:schemeClr val="accent5">
                    <a:lumMod val="50000"/>
                  </a:schemeClr>
                </a:solidFill>
              </a:rPr>
              <a:t> </a:t>
            </a:r>
            <a:r>
              <a:rPr lang="en-US" sz="1200" dirty="0" err="1">
                <a:solidFill>
                  <a:schemeClr val="accent5">
                    <a:lumMod val="50000"/>
                  </a:schemeClr>
                </a:solidFill>
              </a:rPr>
              <a:t>sich</a:t>
            </a:r>
            <a:r>
              <a:rPr lang="en-US" sz="1200" dirty="0">
                <a:solidFill>
                  <a:schemeClr val="accent5">
                    <a:lumMod val="50000"/>
                  </a:schemeClr>
                </a:solidFill>
              </a:rPr>
              <a:t> auf* </a:t>
            </a:r>
            <a:r>
              <a:rPr lang="en-US" sz="1200" dirty="0" err="1">
                <a:solidFill>
                  <a:schemeClr val="accent5">
                    <a:lumMod val="50000"/>
                  </a:schemeClr>
                </a:solidFill>
              </a:rPr>
              <a:t>ihn</a:t>
            </a:r>
            <a:r>
              <a:rPr lang="en-US" sz="1200" dirty="0">
                <a:solidFill>
                  <a:schemeClr val="accent5">
                    <a:lumMod val="50000"/>
                  </a:schemeClr>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5">
                    <a:lumMod val="50000"/>
                  </a:schemeClr>
                </a:solidFill>
              </a:rPr>
              <a:t>Man </a:t>
            </a:r>
            <a:r>
              <a:rPr lang="en-US" sz="1200" dirty="0" err="1">
                <a:solidFill>
                  <a:schemeClr val="accent5">
                    <a:lumMod val="50000"/>
                  </a:schemeClr>
                </a:solidFill>
              </a:rPr>
              <a:t>bäckt</a:t>
            </a:r>
            <a:r>
              <a:rPr lang="en-US" sz="1200" dirty="0">
                <a:solidFill>
                  <a:schemeClr val="accent5">
                    <a:lumMod val="50000"/>
                  </a:schemeClr>
                </a:solidFill>
              </a:rPr>
              <a:t> </a:t>
            </a:r>
            <a:r>
              <a:rPr lang="en-US" sz="1200" dirty="0" err="1">
                <a:solidFill>
                  <a:schemeClr val="accent5">
                    <a:lumMod val="50000"/>
                  </a:schemeClr>
                </a:solidFill>
              </a:rPr>
              <a:t>Plätzchen</a:t>
            </a:r>
            <a:r>
              <a:rPr lang="en-US" sz="1200" dirty="0">
                <a:solidFill>
                  <a:schemeClr val="accent5">
                    <a:lumMod val="50000"/>
                  </a:schemeClr>
                </a:solidFill>
              </a:rPr>
              <a:t>* – </a:t>
            </a:r>
            <a:r>
              <a:rPr lang="en-US" sz="1200" dirty="0" err="1">
                <a:solidFill>
                  <a:schemeClr val="accent5">
                    <a:lumMod val="50000"/>
                  </a:schemeClr>
                </a:solidFill>
              </a:rPr>
              <a:t>zum</a:t>
            </a:r>
            <a:r>
              <a:rPr lang="en-US" sz="1200" dirty="0">
                <a:solidFill>
                  <a:schemeClr val="accent5">
                    <a:lumMod val="50000"/>
                  </a:schemeClr>
                </a:solidFill>
              </a:rPr>
              <a:t> </a:t>
            </a:r>
            <a:r>
              <a:rPr lang="en-US" sz="1200" dirty="0" err="1">
                <a:solidFill>
                  <a:schemeClr val="accent5">
                    <a:lumMod val="50000"/>
                  </a:schemeClr>
                </a:solidFill>
              </a:rPr>
              <a:t>Beispiel</a:t>
            </a:r>
            <a:r>
              <a:rPr lang="en-US" sz="1200" dirty="0">
                <a:solidFill>
                  <a:schemeClr val="accent5">
                    <a:lumMod val="50000"/>
                  </a:schemeClr>
                </a:solidFill>
              </a:rPr>
              <a:t> </a:t>
            </a:r>
            <a:r>
              <a:rPr lang="en-US" sz="1200" dirty="0" err="1">
                <a:solidFill>
                  <a:schemeClr val="accent5">
                    <a:lumMod val="50000"/>
                  </a:schemeClr>
                </a:solidFill>
              </a:rPr>
              <a:t>Zimtsterne</a:t>
            </a:r>
            <a:r>
              <a:rPr lang="en-US" sz="1200" dirty="0">
                <a:solidFill>
                  <a:schemeClr val="accent5">
                    <a:lumMod val="50000"/>
                  </a:schemeClr>
                </a:solidFill>
              </a:rPr>
              <a:t> – und </a:t>
            </a:r>
            <a:r>
              <a:rPr lang="en-US" sz="1200" dirty="0" err="1">
                <a:solidFill>
                  <a:schemeClr val="accent5">
                    <a:lumMod val="50000"/>
                  </a:schemeClr>
                </a:solidFill>
              </a:rPr>
              <a:t>schmückt</a:t>
            </a:r>
            <a:r>
              <a:rPr lang="en-US" sz="1200" dirty="0">
                <a:solidFill>
                  <a:schemeClr val="accent5">
                    <a:lumMod val="50000"/>
                  </a:schemeClr>
                </a:solidFill>
              </a:rPr>
              <a:t>* die Fenster </a:t>
            </a:r>
            <a:r>
              <a:rPr lang="en-US" sz="1200" dirty="0" err="1">
                <a:solidFill>
                  <a:schemeClr val="accent5">
                    <a:lumMod val="50000"/>
                  </a:schemeClr>
                </a:solidFill>
              </a:rPr>
              <a:t>mit</a:t>
            </a:r>
            <a:r>
              <a:rPr lang="en-US" sz="1200" dirty="0">
                <a:solidFill>
                  <a:schemeClr val="accent5">
                    <a:lumMod val="50000"/>
                  </a:schemeClr>
                </a:solidFill>
              </a:rPr>
              <a:t> </a:t>
            </a:r>
            <a:r>
              <a:rPr lang="en-US" sz="1200" dirty="0" err="1">
                <a:solidFill>
                  <a:schemeClr val="accent5">
                    <a:lumMod val="50000"/>
                  </a:schemeClr>
                </a:solidFill>
              </a:rPr>
              <a:t>einem</a:t>
            </a:r>
            <a:r>
              <a:rPr lang="en-US" sz="1200" dirty="0">
                <a:solidFill>
                  <a:schemeClr val="accent5">
                    <a:lumMod val="50000"/>
                  </a:schemeClr>
                </a:solidFill>
              </a:rPr>
              <a:t> </a:t>
            </a:r>
            <a:r>
              <a:rPr lang="en-US" sz="1200" dirty="0" err="1">
                <a:solidFill>
                  <a:schemeClr val="accent5">
                    <a:lumMod val="50000"/>
                  </a:schemeClr>
                </a:solidFill>
              </a:rPr>
              <a:t>großen</a:t>
            </a:r>
            <a:r>
              <a:rPr lang="en-US" sz="1200" dirty="0">
                <a:solidFill>
                  <a:schemeClr val="accent5">
                    <a:lumMod val="50000"/>
                  </a:schemeClr>
                </a:solidFill>
              </a:rPr>
              <a:t> </a:t>
            </a:r>
            <a:r>
              <a:rPr lang="en-US" sz="1200" dirty="0" err="1">
                <a:solidFill>
                  <a:schemeClr val="accent5">
                    <a:lumMod val="50000"/>
                  </a:schemeClr>
                </a:solidFill>
              </a:rPr>
              <a:t>Adventskalender</a:t>
            </a:r>
            <a:r>
              <a:rPr lang="en-US" sz="1200" dirty="0">
                <a:solidFill>
                  <a:schemeClr val="accent5">
                    <a:lumMod val="50000"/>
                  </a:schemeClr>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of unknown words and cognates (1 is the most frequent word in German): </a:t>
            </a:r>
            <a:br>
              <a:rPr lang="en-GB" baseline="0" dirty="0"/>
            </a:br>
            <a:r>
              <a:rPr lang="en-GB" baseline="0" dirty="0" err="1"/>
              <a:t>Plätzchen</a:t>
            </a:r>
            <a:r>
              <a:rPr lang="en-GB" baseline="0" dirty="0"/>
              <a:t> [&gt;5009] </a:t>
            </a:r>
            <a:r>
              <a:rPr lang="en-GB" baseline="0" dirty="0" err="1"/>
              <a:t>schmücken</a:t>
            </a:r>
            <a:r>
              <a:rPr lang="en-GB" baseline="0" dirty="0"/>
              <a:t> [&gt;5009] Advent [&gt;5009] </a:t>
            </a:r>
            <a:r>
              <a:rPr lang="en-GB" baseline="0" dirty="0" err="1"/>
              <a:t>Kalendar</a:t>
            </a:r>
            <a:r>
              <a:rPr lang="en-GB" baseline="0" dirty="0"/>
              <a:t> [&gt;5009]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30</a:t>
            </a:fld>
            <a:endParaRPr lang="en-GB"/>
          </a:p>
        </p:txBody>
      </p:sp>
    </p:spTree>
    <p:extLst>
      <p:ext uri="{BB962C8B-B14F-4D97-AF65-F5344CB8AC3E}">
        <p14:creationId xmlns:p14="http://schemas.microsoft.com/office/powerpoint/2010/main" val="38642889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 minute</a:t>
            </a:r>
            <a:br>
              <a:rPr lang="en-GB" dirty="0"/>
            </a:br>
            <a:br>
              <a:rPr lang="en-GB" b="1" dirty="0"/>
            </a:br>
            <a:r>
              <a:rPr lang="en-GB" b="1" dirty="0"/>
              <a:t>Aim: </a:t>
            </a:r>
            <a:r>
              <a:rPr lang="en-GB" b="0" dirty="0"/>
              <a:t>to present two uses of two verbs with the same English meaning, </a:t>
            </a:r>
            <a:r>
              <a:rPr lang="en-GB" b="0" i="1" dirty="0"/>
              <a:t>decide; </a:t>
            </a:r>
            <a:r>
              <a:rPr lang="en-GB" b="0" i="0" dirty="0"/>
              <a:t>this prepares for the reading/writing task on the next slide.</a:t>
            </a:r>
            <a:br>
              <a:rPr lang="en-GB" i="0" dirty="0"/>
            </a:br>
            <a:br>
              <a:rPr lang="en-GB" i="0" dirty="0"/>
            </a:br>
            <a:r>
              <a:rPr lang="en-GB" b="1" dirty="0"/>
              <a:t>Procedure:</a:t>
            </a:r>
            <a:br>
              <a:rPr lang="en-GB" dirty="0"/>
            </a:br>
            <a:r>
              <a:rPr lang="en-GB" dirty="0"/>
              <a:t>1. Click to present the information.</a:t>
            </a:r>
          </a:p>
          <a:p>
            <a:r>
              <a:rPr lang="en-GB" dirty="0"/>
              <a:t>2. Elicit English meanings, as appropriate.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6103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OPTIONAL</a:t>
            </a:r>
          </a:p>
          <a:p>
            <a:r>
              <a:rPr lang="en-GB" b="1" dirty="0"/>
              <a:t>Timing: 2 minutes</a:t>
            </a:r>
            <a:br>
              <a:rPr lang="en-GB" dirty="0"/>
            </a:br>
            <a:br>
              <a:rPr lang="en-GB" b="1" dirty="0"/>
            </a:br>
            <a:r>
              <a:rPr lang="en-GB" b="1" dirty="0"/>
              <a:t>Aim: </a:t>
            </a:r>
            <a:r>
              <a:rPr lang="en-GB" b="0" dirty="0"/>
              <a:t>to present cultural information about a film that many (most?!) Germans watch at Christmas.</a:t>
            </a:r>
            <a:br>
              <a:rPr lang="en-GB" b="0" dirty="0"/>
            </a:br>
            <a:br>
              <a:rPr lang="en-GB" b="0" dirty="0"/>
            </a:br>
            <a:r>
              <a:rPr lang="en-GB" b="1" dirty="0"/>
              <a:t>Procedure:</a:t>
            </a:r>
            <a:br>
              <a:rPr lang="en-GB" dirty="0"/>
            </a:br>
            <a:r>
              <a:rPr lang="en-GB" dirty="0"/>
              <a:t>1. Click to present the information.</a:t>
            </a:r>
          </a:p>
          <a:p>
            <a:r>
              <a:rPr lang="en-GB" dirty="0"/>
              <a:t>2. Elicit English meanings, as appropriate (including ‘Wein’ and ‘</a:t>
            </a:r>
            <a:r>
              <a:rPr lang="en-GB" dirty="0" err="1"/>
              <a:t>betrunken</a:t>
            </a:r>
            <a:r>
              <a:rPr lang="en-GB" dirty="0"/>
              <a:t>’, which are not glossed as students can be prompted to infer meaning from the surrounding words and emerging context.)</a:t>
            </a:r>
          </a:p>
          <a:p>
            <a:endParaRPr lang="en-GB" dirty="0"/>
          </a:p>
          <a:p>
            <a:r>
              <a:rPr lang="en-GB" dirty="0"/>
              <a:t>Link to the short film ‘Dinner for one’: https://www.youtube.com/watch?v=BN9edpdCH7c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and cognates (1 is the most frequent word in German): </a:t>
            </a:r>
            <a:br>
              <a:rPr lang="en-GB" baseline="0" dirty="0"/>
            </a:br>
            <a:r>
              <a:rPr lang="en-GB" baseline="0" dirty="0"/>
              <a:t>Silvester [&gt;5009] </a:t>
            </a:r>
            <a:r>
              <a:rPr lang="en-GB" baseline="0" dirty="0" err="1"/>
              <a:t>ewig</a:t>
            </a:r>
            <a:r>
              <a:rPr lang="en-GB" baseline="0" dirty="0"/>
              <a:t> [1800] </a:t>
            </a:r>
            <a:r>
              <a:rPr lang="en-GB" baseline="0" dirty="0" err="1"/>
              <a:t>betrunken</a:t>
            </a:r>
            <a:r>
              <a:rPr lang="en-GB" baseline="0" dirty="0"/>
              <a:t> [&gt;5009] Wein [1736]</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72006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practise written understanding of the uses and written production of the plural forms of </a:t>
            </a:r>
            <a:r>
              <a:rPr lang="en-GB" b="0" i="1" dirty="0" err="1"/>
              <a:t>sich</a:t>
            </a:r>
            <a:r>
              <a:rPr lang="en-GB" b="0" i="1" dirty="0"/>
              <a:t> </a:t>
            </a:r>
            <a:r>
              <a:rPr lang="en-GB" b="0" i="1" dirty="0" err="1"/>
              <a:t>entscheiden</a:t>
            </a:r>
            <a:r>
              <a:rPr lang="en-GB" b="0" i="1" dirty="0"/>
              <a:t> </a:t>
            </a:r>
            <a:r>
              <a:rPr lang="en-GB" b="0" dirty="0"/>
              <a:t>and </a:t>
            </a:r>
            <a:r>
              <a:rPr lang="en-GB" b="0" i="1" dirty="0" err="1"/>
              <a:t>beschließen</a:t>
            </a:r>
            <a:r>
              <a:rPr lang="en-GB" b="0" dirty="0"/>
              <a:t>.</a:t>
            </a:r>
            <a:br>
              <a:rPr lang="en-GB" b="0" dirty="0"/>
            </a:br>
            <a:br>
              <a:rPr lang="en-GB" dirty="0"/>
            </a:br>
            <a:r>
              <a:rPr lang="en-GB" b="1" dirty="0"/>
              <a:t>Procedure:</a:t>
            </a:r>
            <a:br>
              <a:rPr lang="en-GB" dirty="0"/>
            </a:br>
            <a:r>
              <a:rPr lang="en-GB" dirty="0"/>
              <a:t>1. Students write 1-8, read the sentences, and decide (based on what follows) which verb to use, and based on the preceding pronoun, which verb ending to use.</a:t>
            </a:r>
          </a:p>
          <a:p>
            <a:r>
              <a:rPr lang="en-GB" dirty="0"/>
              <a:t>2. They write the verb forms.</a:t>
            </a:r>
          </a:p>
          <a:p>
            <a:r>
              <a:rPr lang="en-GB" dirty="0"/>
              <a:t>3. Click to reveal answers.</a:t>
            </a:r>
          </a:p>
          <a:p>
            <a:r>
              <a:rPr lang="en-GB" dirty="0"/>
              <a:t>4. Elicit the scenario in English.</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Note: no words are glossed on the slide as students are likely to be able to work out the likely meanings from the surrounding language, context and picture cues.</a:t>
            </a:r>
            <a:br>
              <a:rPr lang="en-GB" dirty="0"/>
            </a:br>
            <a:br>
              <a:rPr lang="en-GB" dirty="0"/>
            </a:br>
            <a:r>
              <a:rPr lang="en-GB" b="1" baseline="0" dirty="0"/>
              <a:t>Word frequency of unknown words and cognates (1 is the most frequent word in German): </a:t>
            </a:r>
            <a:br>
              <a:rPr lang="en-GB" baseline="0" dirty="0"/>
            </a:br>
            <a:r>
              <a:rPr lang="en-GB" baseline="0" dirty="0"/>
              <a:t>Horror [&gt;5009] </a:t>
            </a:r>
            <a:r>
              <a:rPr lang="en-GB" baseline="0" dirty="0" err="1"/>
              <a:t>Gummibärchen</a:t>
            </a:r>
            <a:r>
              <a:rPr lang="en-GB" baseline="0" dirty="0"/>
              <a:t> [&gt;5009] Popcorn [&gt;5009] </a:t>
            </a:r>
            <a:r>
              <a:rPr lang="en-GB" baseline="0" dirty="0" err="1"/>
              <a:t>Reihe</a:t>
            </a:r>
            <a:r>
              <a:rPr lang="en-GB" baseline="0" dirty="0"/>
              <a:t> [738] Snack [&gt;5009] </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2707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 (three slides)</a:t>
            </a:r>
            <a:br>
              <a:rPr lang="en-GB" dirty="0"/>
            </a:br>
            <a:br>
              <a:rPr lang="en-GB" b="1" dirty="0"/>
            </a:br>
            <a:r>
              <a:rPr lang="en-GB" b="1" dirty="0"/>
              <a:t>Aim: </a:t>
            </a:r>
            <a:r>
              <a:rPr lang="en-GB" b="0" dirty="0"/>
              <a:t>to practise written comprehension of a longer text on the theme of festivals and traditions. </a:t>
            </a:r>
          </a:p>
          <a:p>
            <a:br>
              <a:rPr lang="en-GB" dirty="0"/>
            </a:br>
            <a:r>
              <a:rPr lang="en-GB" b="1" dirty="0"/>
              <a:t>Procedure:</a:t>
            </a:r>
            <a:br>
              <a:rPr lang="en-GB" dirty="0"/>
            </a:br>
            <a:r>
              <a:rPr lang="en-GB" dirty="0"/>
              <a:t>1. Students read the text and replace 1-6 with the German words/ phrases.</a:t>
            </a:r>
            <a:br>
              <a:rPr lang="en-GB" dirty="0"/>
            </a:br>
            <a:r>
              <a:rPr lang="en-GB" dirty="0"/>
              <a:t>2. Listen and check answers.</a:t>
            </a:r>
          </a:p>
          <a:p>
            <a:r>
              <a:rPr lang="en-GB" dirty="0"/>
              <a:t>3. Click to reveal answers.</a:t>
            </a:r>
            <a:br>
              <a:rPr lang="en-GB" dirty="0"/>
            </a:br>
            <a:r>
              <a:rPr lang="en-GB" dirty="0"/>
              <a:t>4. Students note down any facts they understand.</a:t>
            </a:r>
            <a:br>
              <a:rPr lang="en-GB" dirty="0"/>
            </a:br>
            <a:r>
              <a:rPr lang="en-GB" dirty="0"/>
              <a:t>5. Proceed to the next slide.</a:t>
            </a:r>
          </a:p>
          <a:p>
            <a:endParaRPr lang="en-GB" dirty="0"/>
          </a:p>
          <a:p>
            <a:r>
              <a:rPr lang="en-GB" b="1" dirty="0"/>
              <a:t>Transcript:</a:t>
            </a:r>
            <a:br>
              <a:rPr lang="en-GB" dirty="0"/>
            </a:br>
            <a:r>
              <a:rPr lang="de-DE" sz="1200" kern="1200" dirty="0">
                <a:solidFill>
                  <a:schemeClr val="tx1"/>
                </a:solidFill>
                <a:effectLst/>
                <a:latin typeface="+mn-lt"/>
                <a:ea typeface="+mn-ea"/>
                <a:cs typeface="+mn-cs"/>
              </a:rPr>
              <a:t>Eid-al-Fitr ist ein sehr wichtiges Fest für Muslime auf der ganzen Welt. Man feiert ihn am Ende vom Ramadan. Der</a:t>
            </a:r>
            <a:r>
              <a:rPr lang="de-DE" sz="1200" b="1" kern="1200" dirty="0">
                <a:solidFill>
                  <a:schemeClr val="tx1"/>
                </a:solidFill>
                <a:effectLst/>
                <a:latin typeface="+mn-lt"/>
                <a:ea typeface="+mn-ea"/>
                <a:cs typeface="+mn-cs"/>
              </a:rPr>
              <a:t> </a:t>
            </a:r>
            <a:r>
              <a:rPr lang="de-DE" sz="1200" kern="1200" dirty="0">
                <a:solidFill>
                  <a:schemeClr val="tx1"/>
                </a:solidFill>
                <a:effectLst/>
                <a:latin typeface="+mn-lt"/>
                <a:ea typeface="+mn-ea"/>
                <a:cs typeface="+mn-cs"/>
              </a:rPr>
              <a:t>Ramadan ist der neunte Monat im islamischen Kalender.</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In diesem Fastenmonat nehmen sich die Menschen Zeit, den Koran zu studieren, den Geist zu verbessern und sich persönlich zu entwickeln. Das Fasten ist jedoch eine relativ schwierige Leistung.</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An einem typischen Tag im Ramadan isst die Familie sehr früh zusammen, wenn es noch dunkel ist. Laut der Tradition isst und trinkt sie dann nichts mehr bis zum Sonnenuntergang. </a:t>
            </a:r>
            <a:br>
              <a:rPr lang="en-GB" dirty="0"/>
            </a:br>
            <a:br>
              <a:rPr lang="en-GB" dirty="0"/>
            </a:br>
            <a:r>
              <a:rPr lang="en-GB" b="1" baseline="0" dirty="0"/>
              <a:t>Word frequency of unknown words and cognates (1 is the most frequent word in German): </a:t>
            </a:r>
            <a:br>
              <a:rPr lang="en-GB" baseline="0" dirty="0"/>
            </a:br>
            <a:r>
              <a:rPr lang="en-GB" baseline="0" dirty="0"/>
              <a:t>Moslem [2597] </a:t>
            </a:r>
            <a:r>
              <a:rPr lang="en-GB" baseline="0" dirty="0" err="1"/>
              <a:t>islamisch</a:t>
            </a:r>
            <a:r>
              <a:rPr lang="en-GB" baseline="0" dirty="0"/>
              <a:t> [2506] </a:t>
            </a:r>
            <a:r>
              <a:rPr lang="en-GB" baseline="0" dirty="0" err="1"/>
              <a:t>Kalender</a:t>
            </a:r>
            <a:r>
              <a:rPr lang="en-GB" baseline="0" dirty="0"/>
              <a:t> [&gt;5009] fasten [&gt;5009] Koran [&gt;5009] </a:t>
            </a:r>
            <a:r>
              <a:rPr lang="en-GB" baseline="0" dirty="0" err="1"/>
              <a:t>Sonnenuntergang</a:t>
            </a:r>
            <a:r>
              <a:rPr lang="en-GB" baseline="0" dirty="0"/>
              <a:t> [&gt;5009]</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a:p>
            <a:r>
              <a:rPr lang="en-GB" b="1" dirty="0"/>
              <a:t>Note: </a:t>
            </a:r>
            <a:r>
              <a:rPr lang="en-GB" dirty="0"/>
              <a:t>Whilst Moslem [2597] is listed in the frequency dictionary, Muslim (plural </a:t>
            </a:r>
            <a:r>
              <a:rPr lang="en-GB" dirty="0" err="1"/>
              <a:t>Muslime</a:t>
            </a:r>
            <a:r>
              <a:rPr lang="en-GB" dirty="0"/>
              <a:t>) has been preferred here as the currently more generally accepted term for Muslims in Germany.  </a:t>
            </a:r>
            <a:br>
              <a:rPr lang="en-GB" dirty="0"/>
            </a:br>
            <a:r>
              <a:rPr lang="en-GB" dirty="0"/>
              <a:t>See the links below for further information:</a:t>
            </a:r>
          </a:p>
          <a:p>
            <a:r>
              <a:rPr lang="en-US" sz="1200" u="sng" kern="1200" dirty="0">
                <a:solidFill>
                  <a:schemeClr val="tx1"/>
                </a:solidFill>
                <a:effectLst/>
                <a:latin typeface="+mn-lt"/>
                <a:ea typeface="+mn-ea"/>
                <a:cs typeface="+mn-cs"/>
                <a:hlinkClick r:id="rId3"/>
              </a:rPr>
              <a:t>https://www.deutschlandfunkkultur.de/muslim-oder-moslem-respekt-drueckt-sich-auch-in-der.1278.de.html?dram:article_id=492434</a:t>
            </a:r>
            <a:endParaRPr lang="en-GB"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hlinkClick r:id="rId4"/>
              </a:rPr>
              <a:t>https://www.duden.de/rechtschreibung/Moslem</a:t>
            </a:r>
            <a:endParaRPr lang="en-GB"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hlinkClick r:id="rId5"/>
              </a:rPr>
              <a:t>https://www.duden.de/rechtschreibung/Muslim</a:t>
            </a:r>
            <a:endParaRPr lang="en-GB" sz="1200" kern="1200" dirty="0">
              <a:solidFill>
                <a:schemeClr val="tx1"/>
              </a:solidFill>
              <a:effectLst/>
              <a:latin typeface="+mn-lt"/>
              <a:ea typeface="+mn-ea"/>
              <a:cs typeface="+mn-cs"/>
            </a:endParaRP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38098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Procedure:</a:t>
            </a:r>
            <a:br>
              <a:rPr lang="en-GB" dirty="0"/>
            </a:br>
            <a:r>
              <a:rPr lang="en-GB" dirty="0"/>
              <a:t>1. Students read the text and replace 7-12 with the German words / phrases.</a:t>
            </a:r>
            <a:br>
              <a:rPr lang="en-GB" dirty="0"/>
            </a:br>
            <a:r>
              <a:rPr lang="en-GB" dirty="0"/>
              <a:t>2. Listen and check answers.</a:t>
            </a:r>
          </a:p>
          <a:p>
            <a:r>
              <a:rPr lang="en-GB" dirty="0"/>
              <a:t>3. Click to reveal answers.</a:t>
            </a:r>
            <a:br>
              <a:rPr lang="en-GB" dirty="0"/>
            </a:br>
            <a:r>
              <a:rPr lang="en-GB" dirty="0"/>
              <a:t>4. Finally, students complete their list of five facts about Ramadan.</a:t>
            </a:r>
            <a:br>
              <a:rPr lang="en-GB" dirty="0"/>
            </a:br>
            <a:r>
              <a:rPr lang="en-GB" dirty="0"/>
              <a:t>5. Possible answers on the next slide.</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de-DE" sz="1200" kern="1200" dirty="0">
                <a:solidFill>
                  <a:schemeClr val="tx1"/>
                </a:solidFill>
                <a:effectLst/>
                <a:latin typeface="+mn-lt"/>
                <a:ea typeface="+mn-ea"/>
                <a:cs typeface="+mn-cs"/>
              </a:rPr>
              <a:t>In Deutschland dauert die Fastenzeit mindestens 16 Stunden, aber sie ist  noch länger in Schweden Abends treffen sich Familien und Freunde. Sie unterhalten sich beim Iftar (Abendessen). Dies schafft eine Stimmung von Liebe und Mitgefühl und alle freuen sich. Meistens essen sie Reisgerichte und gegrillte Fleischsorten. Obwohl kranke Leute und Kinder keine Fastenpflicht haben, beschließen viele, mitzumachen.</a:t>
            </a:r>
            <a:br>
              <a:rPr lang="en-GB" dirty="0"/>
            </a:br>
            <a:br>
              <a:rPr lang="en-GB" dirty="0"/>
            </a:br>
            <a:r>
              <a:rPr lang="en-GB" b="1" baseline="0" dirty="0"/>
              <a:t>Word frequency (1 is the most frequent word in German): </a:t>
            </a:r>
            <a:br>
              <a:rPr lang="en-GB" baseline="0" dirty="0"/>
            </a:br>
            <a:r>
              <a:rPr lang="en-GB" baseline="0" dirty="0"/>
              <a:t>fasten [&gt;5009] </a:t>
            </a:r>
            <a:r>
              <a:rPr lang="en-GB" baseline="0" dirty="0" err="1"/>
              <a:t>Schweden</a:t>
            </a:r>
            <a:r>
              <a:rPr lang="en-GB" baseline="0" dirty="0"/>
              <a:t> [2478] Reis [&gt;5009] </a:t>
            </a:r>
            <a:r>
              <a:rPr lang="en-GB" baseline="0" dirty="0" err="1"/>
              <a:t>grillen</a:t>
            </a:r>
            <a:r>
              <a:rPr lang="en-GB" baseline="0" dirty="0"/>
              <a:t> [&gt;5009] </a:t>
            </a:r>
            <a:r>
              <a:rPr lang="en-GB" baseline="0" dirty="0" err="1"/>
              <a:t>Sorte</a:t>
            </a:r>
            <a:r>
              <a:rPr lang="en-GB" baseline="0" dirty="0"/>
              <a:t> [4084]</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53558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ANSWERS</a:t>
            </a:r>
            <a:br>
              <a:rPr lang="en-GB" dirty="0"/>
            </a:br>
            <a:r>
              <a:rPr lang="en-GB" b="1" dirty="0"/>
              <a:t>Procedure:</a:t>
            </a:r>
            <a:br>
              <a:rPr lang="en-GB" dirty="0"/>
            </a:br>
            <a:r>
              <a:rPr lang="en-GB" dirty="0"/>
              <a:t>1. Click to reveal possible answers.</a:t>
            </a:r>
          </a:p>
          <a:p>
            <a:r>
              <a:rPr lang="en-GB" dirty="0"/>
              <a:t>2. Students tick off the details they have. </a:t>
            </a:r>
            <a:r>
              <a:rPr lang="en-GB" i="1" dirty="0"/>
              <a:t>Note: there is more than one fact in some of the sentences.</a:t>
            </a:r>
          </a:p>
          <a:p>
            <a:endParaRPr lang="en-GB" dirty="0"/>
          </a:p>
          <a:p>
            <a:r>
              <a:rPr lang="en-GB" b="1" dirty="0"/>
              <a:t>Notes:</a:t>
            </a:r>
            <a:br>
              <a:rPr lang="en-GB" dirty="0"/>
            </a:br>
            <a:r>
              <a:rPr lang="en-GB" dirty="0" err="1"/>
              <a:t>i</a:t>
            </a:r>
            <a:r>
              <a:rPr lang="en-GB" dirty="0"/>
              <a:t>) Vocabulary has not been glossed in this text as there are several cognates or near cognates, and proper nouns. It may be helpful to ask students about the meanings of particularly words (including compound nouns), whose meaning they can work out from their knowledge of the surrounding words, and from context. For example, </a:t>
            </a:r>
            <a:r>
              <a:rPr lang="en-GB" dirty="0" err="1"/>
              <a:t>Fastenmonat</a:t>
            </a:r>
            <a:r>
              <a:rPr lang="en-GB" dirty="0"/>
              <a:t>, </a:t>
            </a:r>
            <a:r>
              <a:rPr lang="en-GB" dirty="0" err="1"/>
              <a:t>Sonnenuntergang</a:t>
            </a:r>
            <a:r>
              <a:rPr lang="en-GB" dirty="0"/>
              <a:t>, </a:t>
            </a:r>
            <a:r>
              <a:rPr lang="en-GB" dirty="0" err="1"/>
              <a:t>Mitgefühl</a:t>
            </a:r>
            <a:r>
              <a:rPr lang="en-GB" dirty="0"/>
              <a:t>, </a:t>
            </a:r>
            <a:r>
              <a:rPr lang="en-GB" dirty="0" err="1"/>
              <a:t>Reisgerichte</a:t>
            </a:r>
            <a:r>
              <a:rPr lang="en-GB" dirty="0"/>
              <a:t>, </a:t>
            </a:r>
            <a:r>
              <a:rPr lang="en-GB" dirty="0" err="1"/>
              <a:t>Fleischsorten</a:t>
            </a:r>
            <a:r>
              <a:rPr lang="en-GB" dirty="0"/>
              <a:t>, </a:t>
            </a:r>
            <a:r>
              <a:rPr lang="en-GB" dirty="0" err="1"/>
              <a:t>Fastenpflicht</a:t>
            </a:r>
            <a:r>
              <a:rPr lang="en-GB" dirty="0"/>
              <a:t>.</a:t>
            </a:r>
            <a:br>
              <a:rPr lang="en-GB" dirty="0"/>
            </a:br>
            <a:r>
              <a:rPr lang="en-GB" dirty="0"/>
              <a:t>ii) Students might also be asked to suggest why the fasting time is longer in Sweden. It is further north than Germany so there are more hours of daylight.</a:t>
            </a:r>
            <a:br>
              <a:rPr lang="en-GB" dirty="0"/>
            </a:br>
            <a:r>
              <a:rPr lang="en-GB" dirty="0"/>
              <a:t>iii) This is just one text about Ramadan traditions. If there are students in the class with direct experience of Ramadan it would be useful for them to be able to contribute their experiences that may differ (or may be the same) as those described here.</a:t>
            </a:r>
            <a:br>
              <a:rPr lang="en-GB" dirty="0"/>
            </a:br>
            <a:r>
              <a:rPr lang="en-GB" dirty="0"/>
              <a:t>iv) This text contains 90% known word families (excluding proper nouns). Words outside the most frequent 2000 are near-cognates: </a:t>
            </a:r>
            <a:r>
              <a:rPr lang="en-GB" dirty="0" err="1"/>
              <a:t>islamisch</a:t>
            </a:r>
            <a:r>
              <a:rPr lang="en-GB" dirty="0"/>
              <a:t>, </a:t>
            </a:r>
            <a:r>
              <a:rPr lang="en-GB" dirty="0" err="1"/>
              <a:t>Kalender</a:t>
            </a:r>
            <a:r>
              <a:rPr lang="en-GB" dirty="0"/>
              <a:t>, fasten, </a:t>
            </a:r>
            <a:r>
              <a:rPr lang="en-GB" dirty="0" err="1"/>
              <a:t>Sorte</a:t>
            </a:r>
            <a:r>
              <a:rPr lang="en-GB" dirty="0"/>
              <a:t>, </a:t>
            </a:r>
            <a:r>
              <a:rPr lang="en-GB" dirty="0" err="1"/>
              <a:t>gegrillt</a:t>
            </a:r>
            <a:r>
              <a:rPr lang="en-GB" dirty="0"/>
              <a:t>, and </a:t>
            </a:r>
            <a:r>
              <a:rPr lang="en-GB" dirty="0" err="1"/>
              <a:t>Sonnenuntergang</a:t>
            </a:r>
            <a:r>
              <a:rPr lang="en-GB" dirty="0"/>
              <a:t>, </a:t>
            </a:r>
            <a:r>
              <a:rPr lang="en-GB" dirty="0" err="1"/>
              <a:t>Pflicht</a:t>
            </a:r>
            <a:r>
              <a:rPr lang="en-GB" dirty="0"/>
              <a:t> (previously taught). Note: compound nouns were separated into individual words for profiling.</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57290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recap the use of 12-hr clock introduced in Year 8, and contrast it with 24-hr clock, which was revisited last week.</a:t>
            </a:r>
            <a:br>
              <a:rPr lang="en-GB" dirty="0"/>
            </a:br>
            <a:endParaRPr lang="en-GB" dirty="0"/>
          </a:p>
          <a:p>
            <a:r>
              <a:rPr lang="en-GB" b="1" dirty="0"/>
              <a:t>Procedure:</a:t>
            </a:r>
            <a:br>
              <a:rPr lang="en-GB" dirty="0"/>
            </a:br>
            <a:r>
              <a:rPr lang="en-GB" dirty="0"/>
              <a:t>1. Cycle through the explanations and examples using the animated sequence.</a:t>
            </a:r>
          </a:p>
          <a:p>
            <a:r>
              <a:rPr lang="en-GB" dirty="0"/>
              <a:t>2. Elicit the English and/or German from students, as appropriate.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69750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 </a:t>
            </a:r>
            <a:r>
              <a:rPr lang="en-GB" b="0" dirty="0"/>
              <a:t>(this slide models the activity)</a:t>
            </a:r>
            <a:br>
              <a:rPr lang="en-GB" b="0" dirty="0"/>
            </a:br>
            <a:br>
              <a:rPr lang="en-GB" b="1" dirty="0"/>
            </a:br>
            <a:r>
              <a:rPr lang="en-GB" b="1" dirty="0"/>
              <a:t>Aim: </a:t>
            </a:r>
            <a:r>
              <a:rPr lang="en-GB" b="0" dirty="0"/>
              <a:t>to practise oral production of the time in the context of going to a festival and using plural verbs in the </a:t>
            </a:r>
            <a:r>
              <a:rPr lang="en-GB" b="0" i="1" dirty="0" err="1"/>
              <a:t>ihr</a:t>
            </a:r>
            <a:r>
              <a:rPr lang="en-GB" b="0" i="1" dirty="0"/>
              <a:t> </a:t>
            </a:r>
            <a:r>
              <a:rPr lang="en-GB" b="0" dirty="0"/>
              <a:t>and </a:t>
            </a:r>
            <a:r>
              <a:rPr lang="en-GB" b="0" i="1" dirty="0" err="1"/>
              <a:t>wir</a:t>
            </a:r>
            <a:r>
              <a:rPr lang="en-GB" b="0" i="1" dirty="0"/>
              <a:t> </a:t>
            </a:r>
            <a:r>
              <a:rPr lang="en-GB" b="0" dirty="0"/>
              <a:t>forms. This is a spot the difference task (information gap). Students work in pairs. Each student has a sheet with eight cards. Partners exchange information to find the four same activities they did at the same time. </a:t>
            </a:r>
          </a:p>
          <a:p>
            <a:endParaRPr lang="en-GB" b="0" dirty="0"/>
          </a:p>
          <a:p>
            <a:r>
              <a:rPr lang="en-GB" b="0" dirty="0"/>
              <a:t>This activity is available with German clues (easier version) or with English clues (harder version). </a:t>
            </a:r>
            <a:br>
              <a:rPr lang="en-GB" b="0" dirty="0"/>
            </a:br>
            <a:r>
              <a:rPr lang="en-GB" b="0" dirty="0"/>
              <a:t>One suggestion is for students to have both versions, with the challenge to use the English cues as much as they can, turning over to refer to the German prompts, if needed.</a:t>
            </a:r>
          </a:p>
          <a:p>
            <a:br>
              <a:rPr lang="en-GB" dirty="0"/>
            </a:br>
            <a:r>
              <a:rPr lang="en-GB" b="1" dirty="0"/>
              <a:t>Procedure:</a:t>
            </a:r>
            <a:br>
              <a:rPr lang="en-GB" dirty="0"/>
            </a:br>
            <a:r>
              <a:rPr lang="en-GB" dirty="0"/>
              <a:t>1. Use this slide to model the task </a:t>
            </a:r>
            <a:r>
              <a:rPr lang="en-GB" i="0" dirty="0"/>
              <a:t>(click to reveal pictures and model questions/answers).</a:t>
            </a:r>
            <a:endParaRPr lang="en-GB" dirty="0"/>
          </a:p>
          <a:p>
            <a:r>
              <a:rPr lang="en-GB" dirty="0"/>
              <a:t>2. Distribute the handouts (available as separate download).</a:t>
            </a:r>
          </a:p>
          <a:p>
            <a:r>
              <a:rPr lang="en-GB" dirty="0"/>
              <a:t>3. Student A asks about an activity that they did – when did the other people do it?</a:t>
            </a:r>
          </a:p>
          <a:p>
            <a:r>
              <a:rPr lang="en-GB" dirty="0"/>
              <a:t>4. Student B checks if the information on his/her card is the same and responds accordingly.</a:t>
            </a:r>
            <a:br>
              <a:rPr lang="en-GB" dirty="0"/>
            </a:br>
            <a:r>
              <a:rPr lang="en-GB" dirty="0"/>
              <a:t>5. The student B offers a piece of information and so on until all cards have been discussed and the differences found.</a:t>
            </a:r>
          </a:p>
          <a:p>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59168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 FOR DISPLAY DURING THE ACTIVITY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PARTNER A – ENGLISH CLUES</a:t>
            </a:r>
            <a:br>
              <a:rPr lang="en-US" dirty="0"/>
            </a:br>
            <a:r>
              <a:rPr lang="en-US" dirty="0"/>
              <a:t>Available as handout.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Answers: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four activities in common, at the same time are: </a:t>
            </a:r>
            <a:r>
              <a:rPr lang="en-US" b="1" dirty="0"/>
              <a:t>get dressed, leave house, arrive at festival, meet friends. </a:t>
            </a:r>
            <a:br>
              <a:rPr lang="en-US" dirty="0"/>
            </a:br>
            <a:r>
              <a:rPr lang="en-US" dirty="0"/>
              <a:t>Common activities at different times: </a:t>
            </a:r>
            <a:r>
              <a:rPr lang="en-US" b="1" dirty="0"/>
              <a:t>get up, chat with other people, have a wash, get in touch with Mama and Papa</a:t>
            </a:r>
            <a:r>
              <a:rPr lang="en-US" dirty="0"/>
              <a:t>.</a:t>
            </a:r>
            <a:br>
              <a:rPr lang="en-US" dirty="0"/>
            </a:br>
            <a:endParaRPr lang="en-US" b="1" dirty="0"/>
          </a:p>
          <a:p>
            <a:br>
              <a:rPr lang="en-US" b="1" dirty="0"/>
            </a:br>
            <a:br>
              <a:rPr lang="en-US" b="1" dirty="0"/>
            </a:br>
            <a:br>
              <a:rPr lang="en-US" b="1" dirty="0"/>
            </a:b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5896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[3/6]</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err="1"/>
              <a:t>eine</a:t>
            </a:r>
            <a:r>
              <a:rPr lang="en-GB" dirty="0"/>
              <a:t> </a:t>
            </a:r>
            <a:r>
              <a:rPr lang="en-GB" dirty="0" err="1"/>
              <a:t>Schokoladenseite</a:t>
            </a:r>
            <a:r>
              <a:rPr lang="en-GB" dirty="0"/>
              <a:t> </a:t>
            </a:r>
            <a:r>
              <a:rPr lang="en-GB" dirty="0" err="1"/>
              <a:t>haben</a:t>
            </a:r>
            <a:br>
              <a:rPr lang="en-GB" dirty="0"/>
            </a:br>
            <a:br>
              <a:rPr lang="en-GB" dirty="0"/>
            </a:br>
            <a:r>
              <a:rPr lang="en-GB" b="1" baseline="0" dirty="0"/>
              <a:t>Word frequency (1 is the most frequent word in German): </a:t>
            </a:r>
            <a:br>
              <a:rPr lang="en-GB" baseline="0" dirty="0"/>
            </a:br>
            <a:r>
              <a:rPr lang="en-GB" baseline="0" dirty="0" err="1"/>
              <a:t>Schokolade</a:t>
            </a:r>
            <a:r>
              <a:rPr lang="en-GB" baseline="0" dirty="0"/>
              <a:t> [4532]</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05067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 FOR DISPLAY DURING THE ACTIVITY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PARTNER A – GERMAN CLUES</a:t>
            </a:r>
            <a:br>
              <a:rPr lang="en-US" dirty="0"/>
            </a:br>
            <a:r>
              <a:rPr lang="en-US" dirty="0"/>
              <a:t>Available as handout.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Answers: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four activities in common, at the same time are: </a:t>
            </a:r>
            <a:r>
              <a:rPr lang="en-US" b="1" dirty="0"/>
              <a:t>get dressed, leave house, arrive at festival, meet friends. </a:t>
            </a:r>
            <a:br>
              <a:rPr lang="en-US" dirty="0"/>
            </a:br>
            <a:r>
              <a:rPr lang="en-US" dirty="0"/>
              <a:t>Common activities at different times: </a:t>
            </a:r>
            <a:r>
              <a:rPr lang="en-US" b="1" dirty="0"/>
              <a:t>get up, chat with other people, have a wash, get in touch with Mama and Papa</a:t>
            </a:r>
            <a:r>
              <a:rPr lang="en-US" dirty="0"/>
              <a:t>.</a:t>
            </a:r>
            <a:br>
              <a:rPr lang="en-US" dirty="0"/>
            </a:b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27311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 FOR DISPLAY DURING THE ACTIVITY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PARTNER B – ENGLISH CLUES</a:t>
            </a:r>
            <a:br>
              <a:rPr lang="en-US" dirty="0"/>
            </a:br>
            <a:r>
              <a:rPr lang="en-US" dirty="0"/>
              <a:t>Available as handout.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Answers: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four activities in common, at the same time are: </a:t>
            </a:r>
            <a:r>
              <a:rPr lang="en-US" b="1" dirty="0"/>
              <a:t>get dressed, leave house, arrive at festival, meet friends. </a:t>
            </a:r>
            <a:br>
              <a:rPr lang="en-US" dirty="0"/>
            </a:br>
            <a:r>
              <a:rPr lang="en-US" dirty="0"/>
              <a:t>Common activities at different times: </a:t>
            </a:r>
            <a:r>
              <a:rPr lang="en-US" b="1" dirty="0"/>
              <a:t>get up, chat with other people, have a wash, get in touch with Mama and Papa</a:t>
            </a:r>
            <a:r>
              <a:rPr lang="en-US" dirty="0"/>
              <a:t>.</a:t>
            </a:r>
            <a:br>
              <a:rPr lang="en-US" dirty="0"/>
            </a:b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48635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 FOR DISPLAY DURING THE ACTIVITY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PARTNER B – GERMAN CLUES</a:t>
            </a:r>
            <a:br>
              <a:rPr lang="en-US" dirty="0"/>
            </a:br>
            <a:r>
              <a:rPr lang="en-US" dirty="0"/>
              <a:t>Available as handout.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Answers: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four activities in common, at the same time are: </a:t>
            </a:r>
            <a:r>
              <a:rPr lang="en-US" b="1" dirty="0"/>
              <a:t>get dressed, leave house, arrive at festival, meet friends. </a:t>
            </a:r>
            <a:br>
              <a:rPr lang="en-US" dirty="0"/>
            </a:br>
            <a:r>
              <a:rPr lang="en-US" dirty="0"/>
              <a:t>Common activities at different times: </a:t>
            </a:r>
            <a:r>
              <a:rPr lang="en-US" b="1" dirty="0"/>
              <a:t>get up, chat with other people, have a wash, get in touch with Mama and Papa</a:t>
            </a:r>
            <a:r>
              <a:rPr lang="en-US" dirty="0"/>
              <a:t>.</a:t>
            </a:r>
            <a:br>
              <a:rPr lang="en-US" dirty="0"/>
            </a:b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25149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10 minutes</a:t>
            </a:r>
            <a:br>
              <a:rPr lang="en-GB" dirty="0"/>
            </a:br>
            <a:br>
              <a:rPr lang="en-GB" b="1" dirty="0"/>
            </a:br>
            <a:r>
              <a:rPr lang="en-GB" b="1" dirty="0"/>
              <a:t>Aim: </a:t>
            </a:r>
            <a:r>
              <a:rPr lang="en-GB" b="0" dirty="0"/>
              <a:t>to practise this week’s vocabulary in a longer reading text on the theme of festivals (here: Karneval in Köln)</a:t>
            </a:r>
            <a:br>
              <a:rPr lang="en-GB" dirty="0"/>
            </a:br>
            <a:br>
              <a:rPr lang="en-GB" dirty="0"/>
            </a:br>
            <a:r>
              <a:rPr lang="en-GB" b="1" dirty="0"/>
              <a:t>Procedure:</a:t>
            </a:r>
            <a:br>
              <a:rPr lang="en-GB" dirty="0"/>
            </a:br>
            <a:r>
              <a:rPr lang="en-GB" dirty="0"/>
              <a:t>1. Students read the text and copy sentences 1-4 into their books. </a:t>
            </a:r>
          </a:p>
          <a:p>
            <a:r>
              <a:rPr lang="en-GB" dirty="0"/>
              <a:t>2. Students fill in the missing words for items 1-4. </a:t>
            </a:r>
          </a:p>
          <a:p>
            <a:r>
              <a:rPr lang="en-GB" dirty="0"/>
              <a:t>3. Click to reveal answers one by one.</a:t>
            </a:r>
          </a:p>
          <a:p>
            <a:r>
              <a:rPr lang="en-GB" dirty="0"/>
              <a:t>4. Students write 5-9 and decide whether the statement is R (</a:t>
            </a:r>
            <a:r>
              <a:rPr lang="en-GB" dirty="0" err="1"/>
              <a:t>richtig</a:t>
            </a:r>
            <a:r>
              <a:rPr lang="en-GB" dirty="0"/>
              <a:t>) or F (</a:t>
            </a:r>
            <a:r>
              <a:rPr lang="en-GB" dirty="0" err="1"/>
              <a:t>falsch</a:t>
            </a:r>
            <a:r>
              <a:rPr lang="en-GB" dirty="0"/>
              <a:t>).</a:t>
            </a:r>
          </a:p>
          <a:p>
            <a:r>
              <a:rPr lang="en-GB" dirty="0"/>
              <a:t>5. Click to reveal answers.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and cognates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Wagen</a:t>
            </a:r>
            <a:r>
              <a:rPr lang="en-GB" b="0" baseline="0" dirty="0"/>
              <a:t> [1175] </a:t>
            </a:r>
            <a:r>
              <a:rPr lang="en-GB" b="0" baseline="0" dirty="0" err="1"/>
              <a:t>üben</a:t>
            </a:r>
            <a:r>
              <a:rPr lang="en-GB" b="0" baseline="0" dirty="0"/>
              <a:t> [1928] Masse [1062] </a:t>
            </a:r>
            <a:r>
              <a:rPr lang="en-GB" b="0" baseline="0" dirty="0" err="1"/>
              <a:t>Karnevalist</a:t>
            </a:r>
            <a:r>
              <a:rPr lang="en-GB" b="0" baseline="0" dirty="0"/>
              <a:t> [&gt;5009] </a:t>
            </a:r>
            <a:r>
              <a:rPr lang="en-GB" b="0" baseline="0" dirty="0" err="1"/>
              <a:t>Gruß</a:t>
            </a:r>
            <a:r>
              <a:rPr lang="en-GB" b="0" baseline="0" dirty="0"/>
              <a:t> [4722]</a:t>
            </a:r>
            <a:br>
              <a:rPr lang="en-GB" baseline="0" dirty="0"/>
            </a:b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47765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b="0" i="0" dirty="0">
                <a:latin typeface="+mn-lt"/>
                <a:ea typeface="Calibri"/>
                <a:cs typeface="Calibri"/>
                <a:sym typeface="Calibri"/>
              </a:rPr>
              <a:t>Use this slide to set the homework.</a:t>
            </a:r>
          </a:p>
          <a:p>
            <a:pPr marL="0" lvl="0" indent="0" algn="l" rtl="0">
              <a:spcBef>
                <a:spcPts val="0"/>
              </a:spcBef>
              <a:spcAft>
                <a:spcPts val="0"/>
              </a:spcAft>
              <a:buNone/>
            </a:pPr>
            <a:r>
              <a:rPr lang="en-GB" sz="1200" b="0" i="0" dirty="0">
                <a:latin typeface="+mn-lt"/>
                <a:ea typeface="Calibri"/>
                <a:cs typeface="Calibri"/>
                <a:sym typeface="Calibri"/>
              </a:rPr>
              <a:t>Student worksheet answers: https://resources.ncelp.org/concern/resources/ft848r54q?locale=en</a:t>
            </a:r>
          </a:p>
        </p:txBody>
      </p:sp>
      <p:sp>
        <p:nvSpPr>
          <p:cNvPr id="4" name="Slide Number Placeholder 3"/>
          <p:cNvSpPr>
            <a:spLocks noGrp="1"/>
          </p:cNvSpPr>
          <p:nvPr>
            <p:ph type="sldNum" sz="quarter" idx="10"/>
          </p:nvPr>
        </p:nvSpPr>
        <p:spPr/>
        <p:txBody>
          <a:bodyPr/>
          <a:lstStyle/>
          <a:p>
            <a:fld id="{051212F4-EB5A-464B-92EC-DACFCB1CC2CD}" type="slidenum">
              <a:rPr lang="en-GB" smtClean="0"/>
              <a:t>44</a:t>
            </a:fld>
            <a:endParaRPr lang="en-GB"/>
          </a:p>
        </p:txBody>
      </p:sp>
    </p:spTree>
    <p:extLst>
      <p:ext uri="{BB962C8B-B14F-4D97-AF65-F5344CB8AC3E}">
        <p14:creationId xmlns:p14="http://schemas.microsoft.com/office/powerpoint/2010/main" val="2868818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[4/6]</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err="1"/>
              <a:t>Er</a:t>
            </a:r>
            <a:r>
              <a:rPr lang="en-GB" dirty="0"/>
              <a:t> </a:t>
            </a:r>
            <a:r>
              <a:rPr lang="en-GB" dirty="0" err="1"/>
              <a:t>glaubt</a:t>
            </a:r>
            <a:r>
              <a:rPr lang="en-GB" dirty="0"/>
              <a:t>, </a:t>
            </a:r>
            <a:r>
              <a:rPr lang="en-GB" dirty="0" err="1"/>
              <a:t>er</a:t>
            </a:r>
            <a:r>
              <a:rPr lang="en-GB" dirty="0"/>
              <a:t> </a:t>
            </a:r>
            <a:r>
              <a:rPr lang="en-GB" dirty="0" err="1"/>
              <a:t>bekommt</a:t>
            </a:r>
            <a:r>
              <a:rPr lang="en-GB" dirty="0"/>
              <a:t> </a:t>
            </a:r>
            <a:r>
              <a:rPr lang="en-GB" dirty="0" err="1"/>
              <a:t>eine</a:t>
            </a:r>
            <a:r>
              <a:rPr lang="en-GB" dirty="0"/>
              <a:t> </a:t>
            </a:r>
            <a:r>
              <a:rPr lang="en-GB" dirty="0" err="1"/>
              <a:t>Extrawurst</a:t>
            </a:r>
            <a:r>
              <a:rPr lang="en-GB" dirty="0"/>
              <a:t>!</a:t>
            </a:r>
            <a:br>
              <a:rPr lang="en-GB" dirty="0"/>
            </a:br>
            <a:br>
              <a:rPr lang="en-GB" dirty="0"/>
            </a:br>
            <a:r>
              <a:rPr lang="en-GB" b="1" baseline="0" dirty="0"/>
              <a:t>Word frequency (1 is the most frequent word in German): </a:t>
            </a:r>
            <a:br>
              <a:rPr lang="en-GB" baseline="0" dirty="0"/>
            </a:br>
            <a:r>
              <a:rPr lang="en-GB" baseline="0" dirty="0"/>
              <a:t>Wurst [3923]</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3964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[5/6]</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Hast du </a:t>
            </a:r>
            <a:r>
              <a:rPr lang="en-GB" dirty="0" err="1"/>
              <a:t>Tomaten</a:t>
            </a:r>
            <a:r>
              <a:rPr lang="en-GB" dirty="0"/>
              <a:t> auf den </a:t>
            </a:r>
            <a:r>
              <a:rPr lang="en-GB" dirty="0" err="1"/>
              <a:t>Augen</a:t>
            </a:r>
            <a:r>
              <a:rPr lang="en-GB" dirty="0"/>
              <a:t>?</a:t>
            </a:r>
            <a:br>
              <a:rPr lang="en-GB" dirty="0"/>
            </a:br>
            <a:br>
              <a:rPr lang="en-GB" dirty="0"/>
            </a:br>
            <a:r>
              <a:rPr lang="en-GB" b="1" baseline="0" dirty="0"/>
              <a:t>Word frequency (1 is the most frequent word in German): </a:t>
            </a:r>
            <a:br>
              <a:rPr lang="en-GB" baseline="0" dirty="0"/>
            </a:br>
            <a:r>
              <a:rPr lang="en-GB" baseline="0" dirty="0" err="1"/>
              <a:t>Tomate</a:t>
            </a:r>
            <a:r>
              <a:rPr lang="en-GB" baseline="0" dirty="0"/>
              <a:t> [&gt;5000]</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75228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[6/6]</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Es </a:t>
            </a:r>
            <a:r>
              <a:rPr lang="en-GB" dirty="0" err="1"/>
              <a:t>geht</a:t>
            </a:r>
            <a:r>
              <a:rPr lang="en-GB" dirty="0"/>
              <a:t> um die Wurst!</a:t>
            </a:r>
            <a:br>
              <a:rPr lang="en-GB" dirty="0"/>
            </a:br>
            <a:br>
              <a:rPr lang="en-GB" dirty="0"/>
            </a:br>
            <a:r>
              <a:rPr lang="en-GB" b="1" baseline="0" dirty="0"/>
              <a:t>Word frequency (1 is the most frequent word in German): </a:t>
            </a:r>
            <a:br>
              <a:rPr lang="en-GB" baseline="0" dirty="0"/>
            </a:br>
            <a:r>
              <a:rPr lang="en-GB" baseline="0" dirty="0"/>
              <a:t>Wurst [3923] um [44]</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9117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a:t>
            </a:r>
            <a:r>
              <a:rPr lang="en-GB" b="0" dirty="0"/>
              <a:t>to draw attention to the culinary/cultural importance of the sausage in Germany, following its use in half of the sentences in the previous task.</a:t>
            </a:r>
            <a:br>
              <a:rPr lang="en-GB" dirty="0"/>
            </a:br>
            <a:br>
              <a:rPr lang="en-GB" dirty="0"/>
            </a:br>
            <a:r>
              <a:rPr lang="en-GB" b="1" dirty="0"/>
              <a:t>Procedure:</a:t>
            </a:r>
            <a:br>
              <a:rPr lang="en-GB" dirty="0"/>
            </a:br>
            <a:r>
              <a:rPr lang="en-GB" dirty="0"/>
              <a:t>1. Students read the text aloud, chorally.</a:t>
            </a:r>
          </a:p>
          <a:p>
            <a:r>
              <a:rPr lang="en-GB" dirty="0"/>
              <a:t>2. Teacher elicits essential meanings from students, e.g. with suitable questions: Wie </a:t>
            </a:r>
            <a:r>
              <a:rPr lang="en-GB" dirty="0" err="1"/>
              <a:t>sagt</a:t>
            </a:r>
            <a:r>
              <a:rPr lang="en-GB" dirty="0"/>
              <a:t> man ‘sausage’ auf Deutsch? Und ‘sausages?’ Wie </a:t>
            </a:r>
            <a:r>
              <a:rPr lang="en-GB" dirty="0" err="1"/>
              <a:t>weiß</a:t>
            </a:r>
            <a:r>
              <a:rPr lang="en-GB" dirty="0"/>
              <a:t> man, </a:t>
            </a:r>
            <a:r>
              <a:rPr lang="en-GB" dirty="0" err="1"/>
              <a:t>dass</a:t>
            </a:r>
            <a:r>
              <a:rPr lang="en-GB" dirty="0"/>
              <a:t> die Wurst in Deutschland </a:t>
            </a:r>
            <a:r>
              <a:rPr lang="en-GB" dirty="0" err="1"/>
              <a:t>wichtig</a:t>
            </a:r>
            <a:r>
              <a:rPr lang="en-GB" dirty="0"/>
              <a:t> </a:t>
            </a:r>
            <a:r>
              <a:rPr lang="en-GB" dirty="0" err="1"/>
              <a:t>ist</a:t>
            </a:r>
            <a:r>
              <a:rPr lang="en-GB" dirty="0"/>
              <a:t>? Wie </a:t>
            </a:r>
            <a:r>
              <a:rPr lang="en-GB" dirty="0" err="1"/>
              <a:t>sagt</a:t>
            </a:r>
            <a:r>
              <a:rPr lang="en-GB" dirty="0"/>
              <a:t> man München auf </a:t>
            </a:r>
            <a:r>
              <a:rPr lang="en-GB" dirty="0" err="1"/>
              <a:t>Englisch</a:t>
            </a:r>
            <a:r>
              <a:rPr lang="en-GB" dirty="0"/>
              <a:t>? Wo </a:t>
            </a:r>
            <a:r>
              <a:rPr lang="en-GB" dirty="0" err="1"/>
              <a:t>liegt</a:t>
            </a:r>
            <a:r>
              <a:rPr lang="en-GB" dirty="0"/>
              <a:t> das? Conclude by telling them that das Oktoberfest </a:t>
            </a:r>
            <a:r>
              <a:rPr lang="en-GB" dirty="0" err="1"/>
              <a:t>ist</a:t>
            </a:r>
            <a:r>
              <a:rPr lang="en-GB" dirty="0"/>
              <a:t> </a:t>
            </a:r>
            <a:r>
              <a:rPr lang="en-GB" dirty="0" err="1"/>
              <a:t>ein</a:t>
            </a:r>
            <a:r>
              <a:rPr lang="en-GB" dirty="0"/>
              <a:t> </a:t>
            </a:r>
            <a:r>
              <a:rPr lang="en-GB" dirty="0" err="1"/>
              <a:t>großes</a:t>
            </a:r>
            <a:r>
              <a:rPr lang="en-GB" dirty="0"/>
              <a:t> </a:t>
            </a:r>
            <a:r>
              <a:rPr lang="en-GB" dirty="0" err="1"/>
              <a:t>traditionelles</a:t>
            </a:r>
            <a:r>
              <a:rPr lang="en-GB" dirty="0"/>
              <a:t> </a:t>
            </a:r>
            <a:r>
              <a:rPr lang="en-GB" dirty="0" err="1"/>
              <a:t>Bierfest</a:t>
            </a:r>
            <a:r>
              <a:rPr lang="en-GB" dirty="0"/>
              <a:t> in München. Ask ‘und </a:t>
            </a:r>
            <a:r>
              <a:rPr lang="en-GB" dirty="0" err="1"/>
              <a:t>wann</a:t>
            </a:r>
            <a:r>
              <a:rPr lang="en-GB" dirty="0"/>
              <a:t> </a:t>
            </a:r>
            <a:r>
              <a:rPr lang="en-GB" dirty="0" err="1"/>
              <a:t>findet</a:t>
            </a:r>
            <a:r>
              <a:rPr lang="en-GB" dirty="0"/>
              <a:t> dieses Fest </a:t>
            </a:r>
            <a:r>
              <a:rPr lang="en-GB" dirty="0" err="1"/>
              <a:t>statt</a:t>
            </a:r>
            <a:r>
              <a:rPr lang="en-GB" dirty="0"/>
              <a:t>?!’ </a:t>
            </a:r>
            <a:r>
              <a:rPr lang="en-GB" dirty="0" err="1"/>
              <a:t>Ja</a:t>
            </a:r>
            <a:r>
              <a:rPr lang="en-GB" dirty="0"/>
              <a:t>, </a:t>
            </a:r>
            <a:r>
              <a:rPr lang="en-GB" dirty="0" err="1"/>
              <a:t>im</a:t>
            </a:r>
            <a:r>
              <a:rPr lang="en-GB" dirty="0"/>
              <a:t> </a:t>
            </a:r>
            <a:r>
              <a:rPr lang="en-GB" dirty="0" err="1"/>
              <a:t>Oktober</a:t>
            </a:r>
            <a:r>
              <a:rPr lang="en-GB" dirty="0"/>
              <a:t>.</a:t>
            </a:r>
          </a:p>
          <a:p>
            <a:br>
              <a:rPr lang="en-GB" dirty="0"/>
            </a:br>
            <a:r>
              <a:rPr lang="en-GB" b="1" baseline="0" dirty="0"/>
              <a:t>Word frequency (1 is the most frequent word in German): </a:t>
            </a:r>
            <a:br>
              <a:rPr lang="en-GB" baseline="0" dirty="0"/>
            </a:br>
            <a:r>
              <a:rPr lang="en-GB" baseline="0" dirty="0"/>
              <a:t>Wurst [3923] München [&gt;5009]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90445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 </a:t>
            </a:r>
            <a:r>
              <a:rPr lang="en-GB" b="1" dirty="0"/>
              <a:t>5 minutes</a:t>
            </a:r>
            <a:br>
              <a:rPr lang="en-GB" b="1" dirty="0"/>
            </a:br>
            <a:br>
              <a:rPr lang="en-GB" b="1" dirty="0"/>
            </a:br>
            <a:r>
              <a:rPr lang="en-GB" b="1" dirty="0"/>
              <a:t>Aim: </a:t>
            </a:r>
            <a:r>
              <a:rPr lang="en-GB" b="0" dirty="0"/>
              <a:t>to reactivate and strengthen vocabulary knowledge in written recognition and spoken production.  </a:t>
            </a:r>
            <a:br>
              <a:rPr lang="en-GB" b="0" dirty="0"/>
            </a:br>
            <a:r>
              <a:rPr lang="en-GB" b="1" i="1" dirty="0"/>
              <a:t>Note: </a:t>
            </a:r>
            <a:r>
              <a:rPr lang="en-GB" b="0" dirty="0"/>
              <a:t>Students in Y9 pre-learn their new vocabulary on Quizlet, additionally completing several tasks to build their knowledge. This task assists recall of the new vocabulary.</a:t>
            </a:r>
            <a:br>
              <a:rPr lang="en-GB" b="0" dirty="0"/>
            </a:br>
            <a:br>
              <a:rPr lang="en-GB" b="0" dirty="0"/>
            </a:br>
            <a:r>
              <a:rPr lang="en-GB" b="1" dirty="0"/>
              <a:t>Procedure:</a:t>
            </a:r>
            <a:br>
              <a:rPr lang="en-GB" b="1" dirty="0"/>
            </a:br>
            <a:r>
              <a:rPr lang="en-GB" b="1" dirty="0"/>
              <a:t>Round 1: </a:t>
            </a:r>
            <a:r>
              <a:rPr lang="en-GB" b="0" dirty="0"/>
              <a:t>Look at the German, recall the English meanings, saying them aloud. [1 minute]</a:t>
            </a:r>
            <a:br>
              <a:rPr lang="en-GB" b="0" dirty="0"/>
            </a:br>
            <a:r>
              <a:rPr lang="en-GB" b="1" dirty="0"/>
              <a:t>Round 2: </a:t>
            </a:r>
            <a:r>
              <a:rPr lang="en-GB" b="0" dirty="0"/>
              <a:t>Look at the English, recall the German meanings, saying them aloud. [1 minute]</a:t>
            </a:r>
            <a:br>
              <a:rPr lang="en-GB" b="0" dirty="0"/>
            </a:br>
            <a:r>
              <a:rPr lang="en-GB" b="0" dirty="0"/>
              <a:t>Repeat for two further minutes, to speed up recall.</a:t>
            </a:r>
            <a:br>
              <a:rPr lang="en-GB" b="0" dirty="0"/>
            </a:br>
            <a:br>
              <a:rPr lang="en-GB" dirty="0"/>
            </a:br>
            <a:r>
              <a:rPr lang="en-GB" dirty="0"/>
              <a:t>Note: the words for this week have been split into two groups so that students first concentrate on items 1-8, then repeat all rounds of learning with 9-16.</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288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471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40274758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662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7262200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637766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270564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5909176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4817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933780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4447727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667423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27532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212261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37014940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302701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5752771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96549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74046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1206077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256457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9789995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8932739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114550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053972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29070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124619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59687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4918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329573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04380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5193980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26846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4661468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6325380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249620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830069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85279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81867718"/>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88448824"/>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31627527"/>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5.svg"/><Relationship Id="rId3" Type="http://schemas.openxmlformats.org/officeDocument/2006/relationships/image" Target="../media/image1.jpg"/><Relationship Id="rId7" Type="http://schemas.openxmlformats.org/officeDocument/2006/relationships/image" Target="../media/image20.jpeg"/><Relationship Id="rId12"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9.jpeg"/><Relationship Id="rId11" Type="http://schemas.openxmlformats.org/officeDocument/2006/relationships/image" Target="../media/image23.jpeg"/><Relationship Id="rId5" Type="http://schemas.openxmlformats.org/officeDocument/2006/relationships/image" Target="../media/image18.jpeg"/><Relationship Id="rId15" Type="http://schemas.openxmlformats.org/officeDocument/2006/relationships/image" Target="../media/image27.svg"/><Relationship Id="rId10" Type="http://schemas.openxmlformats.org/officeDocument/2006/relationships/image" Target="../media/image22.jpeg"/><Relationship Id="rId4" Type="http://schemas.openxmlformats.org/officeDocument/2006/relationships/image" Target="../media/image3.png"/><Relationship Id="rId9" Type="http://schemas.openxmlformats.org/officeDocument/2006/relationships/image" Target="../media/image15.png"/><Relationship Id="rId1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15.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jp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15.png"/><Relationship Id="rId10" Type="http://schemas.openxmlformats.org/officeDocument/2006/relationships/image" Target="../media/image36.png"/><Relationship Id="rId4" Type="http://schemas.openxmlformats.org/officeDocument/2006/relationships/image" Target="../media/image3.png"/><Relationship Id="rId9" Type="http://schemas.openxmlformats.org/officeDocument/2006/relationships/image" Target="../media/image35.png"/></Relationships>
</file>

<file path=ppt/slides/_rels/slide18.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40.jpeg"/><Relationship Id="rId3" Type="http://schemas.openxmlformats.org/officeDocument/2006/relationships/image" Target="../media/image1.jpg"/><Relationship Id="rId7" Type="http://schemas.openxmlformats.org/officeDocument/2006/relationships/image" Target="../media/image24.png"/><Relationship Id="rId12"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3.jpeg"/><Relationship Id="rId11" Type="http://schemas.openxmlformats.org/officeDocument/2006/relationships/image" Target="../media/image39.jpeg"/><Relationship Id="rId5" Type="http://schemas.openxmlformats.org/officeDocument/2006/relationships/image" Target="../media/image22.jpeg"/><Relationship Id="rId10" Type="http://schemas.openxmlformats.org/officeDocument/2006/relationships/image" Target="../media/image27.svg"/><Relationship Id="rId4" Type="http://schemas.openxmlformats.org/officeDocument/2006/relationships/image" Target="../media/image3.png"/><Relationship Id="rId9" Type="http://schemas.openxmlformats.org/officeDocument/2006/relationships/image" Target="../media/image26.png"/></Relationships>
</file>

<file path=ppt/slides/_rels/slide1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jpg"/><Relationship Id="rId7"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3.png"/><Relationship Id="rId4" Type="http://schemas.openxmlformats.org/officeDocument/2006/relationships/image" Target="../media/image41.jpeg"/><Relationship Id="rId9" Type="http://schemas.openxmlformats.org/officeDocument/2006/relationships/image" Target="../media/image44.jpe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audio" Target="../media/audio1.wav"/><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2.xml"/><Relationship Id="rId7" Type="http://schemas.openxmlformats.org/officeDocument/2006/relationships/image" Target="../media/image4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1.jpg"/><Relationship Id="rId4" Type="http://schemas.openxmlformats.org/officeDocument/2006/relationships/notesSlide" Target="../notesSlides/notesSlide20.xml"/><Relationship Id="rId9"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jp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audio" Target="../media/audio10.wav"/><Relationship Id="rId13" Type="http://schemas.openxmlformats.org/officeDocument/2006/relationships/image" Target="../media/image15.png"/><Relationship Id="rId3" Type="http://schemas.openxmlformats.org/officeDocument/2006/relationships/image" Target="../media/image50.png"/><Relationship Id="rId7" Type="http://schemas.openxmlformats.org/officeDocument/2006/relationships/audio" Target="../media/audio9.wav"/><Relationship Id="rId12" Type="http://schemas.openxmlformats.org/officeDocument/2006/relationships/audio" Target="../media/audio14.wav"/><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audio" Target="../media/audio8.wav"/><Relationship Id="rId11" Type="http://schemas.openxmlformats.org/officeDocument/2006/relationships/audio" Target="../media/audio13.wav"/><Relationship Id="rId5" Type="http://schemas.openxmlformats.org/officeDocument/2006/relationships/audio" Target="../media/audio7.wav"/><Relationship Id="rId10" Type="http://schemas.openxmlformats.org/officeDocument/2006/relationships/audio" Target="../media/audio12.wav"/><Relationship Id="rId4" Type="http://schemas.openxmlformats.org/officeDocument/2006/relationships/image" Target="../media/image3.png"/><Relationship Id="rId9" Type="http://schemas.openxmlformats.org/officeDocument/2006/relationships/audio" Target="../media/audio11.wav"/><Relationship Id="rId14" Type="http://schemas.openxmlformats.org/officeDocument/2006/relationships/image" Target="../media/image51.png"/></Relationships>
</file>

<file path=ppt/slides/_rels/slide23.xml.rels><?xml version="1.0" encoding="UTF-8" standalone="yes"?>
<Relationships xmlns="http://schemas.openxmlformats.org/package/2006/relationships"><Relationship Id="rId8" Type="http://schemas.openxmlformats.org/officeDocument/2006/relationships/audio" Target="../media/audio17.wav"/><Relationship Id="rId13" Type="http://schemas.openxmlformats.org/officeDocument/2006/relationships/audio" Target="../media/audio22.wav"/><Relationship Id="rId3" Type="http://schemas.openxmlformats.org/officeDocument/2006/relationships/slideLayout" Target="../slideLayouts/slideLayout26.xml"/><Relationship Id="rId7" Type="http://schemas.openxmlformats.org/officeDocument/2006/relationships/audio" Target="../media/audio16.wav"/><Relationship Id="rId12" Type="http://schemas.openxmlformats.org/officeDocument/2006/relationships/audio" Target="../media/audio21.wav"/><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5.wav"/><Relationship Id="rId11" Type="http://schemas.openxmlformats.org/officeDocument/2006/relationships/audio" Target="../media/audio20.wav"/><Relationship Id="rId5" Type="http://schemas.openxmlformats.org/officeDocument/2006/relationships/image" Target="../media/image52.jpeg"/><Relationship Id="rId15" Type="http://schemas.openxmlformats.org/officeDocument/2006/relationships/image" Target="../media/image47.png"/><Relationship Id="rId10" Type="http://schemas.openxmlformats.org/officeDocument/2006/relationships/audio" Target="../media/audio19.wav"/><Relationship Id="rId4" Type="http://schemas.openxmlformats.org/officeDocument/2006/relationships/notesSlide" Target="../notesSlides/notesSlide23.xml"/><Relationship Id="rId9" Type="http://schemas.openxmlformats.org/officeDocument/2006/relationships/audio" Target="../media/audio18.wav"/><Relationship Id="rId14" Type="http://schemas.openxmlformats.org/officeDocument/2006/relationships/audio" Target="../media/audio23.wav"/></Relationships>
</file>

<file path=ppt/slides/_rels/slide24.xml.rels><?xml version="1.0" encoding="UTF-8" standalone="yes"?>
<Relationships xmlns="http://schemas.openxmlformats.org/package/2006/relationships"><Relationship Id="rId8" Type="http://schemas.openxmlformats.org/officeDocument/2006/relationships/image" Target="../media/image57.gif"/><Relationship Id="rId3" Type="http://schemas.openxmlformats.org/officeDocument/2006/relationships/image" Target="../media/image3.png"/><Relationship Id="rId7" Type="http://schemas.openxmlformats.org/officeDocument/2006/relationships/image" Target="../media/image56.gif"/><Relationship Id="rId2" Type="http://schemas.openxmlformats.org/officeDocument/2006/relationships/notesSlide" Target="../notesSlides/notesSlide24.xml"/><Relationship Id="rId1" Type="http://schemas.openxmlformats.org/officeDocument/2006/relationships/slideLayout" Target="../slideLayouts/slideLayout26.xml"/><Relationship Id="rId6" Type="http://schemas.openxmlformats.org/officeDocument/2006/relationships/image" Target="../media/image55.gif"/><Relationship Id="rId5" Type="http://schemas.openxmlformats.org/officeDocument/2006/relationships/image" Target="../media/image54.gif"/><Relationship Id="rId4" Type="http://schemas.openxmlformats.org/officeDocument/2006/relationships/image" Target="../media/image53.jpeg"/><Relationship Id="rId9"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6.xml"/><Relationship Id="rId5" Type="http://schemas.openxmlformats.org/officeDocument/2006/relationships/image" Target="../media/image60.png"/><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audio" Target="../media/audio27.wav"/><Relationship Id="rId3" Type="http://schemas.openxmlformats.org/officeDocument/2006/relationships/image" Target="../media/image1.jpg"/><Relationship Id="rId7" Type="http://schemas.openxmlformats.org/officeDocument/2006/relationships/audio" Target="../media/audio26.wav"/><Relationship Id="rId2" Type="http://schemas.openxmlformats.org/officeDocument/2006/relationships/notesSlide" Target="../notesSlides/notesSlide27.xml"/><Relationship Id="rId1" Type="http://schemas.openxmlformats.org/officeDocument/2006/relationships/slideLayout" Target="../slideLayouts/slideLayout38.xml"/><Relationship Id="rId6" Type="http://schemas.openxmlformats.org/officeDocument/2006/relationships/audio" Target="../media/audio25.wav"/><Relationship Id="rId5" Type="http://schemas.openxmlformats.org/officeDocument/2006/relationships/audio" Target="../media/audio24.wav"/><Relationship Id="rId10" Type="http://schemas.openxmlformats.org/officeDocument/2006/relationships/image" Target="../media/image61.png"/><Relationship Id="rId4" Type="http://schemas.openxmlformats.org/officeDocument/2006/relationships/image" Target="../media/image3.png"/><Relationship Id="rId9" Type="http://schemas.openxmlformats.org/officeDocument/2006/relationships/audio" Target="../media/audio28.wav"/></Relationships>
</file>

<file path=ppt/slides/_rels/slide28.xml.rels><?xml version="1.0" encoding="UTF-8" standalone="yes"?>
<Relationships xmlns="http://schemas.openxmlformats.org/package/2006/relationships"><Relationship Id="rId8" Type="http://schemas.openxmlformats.org/officeDocument/2006/relationships/image" Target="../media/image67.jpeg"/><Relationship Id="rId13" Type="http://schemas.openxmlformats.org/officeDocument/2006/relationships/image" Target="../media/image72.jpeg"/><Relationship Id="rId3" Type="http://schemas.openxmlformats.org/officeDocument/2006/relationships/image" Target="../media/image62.jpeg"/><Relationship Id="rId7" Type="http://schemas.openxmlformats.org/officeDocument/2006/relationships/image" Target="../media/image66.jpeg"/><Relationship Id="rId12" Type="http://schemas.openxmlformats.org/officeDocument/2006/relationships/image" Target="../media/image71.jpeg"/><Relationship Id="rId2" Type="http://schemas.openxmlformats.org/officeDocument/2006/relationships/notesSlide" Target="../notesSlides/notesSlide28.xml"/><Relationship Id="rId1" Type="http://schemas.openxmlformats.org/officeDocument/2006/relationships/slideLayout" Target="../slideLayouts/slideLayout30.xml"/><Relationship Id="rId6" Type="http://schemas.openxmlformats.org/officeDocument/2006/relationships/image" Target="../media/image65.png"/><Relationship Id="rId11" Type="http://schemas.openxmlformats.org/officeDocument/2006/relationships/image" Target="../media/image70.jpeg"/><Relationship Id="rId5" Type="http://schemas.openxmlformats.org/officeDocument/2006/relationships/image" Target="../media/image64.png"/><Relationship Id="rId15" Type="http://schemas.openxmlformats.org/officeDocument/2006/relationships/image" Target="../media/image73.jpeg"/><Relationship Id="rId10" Type="http://schemas.openxmlformats.org/officeDocument/2006/relationships/image" Target="../media/image69.png"/><Relationship Id="rId4" Type="http://schemas.openxmlformats.org/officeDocument/2006/relationships/image" Target="../media/image63.jpeg"/><Relationship Id="rId9" Type="http://schemas.openxmlformats.org/officeDocument/2006/relationships/image" Target="../media/image68.jpeg"/><Relationship Id="rId14" Type="http://schemas.openxmlformats.org/officeDocument/2006/relationships/image" Target="../media/image3.png"/></Relationships>
</file>

<file path=ppt/slides/_rels/slide29.xml.rels><?xml version="1.0" encoding="UTF-8" standalone="yes"?>
<Relationships xmlns="http://schemas.openxmlformats.org/package/2006/relationships"><Relationship Id="rId8" Type="http://schemas.openxmlformats.org/officeDocument/2006/relationships/image" Target="../media/image67.jpeg"/><Relationship Id="rId13" Type="http://schemas.openxmlformats.org/officeDocument/2006/relationships/image" Target="../media/image72.jpeg"/><Relationship Id="rId3" Type="http://schemas.openxmlformats.org/officeDocument/2006/relationships/image" Target="../media/image62.jpeg"/><Relationship Id="rId7" Type="http://schemas.openxmlformats.org/officeDocument/2006/relationships/image" Target="../media/image66.jpeg"/><Relationship Id="rId12" Type="http://schemas.openxmlformats.org/officeDocument/2006/relationships/image" Target="../media/image75.jpeg"/><Relationship Id="rId2" Type="http://schemas.openxmlformats.org/officeDocument/2006/relationships/notesSlide" Target="../notesSlides/notesSlide29.xml"/><Relationship Id="rId1" Type="http://schemas.openxmlformats.org/officeDocument/2006/relationships/slideLayout" Target="../slideLayouts/slideLayout30.xml"/><Relationship Id="rId6" Type="http://schemas.openxmlformats.org/officeDocument/2006/relationships/image" Target="../media/image65.png"/><Relationship Id="rId11" Type="http://schemas.openxmlformats.org/officeDocument/2006/relationships/image" Target="../media/image74.jpeg"/><Relationship Id="rId5" Type="http://schemas.openxmlformats.org/officeDocument/2006/relationships/image" Target="../media/image64.png"/><Relationship Id="rId15" Type="http://schemas.openxmlformats.org/officeDocument/2006/relationships/image" Target="../media/image73.jpeg"/><Relationship Id="rId10" Type="http://schemas.openxmlformats.org/officeDocument/2006/relationships/image" Target="../media/image69.png"/><Relationship Id="rId4" Type="http://schemas.openxmlformats.org/officeDocument/2006/relationships/image" Target="../media/image63.jpeg"/><Relationship Id="rId9" Type="http://schemas.openxmlformats.org/officeDocument/2006/relationships/image" Target="../media/image68.jpeg"/><Relationship Id="rId1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audio" Target="../media/audio2.wav"/><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76.jpeg"/><Relationship Id="rId13" Type="http://schemas.openxmlformats.org/officeDocument/2006/relationships/image" Target="../media/image47.png"/><Relationship Id="rId3" Type="http://schemas.microsoft.com/office/2007/relationships/media" Target="../media/media4.mp3"/><Relationship Id="rId7" Type="http://schemas.openxmlformats.org/officeDocument/2006/relationships/image" Target="../media/image1.jpg"/><Relationship Id="rId12" Type="http://schemas.openxmlformats.org/officeDocument/2006/relationships/image" Target="../media/image79.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30.xml"/><Relationship Id="rId11" Type="http://schemas.openxmlformats.org/officeDocument/2006/relationships/image" Target="../media/image3.png"/><Relationship Id="rId5" Type="http://schemas.openxmlformats.org/officeDocument/2006/relationships/slideLayout" Target="../slideLayouts/slideLayout2.xml"/><Relationship Id="rId10" Type="http://schemas.openxmlformats.org/officeDocument/2006/relationships/image" Target="../media/image78.jpeg"/><Relationship Id="rId4" Type="http://schemas.openxmlformats.org/officeDocument/2006/relationships/audio" Target="../media/media4.mp3"/><Relationship Id="rId9" Type="http://schemas.openxmlformats.org/officeDocument/2006/relationships/image" Target="../media/image77.jpe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1.jpe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3.png"/><Relationship Id="rId7" Type="http://schemas.openxmlformats.org/officeDocument/2006/relationships/image" Target="../media/image85.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 Id="rId9" Type="http://schemas.openxmlformats.org/officeDocument/2006/relationships/image" Target="../media/image87.png"/></Relationships>
</file>

<file path=ppt/slides/_rels/slide3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2.xml"/><Relationship Id="rId7" Type="http://schemas.openxmlformats.org/officeDocument/2006/relationships/image" Target="../media/image88.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3.png"/><Relationship Id="rId5" Type="http://schemas.openxmlformats.org/officeDocument/2006/relationships/image" Target="../media/image1.jp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slideLayout" Target="../slideLayouts/slideLayout2.xml"/><Relationship Id="rId7" Type="http://schemas.openxmlformats.org/officeDocument/2006/relationships/image" Target="../media/image89.jpe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3.png"/><Relationship Id="rId5" Type="http://schemas.openxmlformats.org/officeDocument/2006/relationships/image" Target="../media/image1.jpg"/><Relationship Id="rId4" Type="http://schemas.openxmlformats.org/officeDocument/2006/relationships/notesSlide" Target="../notesSlides/notesSlide35.xml"/><Relationship Id="rId9"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4.png"/><Relationship Id="rId2" Type="http://schemas.openxmlformats.org/officeDocument/2006/relationships/notesSlide" Target="../notesSlides/notesSlide37.xml"/><Relationship Id="rId1" Type="http://schemas.openxmlformats.org/officeDocument/2006/relationships/slideLayout" Target="../slideLayouts/slideLayout14.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audio" Target="../media/audio3.wav"/></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4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2.xml"/><Relationship Id="rId7" Type="http://schemas.openxmlformats.org/officeDocument/2006/relationships/image" Target="../media/image96.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3.png"/><Relationship Id="rId5" Type="http://schemas.openxmlformats.org/officeDocument/2006/relationships/image" Target="../media/image1.jp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3.png"/><Relationship Id="rId7" Type="http://schemas.openxmlformats.org/officeDocument/2006/relationships/image" Target="../media/image98.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hyperlink" Target="https://quizlet.com/gb/572605495/year-9-german-term-21-week-1-flash-cards/" TargetMode="External"/><Relationship Id="rId5" Type="http://schemas.openxmlformats.org/officeDocument/2006/relationships/hyperlink" Target="https://resources.ncelp.org/concern/resources/0p0968009?locale=en" TargetMode="External"/><Relationship Id="rId4" Type="http://schemas.openxmlformats.org/officeDocument/2006/relationships/image" Target="../media/image97.png"/></Relationships>
</file>

<file path=ppt/slides/_rels/slide45.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4.png"/><Relationship Id="rId4" Type="http://schemas.openxmlformats.org/officeDocument/2006/relationships/audio" Target="../media/audio4.wav"/></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audio" Target="../media/audio5.wav"/></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audio" Target="../media/audio6.wav"/></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38.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6" y="2452612"/>
            <a:ext cx="7751234" cy="1485422"/>
          </a:xfrm>
        </p:spPr>
        <p:txBody>
          <a:bodyPr>
            <a:normAutofit/>
          </a:bodyPr>
          <a:lstStyle/>
          <a:p>
            <a:pPr algn="l"/>
            <a:r>
              <a:rPr lang="en-GB" sz="4000" b="1" dirty="0">
                <a:solidFill>
                  <a:prstClr val="white"/>
                </a:solidFill>
              </a:rPr>
              <a:t>Feste und </a:t>
            </a:r>
            <a:r>
              <a:rPr lang="en-GB" sz="4000" b="1" dirty="0" err="1">
                <a:solidFill>
                  <a:prstClr val="white"/>
                </a:solidFill>
              </a:rPr>
              <a:t>Traditionen</a:t>
            </a: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7382608" cy="571756"/>
          </a:xfrm>
        </p:spPr>
        <p:txBody>
          <a:bodyPr/>
          <a:lstStyle/>
          <a:p>
            <a:pPr algn="l"/>
            <a:r>
              <a:rPr lang="en-GB" sz="3000" dirty="0">
                <a:solidFill>
                  <a:prstClr val="white"/>
                </a:solidFill>
              </a:rPr>
              <a:t>Reflexive use of verbs</a:t>
            </a:r>
          </a:p>
          <a:p>
            <a:pPr algn="l"/>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7" y="3828415"/>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dirty="0">
                <a:solidFill>
                  <a:prstClr val="white"/>
                </a:solidFill>
              </a:rPr>
              <a:t>SSC fluency</a:t>
            </a:r>
          </a:p>
          <a:p>
            <a:endParaRPr lang="en-US"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1.2</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7 - Lesson </a:t>
            </a:r>
            <a:r>
              <a:rPr lang="en-GB" sz="2000" dirty="0">
                <a:solidFill>
                  <a:prstClr val="white"/>
                </a:solidFill>
                <a:latin typeface="Century Gothic" panose="020B0502020202020204" pitchFamily="34" charset="0"/>
              </a:rPr>
              <a:t>25</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5350228"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Heike Krüsemann / Charlotte Moss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28/07/21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125696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7092176" cy="869950"/>
          </a:xfrm>
          <a:prstGeom prst="rect">
            <a:avLst/>
          </a:prstGeom>
        </p:spPr>
      </p:pic>
      <p:sp>
        <p:nvSpPr>
          <p:cNvPr id="4" name="Title 3"/>
          <p:cNvSpPr>
            <a:spLocks noGrp="1"/>
          </p:cNvSpPr>
          <p:nvPr>
            <p:ph type="title"/>
          </p:nvPr>
        </p:nvSpPr>
        <p:spPr>
          <a:xfrm>
            <a:off x="0" y="294041"/>
            <a:ext cx="6367346" cy="707849"/>
          </a:xfrm>
        </p:spPr>
        <p:txBody>
          <a:bodyPr>
            <a:normAutofit fontScale="90000"/>
          </a:bodyPr>
          <a:lstStyle/>
          <a:p>
            <a:r>
              <a:rPr lang="en-GB" sz="3600" b="1" dirty="0">
                <a:solidFill>
                  <a:schemeClr val="bg1"/>
                </a:solidFill>
              </a:rPr>
              <a:t>Reflexive and object pronouns</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107555" y="1861384"/>
            <a:ext cx="1151927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Two of the </a:t>
            </a:r>
            <a:r>
              <a:rPr kumimoji="0" lang="en-US"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plural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reflexive pronouns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are the same as the </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direct object pronouns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23" name="TextBox 22">
            <a:extLst>
              <a:ext uri="{FF2B5EF4-FFF2-40B4-BE49-F238E27FC236}">
                <a16:creationId xmlns:a16="http://schemas.microsoft.com/office/drawing/2014/main" id="{F079D848-EAB0-4BB0-B5BC-50082C50C8D1}"/>
              </a:ext>
            </a:extLst>
          </p:cNvPr>
          <p:cNvSpPr txBox="1"/>
          <p:nvPr/>
        </p:nvSpPr>
        <p:spPr>
          <a:xfrm>
            <a:off x="2281303" y="2870334"/>
            <a:ext cx="1851920" cy="400110"/>
          </a:xfrm>
          <a:prstGeom prst="rect">
            <a:avLst/>
          </a:prstGeom>
          <a:solidFill>
            <a:srgbClr val="FF66CC"/>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OBJECT</a:t>
            </a:r>
          </a:p>
        </p:txBody>
      </p:sp>
      <p:graphicFrame>
        <p:nvGraphicFramePr>
          <p:cNvPr id="2" name="Table 15">
            <a:extLst>
              <a:ext uri="{FF2B5EF4-FFF2-40B4-BE49-F238E27FC236}">
                <a16:creationId xmlns:a16="http://schemas.microsoft.com/office/drawing/2014/main" id="{0974D0B8-19B1-4CC6-A706-5FA517174CA7}"/>
              </a:ext>
            </a:extLst>
          </p:cNvPr>
          <p:cNvGraphicFramePr>
            <a:graphicFrameLocks noGrp="1"/>
          </p:cNvGraphicFramePr>
          <p:nvPr>
            <p:extLst>
              <p:ext uri="{D42A27DB-BD31-4B8C-83A1-F6EECF244321}">
                <p14:modId xmlns:p14="http://schemas.microsoft.com/office/powerpoint/2010/main" val="3814363196"/>
              </p:ext>
            </p:extLst>
          </p:nvPr>
        </p:nvGraphicFramePr>
        <p:xfrm>
          <a:off x="1332506" y="3400550"/>
          <a:ext cx="3749514" cy="1643727"/>
        </p:xfrm>
        <a:graphic>
          <a:graphicData uri="http://schemas.openxmlformats.org/drawingml/2006/table">
            <a:tbl>
              <a:tblPr firstRow="1" bandRow="1">
                <a:tableStyleId>{5940675A-B579-460E-94D1-54222C63F5DA}</a:tableStyleId>
              </a:tblPr>
              <a:tblGrid>
                <a:gridCol w="1874757">
                  <a:extLst>
                    <a:ext uri="{9D8B030D-6E8A-4147-A177-3AD203B41FA5}">
                      <a16:colId xmlns:a16="http://schemas.microsoft.com/office/drawing/2014/main" val="2246147456"/>
                    </a:ext>
                  </a:extLst>
                </a:gridCol>
                <a:gridCol w="1874757">
                  <a:extLst>
                    <a:ext uri="{9D8B030D-6E8A-4147-A177-3AD203B41FA5}">
                      <a16:colId xmlns:a16="http://schemas.microsoft.com/office/drawing/2014/main" val="1062062947"/>
                    </a:ext>
                  </a:extLst>
                </a:gridCol>
              </a:tblGrid>
              <a:tr h="547909">
                <a:tc>
                  <a:txBody>
                    <a:bodyPr/>
                    <a:lstStyle/>
                    <a:p>
                      <a:pPr algn="ctr"/>
                      <a:r>
                        <a:rPr lang="en-GB" sz="2400" b="1" dirty="0" err="1">
                          <a:solidFill>
                            <a:srgbClr val="002060"/>
                          </a:solidFill>
                        </a:rPr>
                        <a:t>uns</a:t>
                      </a:r>
                      <a:endParaRPr lang="en-GB" sz="2400" b="1" dirty="0">
                        <a:solidFill>
                          <a:srgbClr val="002060"/>
                        </a:solidFill>
                      </a:endParaRPr>
                    </a:p>
                  </a:txBody>
                  <a:tcPr anchor="ctr">
                    <a:lnL w="6350" cap="flat" cmpd="sng" algn="ctr">
                      <a:no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noFill/>
                      <a:prstDash val="sysDash"/>
                      <a:round/>
                      <a:headEnd type="none" w="med" len="med"/>
                      <a:tailEnd type="none" w="med" len="med"/>
                    </a:lnT>
                    <a:lnB w="635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a:solidFill>
                            <a:srgbClr val="002060"/>
                          </a:solidFill>
                        </a:rPr>
                        <a:t>us</a:t>
                      </a:r>
                    </a:p>
                  </a:txBody>
                  <a:tcPr anchor="ctr">
                    <a:lnL w="6350" cap="flat" cmpd="sng" algn="ctr">
                      <a:solidFill>
                        <a:srgbClr val="002060"/>
                      </a:solidFill>
                      <a:prstDash val="sysDash"/>
                      <a:round/>
                      <a:headEnd type="none" w="med" len="med"/>
                      <a:tailEnd type="none" w="med" len="med"/>
                    </a:lnL>
                    <a:lnR w="6350" cap="flat" cmpd="sng" algn="ctr">
                      <a:noFill/>
                      <a:prstDash val="sysDash"/>
                      <a:round/>
                      <a:headEnd type="none" w="med" len="med"/>
                      <a:tailEnd type="none" w="med" len="med"/>
                    </a:lnR>
                    <a:lnT w="6350" cap="flat" cmpd="sng" algn="ctr">
                      <a:noFill/>
                      <a:prstDash val="sysDash"/>
                      <a:round/>
                      <a:headEnd type="none" w="med" len="med"/>
                      <a:tailEnd type="none" w="med" len="med"/>
                    </a:lnT>
                    <a:lnB w="635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90012730"/>
                  </a:ext>
                </a:extLst>
              </a:tr>
              <a:tr h="547909">
                <a:tc>
                  <a:txBody>
                    <a:bodyPr/>
                    <a:lstStyle/>
                    <a:p>
                      <a:pPr algn="ctr"/>
                      <a:r>
                        <a:rPr lang="en-GB" sz="2400" b="1" dirty="0" err="1">
                          <a:solidFill>
                            <a:srgbClr val="002060"/>
                          </a:solidFill>
                        </a:rPr>
                        <a:t>euch</a:t>
                      </a:r>
                      <a:endParaRPr lang="en-GB" sz="2400" b="1" dirty="0">
                        <a:solidFill>
                          <a:srgbClr val="002060"/>
                        </a:solidFill>
                      </a:endParaRPr>
                    </a:p>
                  </a:txBody>
                  <a:tcPr anchor="ctr">
                    <a:lnL w="6350" cap="flat" cmpd="sng" algn="ctr">
                      <a:no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a:solidFill>
                            <a:srgbClr val="002060"/>
                          </a:solidFill>
                        </a:rPr>
                        <a:t>you (all)</a:t>
                      </a:r>
                    </a:p>
                  </a:txBody>
                  <a:tcPr anchor="ctr">
                    <a:lnL w="6350" cap="flat" cmpd="sng" algn="ctr">
                      <a:solidFill>
                        <a:srgbClr val="00206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5572049"/>
                  </a:ext>
                </a:extLst>
              </a:tr>
              <a:tr h="547909">
                <a:tc>
                  <a:txBody>
                    <a:bodyPr/>
                    <a:lstStyle/>
                    <a:p>
                      <a:pPr algn="ctr"/>
                      <a:r>
                        <a:rPr lang="en-GB" sz="2400" b="1" dirty="0" err="1">
                          <a:solidFill>
                            <a:srgbClr val="002060"/>
                          </a:solidFill>
                        </a:rPr>
                        <a:t>sie</a:t>
                      </a:r>
                      <a:endParaRPr lang="en-GB" sz="2400" b="1" dirty="0">
                        <a:solidFill>
                          <a:srgbClr val="002060"/>
                        </a:solidFill>
                      </a:endParaRPr>
                    </a:p>
                  </a:txBody>
                  <a:tcPr anchor="ctr">
                    <a:lnL w="6350" cap="flat" cmpd="sng" algn="ctr">
                      <a:no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a:solidFill>
                            <a:srgbClr val="002060"/>
                          </a:solidFill>
                        </a:rPr>
                        <a:t>them</a:t>
                      </a:r>
                    </a:p>
                  </a:txBody>
                  <a:tcPr anchor="ctr">
                    <a:lnL w="6350" cap="flat" cmpd="sng" algn="ctr">
                      <a:solidFill>
                        <a:srgbClr val="00206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78577575"/>
                  </a:ext>
                </a:extLst>
              </a:tr>
            </a:tbl>
          </a:graphicData>
        </a:graphic>
      </p:graphicFrame>
      <p:graphicFrame>
        <p:nvGraphicFramePr>
          <p:cNvPr id="24" name="Table 15">
            <a:extLst>
              <a:ext uri="{FF2B5EF4-FFF2-40B4-BE49-F238E27FC236}">
                <a16:creationId xmlns:a16="http://schemas.microsoft.com/office/drawing/2014/main" id="{1A13033B-39B8-4FD5-9300-83167542EA2C}"/>
              </a:ext>
            </a:extLst>
          </p:cNvPr>
          <p:cNvGraphicFramePr>
            <a:graphicFrameLocks noGrp="1"/>
          </p:cNvGraphicFramePr>
          <p:nvPr>
            <p:extLst>
              <p:ext uri="{D42A27DB-BD31-4B8C-83A1-F6EECF244321}">
                <p14:modId xmlns:p14="http://schemas.microsoft.com/office/powerpoint/2010/main" val="1672240022"/>
              </p:ext>
            </p:extLst>
          </p:nvPr>
        </p:nvGraphicFramePr>
        <p:xfrm>
          <a:off x="6006894" y="3400550"/>
          <a:ext cx="3749514" cy="1643727"/>
        </p:xfrm>
        <a:graphic>
          <a:graphicData uri="http://schemas.openxmlformats.org/drawingml/2006/table">
            <a:tbl>
              <a:tblPr firstRow="1" bandRow="1">
                <a:tableStyleId>{5940675A-B579-460E-94D1-54222C63F5DA}</a:tableStyleId>
              </a:tblPr>
              <a:tblGrid>
                <a:gridCol w="1874757">
                  <a:extLst>
                    <a:ext uri="{9D8B030D-6E8A-4147-A177-3AD203B41FA5}">
                      <a16:colId xmlns:a16="http://schemas.microsoft.com/office/drawing/2014/main" val="2246147456"/>
                    </a:ext>
                  </a:extLst>
                </a:gridCol>
                <a:gridCol w="1874757">
                  <a:extLst>
                    <a:ext uri="{9D8B030D-6E8A-4147-A177-3AD203B41FA5}">
                      <a16:colId xmlns:a16="http://schemas.microsoft.com/office/drawing/2014/main" val="1062062947"/>
                    </a:ext>
                  </a:extLst>
                </a:gridCol>
              </a:tblGrid>
              <a:tr h="547909">
                <a:tc>
                  <a:txBody>
                    <a:bodyPr/>
                    <a:lstStyle/>
                    <a:p>
                      <a:pPr algn="ctr"/>
                      <a:r>
                        <a:rPr lang="en-GB" sz="2400" b="1" dirty="0" err="1">
                          <a:solidFill>
                            <a:srgbClr val="002060"/>
                          </a:solidFill>
                        </a:rPr>
                        <a:t>uns</a:t>
                      </a:r>
                      <a:endParaRPr lang="en-GB" sz="2400" b="1" dirty="0">
                        <a:solidFill>
                          <a:srgbClr val="002060"/>
                        </a:solidFill>
                      </a:endParaRPr>
                    </a:p>
                  </a:txBody>
                  <a:tcPr anchor="ctr">
                    <a:lnL w="6350" cap="flat" cmpd="sng" algn="ctr">
                      <a:no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noFill/>
                      <a:prstDash val="sysDash"/>
                      <a:round/>
                      <a:headEnd type="none" w="med" len="med"/>
                      <a:tailEnd type="none" w="med" len="med"/>
                    </a:lnT>
                    <a:lnB w="635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a:solidFill>
                            <a:srgbClr val="002060"/>
                          </a:solidFill>
                        </a:rPr>
                        <a:t>ourselves</a:t>
                      </a:r>
                    </a:p>
                  </a:txBody>
                  <a:tcPr anchor="ctr">
                    <a:lnL w="6350" cap="flat" cmpd="sng" algn="ctr">
                      <a:solidFill>
                        <a:srgbClr val="002060"/>
                      </a:solidFill>
                      <a:prstDash val="sysDash"/>
                      <a:round/>
                      <a:headEnd type="none" w="med" len="med"/>
                      <a:tailEnd type="none" w="med" len="med"/>
                    </a:lnL>
                    <a:lnR w="6350" cap="flat" cmpd="sng" algn="ctr">
                      <a:noFill/>
                      <a:prstDash val="sysDash"/>
                      <a:round/>
                      <a:headEnd type="none" w="med" len="med"/>
                      <a:tailEnd type="none" w="med" len="med"/>
                    </a:lnR>
                    <a:lnT w="6350" cap="flat" cmpd="sng" algn="ctr">
                      <a:noFill/>
                      <a:prstDash val="sysDash"/>
                      <a:round/>
                      <a:headEnd type="none" w="med" len="med"/>
                      <a:tailEnd type="none" w="med" len="med"/>
                    </a:lnT>
                    <a:lnB w="635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90012730"/>
                  </a:ext>
                </a:extLst>
              </a:tr>
              <a:tr h="547909">
                <a:tc>
                  <a:txBody>
                    <a:bodyPr/>
                    <a:lstStyle/>
                    <a:p>
                      <a:pPr algn="ctr"/>
                      <a:r>
                        <a:rPr lang="en-GB" sz="2400" b="1" dirty="0" err="1">
                          <a:solidFill>
                            <a:srgbClr val="002060"/>
                          </a:solidFill>
                        </a:rPr>
                        <a:t>euch</a:t>
                      </a:r>
                      <a:endParaRPr lang="en-GB" sz="2400" b="1" dirty="0">
                        <a:solidFill>
                          <a:srgbClr val="002060"/>
                        </a:solidFill>
                      </a:endParaRPr>
                    </a:p>
                  </a:txBody>
                  <a:tcPr anchor="ctr">
                    <a:lnL w="6350" cap="flat" cmpd="sng" algn="ctr">
                      <a:no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a:solidFill>
                            <a:srgbClr val="002060"/>
                          </a:solidFill>
                        </a:rPr>
                        <a:t>yourselves</a:t>
                      </a:r>
                    </a:p>
                  </a:txBody>
                  <a:tcPr anchor="ctr">
                    <a:lnL w="6350" cap="flat" cmpd="sng" algn="ctr">
                      <a:solidFill>
                        <a:srgbClr val="00206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5572049"/>
                  </a:ext>
                </a:extLst>
              </a:tr>
              <a:tr h="547909">
                <a:tc>
                  <a:txBody>
                    <a:bodyPr/>
                    <a:lstStyle/>
                    <a:p>
                      <a:pPr algn="ctr"/>
                      <a:r>
                        <a:rPr lang="en-GB" sz="2400" b="1" dirty="0" err="1">
                          <a:solidFill>
                            <a:srgbClr val="002060"/>
                          </a:solidFill>
                        </a:rPr>
                        <a:t>sich</a:t>
                      </a:r>
                      <a:endParaRPr lang="en-GB" sz="2400" b="1" dirty="0">
                        <a:solidFill>
                          <a:srgbClr val="002060"/>
                        </a:solidFill>
                      </a:endParaRPr>
                    </a:p>
                  </a:txBody>
                  <a:tcPr anchor="ctr">
                    <a:lnL w="6350" cap="flat" cmpd="sng" algn="ctr">
                      <a:no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a:solidFill>
                            <a:srgbClr val="002060"/>
                          </a:solidFill>
                        </a:rPr>
                        <a:t>themselves</a:t>
                      </a:r>
                    </a:p>
                  </a:txBody>
                  <a:tcPr anchor="ctr">
                    <a:lnL w="6350" cap="flat" cmpd="sng" algn="ctr">
                      <a:solidFill>
                        <a:srgbClr val="00206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78577575"/>
                  </a:ext>
                </a:extLst>
              </a:tr>
            </a:tbl>
          </a:graphicData>
        </a:graphic>
      </p:graphicFrame>
      <p:sp>
        <p:nvSpPr>
          <p:cNvPr id="25" name="TextBox 24">
            <a:extLst>
              <a:ext uri="{FF2B5EF4-FFF2-40B4-BE49-F238E27FC236}">
                <a16:creationId xmlns:a16="http://schemas.microsoft.com/office/drawing/2014/main" id="{7D79D512-E7AB-41C7-BD1E-13A99A90C723}"/>
              </a:ext>
            </a:extLst>
          </p:cNvPr>
          <p:cNvSpPr txBox="1"/>
          <p:nvPr/>
        </p:nvSpPr>
        <p:spPr>
          <a:xfrm>
            <a:off x="6955691" y="2870334"/>
            <a:ext cx="1851920" cy="400110"/>
          </a:xfrm>
          <a:prstGeom prst="rect">
            <a:avLst/>
          </a:prstGeom>
          <a:solidFill>
            <a:schemeClr val="accent2">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REFLEXIVE</a:t>
            </a:r>
          </a:p>
        </p:txBody>
      </p:sp>
      <p:sp>
        <p:nvSpPr>
          <p:cNvPr id="18" name="Rectangle: Rounded Corners 17">
            <a:extLst>
              <a:ext uri="{FF2B5EF4-FFF2-40B4-BE49-F238E27FC236}">
                <a16:creationId xmlns:a16="http://schemas.microsoft.com/office/drawing/2014/main" id="{98922886-786A-40B0-A13A-06BCDD7FA2C3}"/>
              </a:ext>
            </a:extLst>
          </p:cNvPr>
          <p:cNvSpPr/>
          <p:nvPr/>
        </p:nvSpPr>
        <p:spPr>
          <a:xfrm>
            <a:off x="3716146" y="3501599"/>
            <a:ext cx="834153" cy="3735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____</a:t>
            </a:r>
          </a:p>
        </p:txBody>
      </p:sp>
      <p:sp>
        <p:nvSpPr>
          <p:cNvPr id="26" name="Rectangle: Rounded Corners 25">
            <a:extLst>
              <a:ext uri="{FF2B5EF4-FFF2-40B4-BE49-F238E27FC236}">
                <a16:creationId xmlns:a16="http://schemas.microsoft.com/office/drawing/2014/main" id="{9958EFDF-9D0F-4BC5-9A2E-2230C0022AAF}"/>
              </a:ext>
            </a:extLst>
          </p:cNvPr>
          <p:cNvSpPr/>
          <p:nvPr/>
        </p:nvSpPr>
        <p:spPr>
          <a:xfrm>
            <a:off x="3397241" y="4035630"/>
            <a:ext cx="1471962" cy="3735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____</a:t>
            </a:r>
          </a:p>
        </p:txBody>
      </p:sp>
      <p:sp>
        <p:nvSpPr>
          <p:cNvPr id="27" name="Rectangle: Rounded Corners 26">
            <a:extLst>
              <a:ext uri="{FF2B5EF4-FFF2-40B4-BE49-F238E27FC236}">
                <a16:creationId xmlns:a16="http://schemas.microsoft.com/office/drawing/2014/main" id="{907C94D6-F3F3-446B-8D70-1FBB53BBBA33}"/>
              </a:ext>
            </a:extLst>
          </p:cNvPr>
          <p:cNvSpPr/>
          <p:nvPr/>
        </p:nvSpPr>
        <p:spPr>
          <a:xfrm>
            <a:off x="3716145" y="4594558"/>
            <a:ext cx="834153" cy="3735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____</a:t>
            </a:r>
          </a:p>
        </p:txBody>
      </p:sp>
      <p:sp>
        <p:nvSpPr>
          <p:cNvPr id="30" name="Rectangle: Rounded Corners 29">
            <a:extLst>
              <a:ext uri="{FF2B5EF4-FFF2-40B4-BE49-F238E27FC236}">
                <a16:creationId xmlns:a16="http://schemas.microsoft.com/office/drawing/2014/main" id="{EEFC3A55-A16E-4534-AF65-F789B8CE8D67}"/>
              </a:ext>
            </a:extLst>
          </p:cNvPr>
          <p:cNvSpPr/>
          <p:nvPr/>
        </p:nvSpPr>
        <p:spPr>
          <a:xfrm>
            <a:off x="7941486" y="3485153"/>
            <a:ext cx="1732249" cy="3735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____</a:t>
            </a:r>
          </a:p>
        </p:txBody>
      </p:sp>
      <p:sp>
        <p:nvSpPr>
          <p:cNvPr id="31" name="Rectangle: Rounded Corners 30">
            <a:extLst>
              <a:ext uri="{FF2B5EF4-FFF2-40B4-BE49-F238E27FC236}">
                <a16:creationId xmlns:a16="http://schemas.microsoft.com/office/drawing/2014/main" id="{6DC9A07E-7404-4E34-BAF5-E5AA87ED3BF6}"/>
              </a:ext>
            </a:extLst>
          </p:cNvPr>
          <p:cNvSpPr/>
          <p:nvPr/>
        </p:nvSpPr>
        <p:spPr>
          <a:xfrm>
            <a:off x="7941486" y="4073428"/>
            <a:ext cx="1732249" cy="3735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____</a:t>
            </a:r>
          </a:p>
        </p:txBody>
      </p:sp>
      <p:sp>
        <p:nvSpPr>
          <p:cNvPr id="32" name="Rectangle: Rounded Corners 31">
            <a:extLst>
              <a:ext uri="{FF2B5EF4-FFF2-40B4-BE49-F238E27FC236}">
                <a16:creationId xmlns:a16="http://schemas.microsoft.com/office/drawing/2014/main" id="{F2B65CBD-0859-4461-99E8-60CDD7473FF1}"/>
              </a:ext>
            </a:extLst>
          </p:cNvPr>
          <p:cNvSpPr/>
          <p:nvPr/>
        </p:nvSpPr>
        <p:spPr>
          <a:xfrm>
            <a:off x="7941486" y="4596935"/>
            <a:ext cx="1814922" cy="3735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____</a:t>
            </a:r>
          </a:p>
        </p:txBody>
      </p:sp>
      <p:sp>
        <p:nvSpPr>
          <p:cNvPr id="35" name="Rectangle: Rounded Corners 34">
            <a:extLst>
              <a:ext uri="{FF2B5EF4-FFF2-40B4-BE49-F238E27FC236}">
                <a16:creationId xmlns:a16="http://schemas.microsoft.com/office/drawing/2014/main" id="{1956BF56-D381-4A09-BF6E-ED7A994B9CCA}"/>
              </a:ext>
            </a:extLst>
          </p:cNvPr>
          <p:cNvSpPr/>
          <p:nvPr/>
        </p:nvSpPr>
        <p:spPr>
          <a:xfrm>
            <a:off x="1385080" y="3368958"/>
            <a:ext cx="8423902" cy="1132919"/>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6" name="Speech Bubble: Rectangle with Corners Rounded 35">
            <a:extLst>
              <a:ext uri="{FF2B5EF4-FFF2-40B4-BE49-F238E27FC236}">
                <a16:creationId xmlns:a16="http://schemas.microsoft.com/office/drawing/2014/main" id="{36CA061E-D963-43AB-82F6-CB7F89F1F34B}"/>
              </a:ext>
            </a:extLst>
          </p:cNvPr>
          <p:cNvSpPr/>
          <p:nvPr/>
        </p:nvSpPr>
        <p:spPr>
          <a:xfrm>
            <a:off x="6066729" y="5281056"/>
            <a:ext cx="3749514" cy="1019653"/>
          </a:xfrm>
          <a:prstGeom prst="wedgeRoundRectCallout">
            <a:avLst>
              <a:gd name="adj1" fmla="val -24313"/>
              <a:gd name="adj2" fmla="val -79964"/>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Note: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sich</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a:t>
            </a:r>
            <a:b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him</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self,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her</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self,</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it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self</a:t>
            </a:r>
            <a:b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AND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themselves</a:t>
            </a:r>
          </a:p>
        </p:txBody>
      </p:sp>
      <p:sp>
        <p:nvSpPr>
          <p:cNvPr id="37" name="TextBox 36">
            <a:extLst>
              <a:ext uri="{FF2B5EF4-FFF2-40B4-BE49-F238E27FC236}">
                <a16:creationId xmlns:a16="http://schemas.microsoft.com/office/drawing/2014/main" id="{9D64C388-A638-436D-A485-8EDB4298BEC3}"/>
              </a:ext>
            </a:extLst>
          </p:cNvPr>
          <p:cNvSpPr txBox="1"/>
          <p:nvPr/>
        </p:nvSpPr>
        <p:spPr>
          <a:xfrm>
            <a:off x="107555" y="1329540"/>
            <a:ext cx="115192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These are the German </a:t>
            </a:r>
            <a:r>
              <a:rPr kumimoji="0" lang="en-US"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plural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object pronouns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4270524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2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2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3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31"/>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32"/>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3" grpId="0" animBg="1"/>
      <p:bldP spid="25" grpId="0" animBg="1"/>
      <p:bldP spid="18" grpId="0" animBg="1"/>
      <p:bldP spid="18" grpId="1" animBg="1"/>
      <p:bldP spid="26" grpId="0" animBg="1"/>
      <p:bldP spid="26" grpId="1" animBg="1"/>
      <p:bldP spid="27" grpId="0" animBg="1"/>
      <p:bldP spid="27" grpId="1" animBg="1"/>
      <p:bldP spid="30" grpId="0" animBg="1"/>
      <p:bldP spid="30" grpId="1" animBg="1"/>
      <p:bldP spid="31" grpId="0" animBg="1"/>
      <p:bldP spid="31" grpId="1" animBg="1"/>
      <p:bldP spid="32" grpId="0" animBg="1"/>
      <p:bldP spid="32" grpId="1" animBg="1"/>
      <p:bldP spid="35" grpId="0" animBg="1"/>
      <p:bldP spid="36" grpId="0" animBg="1"/>
      <p:bldP spid="3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444836" cy="869950"/>
          </a:xfrm>
          <a:prstGeom prst="rect">
            <a:avLst/>
          </a:prstGeom>
        </p:spPr>
      </p:pic>
      <p:sp>
        <p:nvSpPr>
          <p:cNvPr id="4" name="Title 3"/>
          <p:cNvSpPr>
            <a:spLocks noGrp="1"/>
          </p:cNvSpPr>
          <p:nvPr>
            <p:ph type="title"/>
          </p:nvPr>
        </p:nvSpPr>
        <p:spPr>
          <a:xfrm>
            <a:off x="0" y="294041"/>
            <a:ext cx="5015345" cy="707849"/>
          </a:xfrm>
        </p:spPr>
        <p:txBody>
          <a:bodyPr>
            <a:normAutofit fontScale="90000"/>
          </a:bodyPr>
          <a:lstStyle/>
          <a:p>
            <a:r>
              <a:rPr lang="en-GB" sz="3600" b="1" dirty="0">
                <a:solidFill>
                  <a:schemeClr val="bg1"/>
                </a:solidFill>
              </a:rPr>
              <a:t>Using verbs reflexively</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229377" y="1207246"/>
            <a:ext cx="1151927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 you know, sometimes the core meaning of the verb stays the same in</a:t>
            </a:r>
            <a:r>
              <a:rPr kumimoji="0" lang="en-US"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reflexive and non-reflexive use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9" name="TextBox 8">
            <a:extLst>
              <a:ext uri="{FF2B5EF4-FFF2-40B4-BE49-F238E27FC236}">
                <a16:creationId xmlns:a16="http://schemas.microsoft.com/office/drawing/2014/main" id="{4622D2A4-53C9-4BF8-BD9A-E5E425DA67BE}"/>
              </a:ext>
            </a:extLst>
          </p:cNvPr>
          <p:cNvSpPr txBox="1"/>
          <p:nvPr/>
        </p:nvSpPr>
        <p:spPr>
          <a:xfrm>
            <a:off x="229377" y="3058791"/>
            <a:ext cx="1151927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Sometimes the meaning changes:</a:t>
            </a:r>
          </a:p>
        </p:txBody>
      </p:sp>
      <p:sp>
        <p:nvSpPr>
          <p:cNvPr id="10" name="TextBox 9">
            <a:extLst>
              <a:ext uri="{FF2B5EF4-FFF2-40B4-BE49-F238E27FC236}">
                <a16:creationId xmlns:a16="http://schemas.microsoft.com/office/drawing/2014/main" id="{36C76A00-A34D-4D4D-8508-2F6C13F50C8B}"/>
              </a:ext>
            </a:extLst>
          </p:cNvPr>
          <p:cNvSpPr txBox="1"/>
          <p:nvPr/>
        </p:nvSpPr>
        <p:spPr>
          <a:xfrm>
            <a:off x="545716" y="1858896"/>
            <a:ext cx="435340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Sie </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laden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uns</a:t>
            </a: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1" name="TextBox 10">
            <a:extLst>
              <a:ext uri="{FF2B5EF4-FFF2-40B4-BE49-F238E27FC236}">
                <a16:creationId xmlns:a16="http://schemas.microsoft.com/office/drawing/2014/main" id="{2B8917AA-241C-4465-AD68-0E9330FF493B}"/>
              </a:ext>
            </a:extLst>
          </p:cNvPr>
          <p:cNvSpPr txBox="1"/>
          <p:nvPr/>
        </p:nvSpPr>
        <p:spPr>
          <a:xfrm>
            <a:off x="538813" y="2402565"/>
            <a:ext cx="346671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laden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uns</a:t>
            </a: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2" name="TextBox 11">
            <a:extLst>
              <a:ext uri="{FF2B5EF4-FFF2-40B4-BE49-F238E27FC236}">
                <a16:creationId xmlns:a16="http://schemas.microsoft.com/office/drawing/2014/main" id="{47BB6FFB-2E81-40BB-B325-59D6BC59E293}"/>
              </a:ext>
            </a:extLst>
          </p:cNvPr>
          <p:cNvSpPr txBox="1"/>
          <p:nvPr/>
        </p:nvSpPr>
        <p:spPr>
          <a:xfrm>
            <a:off x="4765203" y="1814350"/>
            <a:ext cx="43131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They </a:t>
            </a:r>
            <a:r>
              <a:rPr kumimoji="0" lang="en-US"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invite </a:t>
            </a: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us.</a:t>
            </a:r>
          </a:p>
        </p:txBody>
      </p:sp>
      <p:sp>
        <p:nvSpPr>
          <p:cNvPr id="13" name="TextBox 12">
            <a:extLst>
              <a:ext uri="{FF2B5EF4-FFF2-40B4-BE49-F238E27FC236}">
                <a16:creationId xmlns:a16="http://schemas.microsoft.com/office/drawing/2014/main" id="{58815754-DEAB-48E3-A643-E3FF6C9E6D3F}"/>
              </a:ext>
            </a:extLst>
          </p:cNvPr>
          <p:cNvSpPr txBox="1"/>
          <p:nvPr/>
        </p:nvSpPr>
        <p:spPr>
          <a:xfrm>
            <a:off x="4765202" y="2398914"/>
            <a:ext cx="321733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a:t>
            </a:r>
            <a:r>
              <a:rPr kumimoji="0" lang="en-US"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invite</a:t>
            </a: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ourselves.</a:t>
            </a:r>
          </a:p>
        </p:txBody>
      </p:sp>
      <p:sp>
        <p:nvSpPr>
          <p:cNvPr id="14" name="Speech Bubble: Rectangle with Corners Rounded 13">
            <a:extLst>
              <a:ext uri="{FF2B5EF4-FFF2-40B4-BE49-F238E27FC236}">
                <a16:creationId xmlns:a16="http://schemas.microsoft.com/office/drawing/2014/main" id="{6850FF96-93CB-4F07-B1C7-CA1F27AED162}"/>
              </a:ext>
            </a:extLst>
          </p:cNvPr>
          <p:cNvSpPr/>
          <p:nvPr/>
        </p:nvSpPr>
        <p:spPr>
          <a:xfrm>
            <a:off x="9764475" y="4752834"/>
            <a:ext cx="2332099" cy="1331214"/>
          </a:xfrm>
          <a:prstGeom prst="wedgeRoundRectCallout">
            <a:avLst>
              <a:gd name="adj1" fmla="val -48562"/>
              <a:gd name="adj2" fmla="val -19755"/>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Note: English</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 doesn’t always use reflexive pronouns.</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569DAFF0-C16D-4D25-9796-7937F579ECC2}"/>
              </a:ext>
            </a:extLst>
          </p:cNvPr>
          <p:cNvSpPr txBox="1"/>
          <p:nvPr/>
        </p:nvSpPr>
        <p:spPr>
          <a:xfrm>
            <a:off x="9501890" y="2398168"/>
            <a:ext cx="283247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[reflexive use]</a:t>
            </a:r>
          </a:p>
        </p:txBody>
      </p:sp>
      <p:sp>
        <p:nvSpPr>
          <p:cNvPr id="21" name="TextBox 20">
            <a:extLst>
              <a:ext uri="{FF2B5EF4-FFF2-40B4-BE49-F238E27FC236}">
                <a16:creationId xmlns:a16="http://schemas.microsoft.com/office/drawing/2014/main" id="{EC843943-F1E9-4FFE-9846-1C28994FABBE}"/>
              </a:ext>
            </a:extLst>
          </p:cNvPr>
          <p:cNvSpPr txBox="1"/>
          <p:nvPr/>
        </p:nvSpPr>
        <p:spPr>
          <a:xfrm>
            <a:off x="9501890" y="1784690"/>
            <a:ext cx="283247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[non-reflexive use]</a:t>
            </a:r>
          </a:p>
        </p:txBody>
      </p:sp>
      <p:sp>
        <p:nvSpPr>
          <p:cNvPr id="22" name="TextBox 21">
            <a:extLst>
              <a:ext uri="{FF2B5EF4-FFF2-40B4-BE49-F238E27FC236}">
                <a16:creationId xmlns:a16="http://schemas.microsoft.com/office/drawing/2014/main" id="{2813D95E-7C75-49D7-82CC-490E149CDCB9}"/>
              </a:ext>
            </a:extLst>
          </p:cNvPr>
          <p:cNvSpPr txBox="1"/>
          <p:nvPr/>
        </p:nvSpPr>
        <p:spPr>
          <a:xfrm>
            <a:off x="576078" y="3695721"/>
            <a:ext cx="435340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meldet</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a:t>
            </a:r>
            <a:r>
              <a:rPr kumimoji="0" lang="en-US" sz="2000" b="0" i="1"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000" b="0" i="1"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Unfälle</a:t>
            </a:r>
            <a:r>
              <a:rPr kumimoji="0" lang="en-US" sz="2000" b="0" i="1"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8E6EDE59-25F0-4E28-93B3-1BF8D999BF49}"/>
              </a:ext>
            </a:extLst>
          </p:cNvPr>
          <p:cNvSpPr txBox="1"/>
          <p:nvPr/>
        </p:nvSpPr>
        <p:spPr>
          <a:xfrm>
            <a:off x="576078" y="4223935"/>
            <a:ext cx="44401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meldet</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000" i="1" dirty="0" err="1">
                <a:solidFill>
                  <a:srgbClr val="4472C4">
                    <a:lumMod val="50000"/>
                  </a:srgbClr>
                </a:solidFill>
                <a:latin typeface="Century Gothic" panose="020F0302020204030204"/>
              </a:rPr>
              <a:t>euch</a:t>
            </a:r>
            <a:r>
              <a:rPr lang="en-US" sz="2000" i="1" dirty="0">
                <a:solidFill>
                  <a:srgbClr val="4472C4">
                    <a:lumMod val="50000"/>
                  </a:srgbClr>
                </a:solidFill>
                <a:latin typeface="Century Gothic" panose="020F0302020204030204"/>
              </a:rPr>
              <a:t>.</a:t>
            </a:r>
            <a:endPar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14CF3FB3-31C8-49D3-A18B-09F7EB479A7B}"/>
              </a:ext>
            </a:extLst>
          </p:cNvPr>
          <p:cNvSpPr txBox="1"/>
          <p:nvPr/>
        </p:nvSpPr>
        <p:spPr>
          <a:xfrm>
            <a:off x="4766035" y="3650225"/>
            <a:ext cx="47366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(all) </a:t>
            </a:r>
            <a:r>
              <a:rPr kumimoji="0" lang="en-US"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report </a:t>
            </a: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accidents.</a:t>
            </a:r>
          </a:p>
        </p:txBody>
      </p:sp>
      <p:sp>
        <p:nvSpPr>
          <p:cNvPr id="25" name="TextBox 24">
            <a:extLst>
              <a:ext uri="{FF2B5EF4-FFF2-40B4-BE49-F238E27FC236}">
                <a16:creationId xmlns:a16="http://schemas.microsoft.com/office/drawing/2014/main" id="{08A33217-3A46-4AD6-978A-DFCA21FA82FA}"/>
              </a:ext>
            </a:extLst>
          </p:cNvPr>
          <p:cNvSpPr txBox="1"/>
          <p:nvPr/>
        </p:nvSpPr>
        <p:spPr>
          <a:xfrm>
            <a:off x="4766036" y="4223935"/>
            <a:ext cx="473668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(all) </a:t>
            </a:r>
            <a:r>
              <a:rPr kumimoji="0" lang="en-US"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get in touch.</a:t>
            </a:r>
            <a:endPar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A78E77DA-92CB-42CD-ABA2-24B0B561C703}"/>
              </a:ext>
            </a:extLst>
          </p:cNvPr>
          <p:cNvSpPr txBox="1"/>
          <p:nvPr/>
        </p:nvSpPr>
        <p:spPr>
          <a:xfrm>
            <a:off x="9502723" y="4170823"/>
            <a:ext cx="283247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[reflexive use]</a:t>
            </a:r>
          </a:p>
        </p:txBody>
      </p:sp>
      <p:sp>
        <p:nvSpPr>
          <p:cNvPr id="27" name="TextBox 26">
            <a:extLst>
              <a:ext uri="{FF2B5EF4-FFF2-40B4-BE49-F238E27FC236}">
                <a16:creationId xmlns:a16="http://schemas.microsoft.com/office/drawing/2014/main" id="{0F77E2A2-D140-4D6B-BFC6-0CB1BEC61F6E}"/>
              </a:ext>
            </a:extLst>
          </p:cNvPr>
          <p:cNvSpPr txBox="1"/>
          <p:nvPr/>
        </p:nvSpPr>
        <p:spPr>
          <a:xfrm>
            <a:off x="9502723" y="3642609"/>
            <a:ext cx="283247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[non-reflexive use]</a:t>
            </a:r>
          </a:p>
        </p:txBody>
      </p:sp>
      <p:sp>
        <p:nvSpPr>
          <p:cNvPr id="28" name="TextBox 27">
            <a:extLst>
              <a:ext uri="{FF2B5EF4-FFF2-40B4-BE49-F238E27FC236}">
                <a16:creationId xmlns:a16="http://schemas.microsoft.com/office/drawing/2014/main" id="{5441D809-4260-408C-BA25-36790B7ECF44}"/>
              </a:ext>
            </a:extLst>
          </p:cNvPr>
          <p:cNvSpPr txBox="1"/>
          <p:nvPr/>
        </p:nvSpPr>
        <p:spPr>
          <a:xfrm>
            <a:off x="576078" y="5018331"/>
            <a:ext cx="435340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Sie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unterhalten</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US" sz="20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Leute</a:t>
            </a: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697BCB2D-FB2C-4192-B4C2-9BB629DC6B56}"/>
              </a:ext>
            </a:extLst>
          </p:cNvPr>
          <p:cNvSpPr txBox="1"/>
          <p:nvPr/>
        </p:nvSpPr>
        <p:spPr>
          <a:xfrm>
            <a:off x="4729792" y="5020810"/>
            <a:ext cx="473668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They </a:t>
            </a:r>
            <a:r>
              <a:rPr kumimoji="0" lang="en-US"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entertain</a:t>
            </a: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people.</a:t>
            </a:r>
          </a:p>
        </p:txBody>
      </p:sp>
      <p:sp>
        <p:nvSpPr>
          <p:cNvPr id="30" name="TextBox 29">
            <a:extLst>
              <a:ext uri="{FF2B5EF4-FFF2-40B4-BE49-F238E27FC236}">
                <a16:creationId xmlns:a16="http://schemas.microsoft.com/office/drawing/2014/main" id="{84B236E6-7711-4418-82A9-169848CC3AA6}"/>
              </a:ext>
            </a:extLst>
          </p:cNvPr>
          <p:cNvSpPr txBox="1"/>
          <p:nvPr/>
        </p:nvSpPr>
        <p:spPr>
          <a:xfrm>
            <a:off x="576170" y="5562000"/>
            <a:ext cx="435340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Sie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unterhalten</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sich</a:t>
            </a: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B2B75008-AEAC-4B46-9037-5900092EEB6D}"/>
              </a:ext>
            </a:extLst>
          </p:cNvPr>
          <p:cNvSpPr txBox="1"/>
          <p:nvPr/>
        </p:nvSpPr>
        <p:spPr>
          <a:xfrm>
            <a:off x="4729792" y="5546545"/>
            <a:ext cx="473668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They </a:t>
            </a:r>
            <a:r>
              <a:rPr kumimoji="0" lang="en-US"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chat/have a good time</a:t>
            </a: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3" name="Speech Bubble: Rectangle with Corners Rounded 32">
            <a:extLst>
              <a:ext uri="{FF2B5EF4-FFF2-40B4-BE49-F238E27FC236}">
                <a16:creationId xmlns:a16="http://schemas.microsoft.com/office/drawing/2014/main" id="{3D63D675-2D4C-40E3-ABAB-0DA0927ED32D}"/>
              </a:ext>
            </a:extLst>
          </p:cNvPr>
          <p:cNvSpPr/>
          <p:nvPr/>
        </p:nvSpPr>
        <p:spPr>
          <a:xfrm>
            <a:off x="4648976" y="142350"/>
            <a:ext cx="5115499" cy="926507"/>
          </a:xfrm>
          <a:prstGeom prst="wedgeRoundRectCallout">
            <a:avLst>
              <a:gd name="adj1" fmla="val -14256"/>
              <a:gd name="adj2" fmla="val 47669"/>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Remember: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reflexive use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means </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the subject (doer) and object (receiver) of the action are the same.</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cxnSp>
        <p:nvCxnSpPr>
          <p:cNvPr id="6" name="Straight Arrow Connector 5">
            <a:extLst>
              <a:ext uri="{FF2B5EF4-FFF2-40B4-BE49-F238E27FC236}">
                <a16:creationId xmlns:a16="http://schemas.microsoft.com/office/drawing/2014/main" id="{6615BCAA-92C5-4F90-B36F-3CA92A0937AF}"/>
              </a:ext>
            </a:extLst>
          </p:cNvPr>
          <p:cNvCxnSpPr>
            <a:cxnSpLocks/>
            <a:stCxn id="33" idx="2"/>
          </p:cNvCxnSpPr>
          <p:nvPr/>
        </p:nvCxnSpPr>
        <p:spPr>
          <a:xfrm flipH="1">
            <a:off x="5116582" y="1068857"/>
            <a:ext cx="2090144" cy="1373341"/>
          </a:xfrm>
          <a:prstGeom prst="straightConnector1">
            <a:avLst/>
          </a:prstGeom>
          <a:ln w="76200">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F3AF52B2-4BB3-45DD-AB69-DEF449BD3C0A}"/>
              </a:ext>
            </a:extLst>
          </p:cNvPr>
          <p:cNvCxnSpPr>
            <a:cxnSpLocks/>
            <a:stCxn id="33" idx="2"/>
          </p:cNvCxnSpPr>
          <p:nvPr/>
        </p:nvCxnSpPr>
        <p:spPr>
          <a:xfrm flipH="1">
            <a:off x="6641565" y="1068857"/>
            <a:ext cx="565161" cy="1427849"/>
          </a:xfrm>
          <a:prstGeom prst="straightConnector1">
            <a:avLst/>
          </a:prstGeom>
          <a:ln w="76200">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86B07338-769A-4952-BECB-CA4797C30543}"/>
              </a:ext>
            </a:extLst>
          </p:cNvPr>
          <p:cNvCxnSpPr>
            <a:cxnSpLocks/>
            <a:stCxn id="14" idx="1"/>
          </p:cNvCxnSpPr>
          <p:nvPr/>
        </p:nvCxnSpPr>
        <p:spPr>
          <a:xfrm flipH="1" flipV="1">
            <a:off x="7555363" y="4447849"/>
            <a:ext cx="2209112" cy="970592"/>
          </a:xfrm>
          <a:prstGeom prst="straightConnector1">
            <a:avLst/>
          </a:prstGeom>
          <a:ln w="76200">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E4EB2F97-A8B2-4178-BED9-8C6F7C0F19A3}"/>
              </a:ext>
            </a:extLst>
          </p:cNvPr>
          <p:cNvCxnSpPr>
            <a:cxnSpLocks/>
            <a:stCxn id="14" idx="1"/>
          </p:cNvCxnSpPr>
          <p:nvPr/>
        </p:nvCxnSpPr>
        <p:spPr>
          <a:xfrm flipH="1">
            <a:off x="8487906" y="5418441"/>
            <a:ext cx="1276569" cy="371450"/>
          </a:xfrm>
          <a:prstGeom prst="straightConnector1">
            <a:avLst/>
          </a:prstGeom>
          <a:ln w="76200">
            <a:solidFill>
              <a:srgbClr val="11507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6229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22" presetClass="entr" presetSubtype="1"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wipe(up)">
                                      <p:cBhvr>
                                        <p:cTn id="37" dur="500"/>
                                        <p:tgtEl>
                                          <p:spTgt spid="35"/>
                                        </p:tgtEl>
                                      </p:cBhvr>
                                    </p:animEffect>
                                  </p:childTnLst>
                                </p:cTn>
                              </p:par>
                              <p:par>
                                <p:cTn id="38" presetID="22" presetClass="entr" presetSubtype="1" fill="hold"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up)">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6"/>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9"/>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0"/>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1"/>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14"/>
                                        </p:tgtEl>
                                        <p:attrNameLst>
                                          <p:attrName>style.visibility</p:attrName>
                                        </p:attrNameLst>
                                      </p:cBhvr>
                                      <p:to>
                                        <p:strVal val="visible"/>
                                      </p:to>
                                    </p:set>
                                  </p:childTnLst>
                                </p:cTn>
                              </p:par>
                              <p:par>
                                <p:cTn id="89" presetID="22" presetClass="entr" presetSubtype="1" fill="hold" nodeType="withEffect">
                                  <p:stCondLst>
                                    <p:cond delay="0"/>
                                  </p:stCondLst>
                                  <p:childTnLst>
                                    <p:set>
                                      <p:cBhvr>
                                        <p:cTn id="90" dur="1" fill="hold">
                                          <p:stCondLst>
                                            <p:cond delay="0"/>
                                          </p:stCondLst>
                                        </p:cTn>
                                        <p:tgtEl>
                                          <p:spTgt spid="37"/>
                                        </p:tgtEl>
                                        <p:attrNameLst>
                                          <p:attrName>style.visibility</p:attrName>
                                        </p:attrNameLst>
                                      </p:cBhvr>
                                      <p:to>
                                        <p:strVal val="visible"/>
                                      </p:to>
                                    </p:set>
                                    <p:animEffect transition="in" filter="wipe(up)">
                                      <p:cBhvr>
                                        <p:cTn id="91" dur="500"/>
                                        <p:tgtEl>
                                          <p:spTgt spid="37"/>
                                        </p:tgtEl>
                                      </p:cBhvr>
                                    </p:animEffect>
                                  </p:childTnLst>
                                </p:cTn>
                              </p:par>
                              <p:par>
                                <p:cTn id="92" presetID="22" presetClass="entr" presetSubtype="4" fill="hold" nodeType="withEffect">
                                  <p:stCondLst>
                                    <p:cond delay="0"/>
                                  </p:stCondLst>
                                  <p:childTnLst>
                                    <p:set>
                                      <p:cBhvr>
                                        <p:cTn id="93" dur="1" fill="hold">
                                          <p:stCondLst>
                                            <p:cond delay="0"/>
                                          </p:stCondLst>
                                        </p:cTn>
                                        <p:tgtEl>
                                          <p:spTgt spid="36"/>
                                        </p:tgtEl>
                                        <p:attrNameLst>
                                          <p:attrName>style.visibility</p:attrName>
                                        </p:attrNameLst>
                                      </p:cBhvr>
                                      <p:to>
                                        <p:strVal val="visible"/>
                                      </p:to>
                                    </p:set>
                                    <p:animEffect transition="in" filter="wipe(down)">
                                      <p:cBhvr>
                                        <p:cTn id="9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2" grpId="0"/>
      <p:bldP spid="13" grpId="0"/>
      <p:bldP spid="14" grpId="0" animBg="1"/>
      <p:bldP spid="20" grpId="0"/>
      <p:bldP spid="21" grpId="0"/>
      <p:bldP spid="22" grpId="0"/>
      <p:bldP spid="23" grpId="0"/>
      <p:bldP spid="24" grpId="0"/>
      <p:bldP spid="25" grpId="0"/>
      <p:bldP spid="26" grpId="0"/>
      <p:bldP spid="27" grpId="0"/>
      <p:bldP spid="28" grpId="0"/>
      <p:bldP spid="29" grpId="0"/>
      <p:bldP spid="30" grpId="0"/>
      <p:bldP spid="31" grpId="0"/>
      <p:bldP spid="3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054600" cy="869950"/>
          </a:xfrm>
          <a:prstGeom prst="rect">
            <a:avLst/>
          </a:prstGeom>
        </p:spPr>
      </p:pic>
      <p:sp>
        <p:nvSpPr>
          <p:cNvPr id="4" name="Title 3"/>
          <p:cNvSpPr>
            <a:spLocks noGrp="1"/>
          </p:cNvSpPr>
          <p:nvPr>
            <p:ph type="title"/>
          </p:nvPr>
        </p:nvSpPr>
        <p:spPr>
          <a:xfrm>
            <a:off x="0" y="294041"/>
            <a:ext cx="4737100" cy="707849"/>
          </a:xfrm>
        </p:spPr>
        <p:txBody>
          <a:bodyPr>
            <a:normAutofit fontScale="90000"/>
          </a:bodyPr>
          <a:lstStyle/>
          <a:p>
            <a:r>
              <a:rPr lang="en-GB" sz="3600" b="1" dirty="0" err="1">
                <a:solidFill>
                  <a:schemeClr val="bg1"/>
                </a:solidFill>
              </a:rPr>
              <a:t>Wer</a:t>
            </a:r>
            <a:r>
              <a:rPr lang="en-GB" sz="3600" b="1" dirty="0">
                <a:solidFill>
                  <a:schemeClr val="bg1"/>
                </a:solidFill>
              </a:rPr>
              <a:t> </a:t>
            </a:r>
            <a:r>
              <a:rPr lang="en-GB" sz="3600" b="1" dirty="0" err="1">
                <a:solidFill>
                  <a:schemeClr val="bg1"/>
                </a:solidFill>
              </a:rPr>
              <a:t>macht</a:t>
            </a:r>
            <a:r>
              <a:rPr lang="en-GB" sz="3600" b="1" dirty="0">
                <a:solidFill>
                  <a:schemeClr val="bg1"/>
                </a:solidFill>
              </a:rPr>
              <a:t> was? [1/8]</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5054600" y="294041"/>
            <a:ext cx="5791200" cy="830997"/>
          </a:xfrm>
          <a:prstGeom prst="rect">
            <a:avLst/>
          </a:prstGeom>
          <a:noFill/>
        </p:spPr>
        <p:txBody>
          <a:bodyPr wrap="square" rtlCol="0">
            <a:spAutoFit/>
          </a:bodyPr>
          <a:lstStyle/>
          <a:p>
            <a:r>
              <a:rPr lang="en-US" sz="2400" dirty="0">
                <a:solidFill>
                  <a:schemeClr val="accent5">
                    <a:lumMod val="50000"/>
                  </a:schemeClr>
                </a:solidFill>
              </a:rPr>
              <a:t>Lies den </a:t>
            </a:r>
            <a:r>
              <a:rPr lang="en-US" sz="2400" dirty="0" err="1">
                <a:solidFill>
                  <a:schemeClr val="accent5">
                    <a:lumMod val="50000"/>
                  </a:schemeClr>
                </a:solidFill>
              </a:rPr>
              <a:t>Satz</a:t>
            </a:r>
            <a:r>
              <a:rPr lang="en-US" sz="2400" dirty="0">
                <a:solidFill>
                  <a:schemeClr val="accent5">
                    <a:lumMod val="50000"/>
                  </a:schemeClr>
                </a:solidFill>
              </a:rPr>
              <a:t> und </a:t>
            </a:r>
            <a:r>
              <a:rPr lang="en-US" sz="2400" dirty="0" err="1">
                <a:solidFill>
                  <a:schemeClr val="accent5">
                    <a:lumMod val="50000"/>
                  </a:schemeClr>
                </a:solidFill>
              </a:rPr>
              <a:t>sieh</a:t>
            </a:r>
            <a:r>
              <a:rPr lang="en-US" sz="2400" dirty="0">
                <a:solidFill>
                  <a:schemeClr val="accent5">
                    <a:lumMod val="50000"/>
                  </a:schemeClr>
                </a:solidFill>
              </a:rPr>
              <a:t> </a:t>
            </a:r>
            <a:r>
              <a:rPr lang="en-US" sz="2400" dirty="0" err="1">
                <a:solidFill>
                  <a:schemeClr val="accent5">
                    <a:lumMod val="50000"/>
                  </a:schemeClr>
                </a:solidFill>
              </a:rPr>
              <a:t>dir</a:t>
            </a:r>
            <a:r>
              <a:rPr lang="en-US" sz="2400" dirty="0">
                <a:solidFill>
                  <a:schemeClr val="accent5">
                    <a:lumMod val="50000"/>
                  </a:schemeClr>
                </a:solidFill>
              </a:rPr>
              <a:t> die </a:t>
            </a:r>
            <a:r>
              <a:rPr lang="en-US" sz="2400" dirty="0" err="1">
                <a:solidFill>
                  <a:schemeClr val="accent5">
                    <a:lumMod val="50000"/>
                  </a:schemeClr>
                </a:solidFill>
              </a:rPr>
              <a:t>Fotos</a:t>
            </a:r>
            <a:r>
              <a:rPr lang="en-US" sz="2400" dirty="0">
                <a:solidFill>
                  <a:schemeClr val="accent5">
                    <a:lumMod val="50000"/>
                  </a:schemeClr>
                </a:solidFill>
              </a:rPr>
              <a:t> an. </a:t>
            </a:r>
            <a:br>
              <a:rPr lang="en-US" sz="2400" dirty="0">
                <a:solidFill>
                  <a:schemeClr val="accent5">
                    <a:lumMod val="50000"/>
                  </a:schemeClr>
                </a:solidFill>
              </a:rPr>
            </a:br>
            <a:r>
              <a:rPr lang="en-US" sz="2400" dirty="0">
                <a:solidFill>
                  <a:schemeClr val="accent5">
                    <a:lumMod val="50000"/>
                  </a:schemeClr>
                </a:solidFill>
              </a:rPr>
              <a:t>Welches </a:t>
            </a:r>
            <a:r>
              <a:rPr lang="en-US" sz="2400" dirty="0" err="1">
                <a:solidFill>
                  <a:schemeClr val="accent5">
                    <a:lumMod val="50000"/>
                  </a:schemeClr>
                </a:solidFill>
              </a:rPr>
              <a:t>Foto</a:t>
            </a:r>
            <a:r>
              <a:rPr lang="en-US" sz="2400" dirty="0">
                <a:solidFill>
                  <a:schemeClr val="accent5">
                    <a:lumMod val="50000"/>
                  </a:schemeClr>
                </a:solidFill>
              </a:rPr>
              <a:t> </a:t>
            </a:r>
            <a:r>
              <a:rPr lang="en-US" sz="2400" dirty="0" err="1">
                <a:solidFill>
                  <a:schemeClr val="accent5">
                    <a:lumMod val="50000"/>
                  </a:schemeClr>
                </a:solidFill>
              </a:rPr>
              <a:t>passt</a:t>
            </a:r>
            <a:r>
              <a:rPr lang="en-US" sz="2400" dirty="0">
                <a:solidFill>
                  <a:schemeClr val="accent5">
                    <a:lumMod val="50000"/>
                  </a:schemeClr>
                </a:solidFill>
              </a:rPr>
              <a:t>?</a:t>
            </a:r>
          </a:p>
        </p:txBody>
      </p:sp>
      <p:sp>
        <p:nvSpPr>
          <p:cNvPr id="7" name="TextBox 6">
            <a:extLst>
              <a:ext uri="{FF2B5EF4-FFF2-40B4-BE49-F238E27FC236}">
                <a16:creationId xmlns:a16="http://schemas.microsoft.com/office/drawing/2014/main" id="{E987336F-229B-4DB9-8270-428094F4DF48}"/>
              </a:ext>
            </a:extLst>
          </p:cNvPr>
          <p:cNvSpPr txBox="1"/>
          <p:nvPr/>
        </p:nvSpPr>
        <p:spPr>
          <a:xfrm>
            <a:off x="2222500" y="5424841"/>
            <a:ext cx="7962900" cy="769441"/>
          </a:xfrm>
          <a:prstGeom prst="rect">
            <a:avLst/>
          </a:prstGeom>
          <a:noFill/>
        </p:spPr>
        <p:txBody>
          <a:bodyPr wrap="square" rtlCol="0">
            <a:spAutoFit/>
          </a:bodyPr>
          <a:lstStyle/>
          <a:p>
            <a:pPr algn="ctr"/>
            <a:r>
              <a:rPr lang="en-US" sz="4400" dirty="0" err="1">
                <a:solidFill>
                  <a:schemeClr val="accent5">
                    <a:lumMod val="50000"/>
                  </a:schemeClr>
                </a:solidFill>
              </a:rPr>
              <a:t>Wir</a:t>
            </a:r>
            <a:r>
              <a:rPr lang="en-US" sz="4400" dirty="0">
                <a:solidFill>
                  <a:schemeClr val="accent5">
                    <a:lumMod val="50000"/>
                  </a:schemeClr>
                </a:solidFill>
              </a:rPr>
              <a:t> </a:t>
            </a:r>
            <a:r>
              <a:rPr lang="en-US" sz="4400" dirty="0" err="1">
                <a:solidFill>
                  <a:schemeClr val="accent5">
                    <a:lumMod val="50000"/>
                  </a:schemeClr>
                </a:solidFill>
              </a:rPr>
              <a:t>unterhalten</a:t>
            </a:r>
            <a:r>
              <a:rPr lang="en-US" sz="4400" dirty="0">
                <a:solidFill>
                  <a:schemeClr val="accent5">
                    <a:lumMod val="50000"/>
                  </a:schemeClr>
                </a:solidFill>
              </a:rPr>
              <a:t> </a:t>
            </a:r>
            <a:r>
              <a:rPr lang="en-US" sz="4400" dirty="0" err="1">
                <a:solidFill>
                  <a:schemeClr val="accent5">
                    <a:lumMod val="50000"/>
                  </a:schemeClr>
                </a:solidFill>
              </a:rPr>
              <a:t>sie</a:t>
            </a:r>
            <a:r>
              <a:rPr lang="en-US" sz="4400" dirty="0">
                <a:solidFill>
                  <a:schemeClr val="accent5">
                    <a:lumMod val="50000"/>
                  </a:schemeClr>
                </a:solidFill>
              </a:rPr>
              <a:t>.</a:t>
            </a:r>
          </a:p>
        </p:txBody>
      </p:sp>
      <p:pic>
        <p:nvPicPr>
          <p:cNvPr id="8" name="Picture 7" descr="A picture containing person, outdoor, tree, people&#10;&#10;Description automatically generated">
            <a:extLst>
              <a:ext uri="{FF2B5EF4-FFF2-40B4-BE49-F238E27FC236}">
                <a16:creationId xmlns:a16="http://schemas.microsoft.com/office/drawing/2014/main" id="{50EF79B6-9EC2-4402-8E40-6BD90C590A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00520" y="2042655"/>
            <a:ext cx="4213116" cy="2808744"/>
          </a:xfrm>
          <a:prstGeom prst="rect">
            <a:avLst/>
          </a:prstGeom>
        </p:spPr>
      </p:pic>
      <p:pic>
        <p:nvPicPr>
          <p:cNvPr id="10" name="Picture 9" descr="A picture containing tree, outdoor, person, ground&#10;&#10;Description automatically generated">
            <a:extLst>
              <a:ext uri="{FF2B5EF4-FFF2-40B4-BE49-F238E27FC236}">
                <a16:creationId xmlns:a16="http://schemas.microsoft.com/office/drawing/2014/main" id="{1BF6939E-2538-4531-A45B-1570276B62A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136" r="9536"/>
          <a:stretch/>
        </p:blipFill>
        <p:spPr>
          <a:xfrm>
            <a:off x="1518919" y="2042655"/>
            <a:ext cx="4213117" cy="2808745"/>
          </a:xfrm>
          <a:prstGeom prst="rect">
            <a:avLst/>
          </a:prstGeom>
        </p:spPr>
      </p:pic>
      <p:sp>
        <p:nvSpPr>
          <p:cNvPr id="11" name="Rectangle 10">
            <a:extLst>
              <a:ext uri="{FF2B5EF4-FFF2-40B4-BE49-F238E27FC236}">
                <a16:creationId xmlns:a16="http://schemas.microsoft.com/office/drawing/2014/main" id="{66AD5A9C-1124-486A-9CA5-33EA14B83394}"/>
              </a:ext>
            </a:extLst>
          </p:cNvPr>
          <p:cNvSpPr/>
          <p:nvPr/>
        </p:nvSpPr>
        <p:spPr>
          <a:xfrm>
            <a:off x="3346077" y="1388152"/>
            <a:ext cx="558800" cy="53135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rgbClr val="115076"/>
                </a:solidFill>
              </a:rPr>
              <a:t>A</a:t>
            </a:r>
          </a:p>
        </p:txBody>
      </p:sp>
      <p:sp>
        <p:nvSpPr>
          <p:cNvPr id="12" name="Rectangle 11">
            <a:extLst>
              <a:ext uri="{FF2B5EF4-FFF2-40B4-BE49-F238E27FC236}">
                <a16:creationId xmlns:a16="http://schemas.microsoft.com/office/drawing/2014/main" id="{163A0A36-FBD3-4688-AA9C-B6E5C69988A4}"/>
              </a:ext>
            </a:extLst>
          </p:cNvPr>
          <p:cNvSpPr/>
          <p:nvPr/>
        </p:nvSpPr>
        <p:spPr>
          <a:xfrm>
            <a:off x="8527678" y="1388152"/>
            <a:ext cx="558800" cy="53135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rgbClr val="115076"/>
                </a:solidFill>
              </a:rPr>
              <a:t>B</a:t>
            </a:r>
          </a:p>
        </p:txBody>
      </p:sp>
      <p:pic>
        <p:nvPicPr>
          <p:cNvPr id="13" name="Picture 12" descr="green checkmark">
            <a:extLst>
              <a:ext uri="{FF2B5EF4-FFF2-40B4-BE49-F238E27FC236}">
                <a16:creationId xmlns:a16="http://schemas.microsoft.com/office/drawing/2014/main" id="{F85E6311-CBD1-4D63-AB46-482F0A161D1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08801" y="2683862"/>
            <a:ext cx="950399" cy="990000"/>
          </a:xfrm>
          <a:prstGeom prst="rect">
            <a:avLst/>
          </a:prstGeom>
        </p:spPr>
      </p:pic>
    </p:spTree>
    <p:extLst>
      <p:ext uri="{BB962C8B-B14F-4D97-AF65-F5344CB8AC3E}">
        <p14:creationId xmlns:p14="http://schemas.microsoft.com/office/powerpoint/2010/main" val="277232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054600" cy="869950"/>
          </a:xfrm>
          <a:prstGeom prst="rect">
            <a:avLst/>
          </a:prstGeom>
        </p:spPr>
      </p:pic>
      <p:sp>
        <p:nvSpPr>
          <p:cNvPr id="4" name="Title 3"/>
          <p:cNvSpPr>
            <a:spLocks noGrp="1"/>
          </p:cNvSpPr>
          <p:nvPr>
            <p:ph type="title"/>
          </p:nvPr>
        </p:nvSpPr>
        <p:spPr>
          <a:xfrm>
            <a:off x="0" y="294041"/>
            <a:ext cx="4737100" cy="707849"/>
          </a:xfrm>
        </p:spPr>
        <p:txBody>
          <a:bodyPr>
            <a:normAutofit fontScale="90000"/>
          </a:bodyPr>
          <a:lstStyle/>
          <a:p>
            <a:r>
              <a:rPr lang="en-GB" sz="3600" b="1" dirty="0" err="1">
                <a:solidFill>
                  <a:schemeClr val="bg1"/>
                </a:solidFill>
              </a:rPr>
              <a:t>Wer</a:t>
            </a:r>
            <a:r>
              <a:rPr lang="en-GB" sz="3600" b="1" dirty="0">
                <a:solidFill>
                  <a:schemeClr val="bg1"/>
                </a:solidFill>
              </a:rPr>
              <a:t> </a:t>
            </a:r>
            <a:r>
              <a:rPr lang="en-GB" sz="3600" b="1" dirty="0" err="1">
                <a:solidFill>
                  <a:schemeClr val="bg1"/>
                </a:solidFill>
              </a:rPr>
              <a:t>macht</a:t>
            </a:r>
            <a:r>
              <a:rPr lang="en-GB" sz="3600" b="1" dirty="0">
                <a:solidFill>
                  <a:schemeClr val="bg1"/>
                </a:solidFill>
              </a:rPr>
              <a:t> was? [2/8]</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987336F-229B-4DB9-8270-428094F4DF48}"/>
              </a:ext>
            </a:extLst>
          </p:cNvPr>
          <p:cNvSpPr txBox="1"/>
          <p:nvPr/>
        </p:nvSpPr>
        <p:spPr>
          <a:xfrm>
            <a:off x="2222500" y="5424841"/>
            <a:ext cx="7962900" cy="769441"/>
          </a:xfrm>
          <a:prstGeom prst="rect">
            <a:avLst/>
          </a:prstGeom>
          <a:noFill/>
        </p:spPr>
        <p:txBody>
          <a:bodyPr wrap="square" rtlCol="0">
            <a:spAutoFit/>
          </a:bodyPr>
          <a:lstStyle/>
          <a:p>
            <a:pPr algn="ctr"/>
            <a:r>
              <a:rPr lang="en-US" sz="4400" dirty="0">
                <a:solidFill>
                  <a:schemeClr val="accent5">
                    <a:lumMod val="50000"/>
                  </a:schemeClr>
                </a:solidFill>
              </a:rPr>
              <a:t>Sie </a:t>
            </a:r>
            <a:r>
              <a:rPr lang="en-US" sz="4400" dirty="0" err="1">
                <a:solidFill>
                  <a:schemeClr val="accent5">
                    <a:lumMod val="50000"/>
                  </a:schemeClr>
                </a:solidFill>
              </a:rPr>
              <a:t>unterhalten</a:t>
            </a:r>
            <a:r>
              <a:rPr lang="en-US" sz="4400" dirty="0">
                <a:solidFill>
                  <a:schemeClr val="accent5">
                    <a:lumMod val="50000"/>
                  </a:schemeClr>
                </a:solidFill>
              </a:rPr>
              <a:t> </a:t>
            </a:r>
            <a:r>
              <a:rPr lang="en-US" sz="4400" dirty="0" err="1">
                <a:solidFill>
                  <a:schemeClr val="accent5">
                    <a:lumMod val="50000"/>
                  </a:schemeClr>
                </a:solidFill>
              </a:rPr>
              <a:t>sich</a:t>
            </a:r>
            <a:r>
              <a:rPr lang="en-US" sz="4400" dirty="0">
                <a:solidFill>
                  <a:schemeClr val="accent5">
                    <a:lumMod val="50000"/>
                  </a:schemeClr>
                </a:solidFill>
              </a:rPr>
              <a:t>.</a:t>
            </a:r>
          </a:p>
        </p:txBody>
      </p:sp>
      <p:sp>
        <p:nvSpPr>
          <p:cNvPr id="11" name="Rectangle 10">
            <a:extLst>
              <a:ext uri="{FF2B5EF4-FFF2-40B4-BE49-F238E27FC236}">
                <a16:creationId xmlns:a16="http://schemas.microsoft.com/office/drawing/2014/main" id="{66AD5A9C-1124-486A-9CA5-33EA14B83394}"/>
              </a:ext>
            </a:extLst>
          </p:cNvPr>
          <p:cNvSpPr/>
          <p:nvPr/>
        </p:nvSpPr>
        <p:spPr>
          <a:xfrm>
            <a:off x="3346077" y="1388152"/>
            <a:ext cx="558800" cy="53135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rgbClr val="115076"/>
                </a:solidFill>
              </a:rPr>
              <a:t>A</a:t>
            </a:r>
          </a:p>
        </p:txBody>
      </p:sp>
      <p:sp>
        <p:nvSpPr>
          <p:cNvPr id="12" name="Rectangle 11">
            <a:extLst>
              <a:ext uri="{FF2B5EF4-FFF2-40B4-BE49-F238E27FC236}">
                <a16:creationId xmlns:a16="http://schemas.microsoft.com/office/drawing/2014/main" id="{163A0A36-FBD3-4688-AA9C-B6E5C69988A4}"/>
              </a:ext>
            </a:extLst>
          </p:cNvPr>
          <p:cNvSpPr/>
          <p:nvPr/>
        </p:nvSpPr>
        <p:spPr>
          <a:xfrm>
            <a:off x="8527678" y="1388152"/>
            <a:ext cx="558800" cy="53135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rgbClr val="115076"/>
                </a:solidFill>
              </a:rPr>
              <a:t>B</a:t>
            </a:r>
          </a:p>
        </p:txBody>
      </p:sp>
      <p:pic>
        <p:nvPicPr>
          <p:cNvPr id="9" name="Picture 8" descr="A picture containing text, colorful, decorated, several&#10;&#10;Description automatically generated">
            <a:extLst>
              <a:ext uri="{FF2B5EF4-FFF2-40B4-BE49-F238E27FC236}">
                <a16:creationId xmlns:a16="http://schemas.microsoft.com/office/drawing/2014/main" id="{3ABA7FCF-7E04-49DA-B88B-F6CBBF0FD48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8559" r="12463"/>
          <a:stretch/>
        </p:blipFill>
        <p:spPr>
          <a:xfrm>
            <a:off x="1545267" y="1992523"/>
            <a:ext cx="3888766" cy="3432318"/>
          </a:xfrm>
          <a:prstGeom prst="rect">
            <a:avLst/>
          </a:prstGeom>
        </p:spPr>
      </p:pic>
      <p:pic>
        <p:nvPicPr>
          <p:cNvPr id="14" name="Picture 13">
            <a:extLst>
              <a:ext uri="{FF2B5EF4-FFF2-40B4-BE49-F238E27FC236}">
                <a16:creationId xmlns:a16="http://schemas.microsoft.com/office/drawing/2014/main" id="{5BC9319E-CB9F-4A41-B4D5-0BFC846B175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32839" y="1992523"/>
            <a:ext cx="5148478" cy="3432318"/>
          </a:xfrm>
          <a:prstGeom prst="rect">
            <a:avLst/>
          </a:prstGeom>
        </p:spPr>
      </p:pic>
      <p:pic>
        <p:nvPicPr>
          <p:cNvPr id="13" name="Picture 12" descr="green checkmark">
            <a:extLst>
              <a:ext uri="{FF2B5EF4-FFF2-40B4-BE49-F238E27FC236}">
                <a16:creationId xmlns:a16="http://schemas.microsoft.com/office/drawing/2014/main" id="{F85E6311-CBD1-4D63-AB46-482F0A161D1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08801" y="2683862"/>
            <a:ext cx="950399" cy="990000"/>
          </a:xfrm>
          <a:prstGeom prst="rect">
            <a:avLst/>
          </a:prstGeom>
        </p:spPr>
      </p:pic>
    </p:spTree>
    <p:extLst>
      <p:ext uri="{BB962C8B-B14F-4D97-AF65-F5344CB8AC3E}">
        <p14:creationId xmlns:p14="http://schemas.microsoft.com/office/powerpoint/2010/main" val="2512154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054600" cy="869950"/>
          </a:xfrm>
          <a:prstGeom prst="rect">
            <a:avLst/>
          </a:prstGeom>
        </p:spPr>
      </p:pic>
      <p:sp>
        <p:nvSpPr>
          <p:cNvPr id="4" name="Title 3"/>
          <p:cNvSpPr>
            <a:spLocks noGrp="1"/>
          </p:cNvSpPr>
          <p:nvPr>
            <p:ph type="title"/>
          </p:nvPr>
        </p:nvSpPr>
        <p:spPr>
          <a:xfrm>
            <a:off x="0" y="294041"/>
            <a:ext cx="4737100" cy="707849"/>
          </a:xfrm>
        </p:spPr>
        <p:txBody>
          <a:bodyPr>
            <a:normAutofit fontScale="90000"/>
          </a:bodyPr>
          <a:lstStyle/>
          <a:p>
            <a:r>
              <a:rPr lang="en-GB" sz="3600" b="1" dirty="0" err="1">
                <a:solidFill>
                  <a:schemeClr val="bg1"/>
                </a:solidFill>
              </a:rPr>
              <a:t>Wer</a:t>
            </a:r>
            <a:r>
              <a:rPr lang="en-GB" sz="3600" b="1" dirty="0">
                <a:solidFill>
                  <a:schemeClr val="bg1"/>
                </a:solidFill>
              </a:rPr>
              <a:t> </a:t>
            </a:r>
            <a:r>
              <a:rPr lang="en-GB" sz="3600" b="1" dirty="0" err="1">
                <a:solidFill>
                  <a:schemeClr val="bg1"/>
                </a:solidFill>
              </a:rPr>
              <a:t>macht</a:t>
            </a:r>
            <a:r>
              <a:rPr lang="en-GB" sz="3600" b="1" dirty="0">
                <a:solidFill>
                  <a:schemeClr val="bg1"/>
                </a:solidFill>
              </a:rPr>
              <a:t> was? [3/8]</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987336F-229B-4DB9-8270-428094F4DF48}"/>
              </a:ext>
            </a:extLst>
          </p:cNvPr>
          <p:cNvSpPr txBox="1"/>
          <p:nvPr/>
        </p:nvSpPr>
        <p:spPr>
          <a:xfrm>
            <a:off x="2317750" y="5410908"/>
            <a:ext cx="7962900" cy="769441"/>
          </a:xfrm>
          <a:prstGeom prst="rect">
            <a:avLst/>
          </a:prstGeom>
          <a:noFill/>
        </p:spPr>
        <p:txBody>
          <a:bodyPr wrap="square" rtlCol="0">
            <a:spAutoFit/>
          </a:bodyPr>
          <a:lstStyle/>
          <a:p>
            <a:pPr algn="ctr"/>
            <a:r>
              <a:rPr lang="en-US" sz="4400" dirty="0">
                <a:solidFill>
                  <a:schemeClr val="accent5">
                    <a:lumMod val="50000"/>
                  </a:schemeClr>
                </a:solidFill>
              </a:rPr>
              <a:t>Sie </a:t>
            </a:r>
            <a:r>
              <a:rPr lang="en-US" sz="4400" dirty="0" err="1">
                <a:solidFill>
                  <a:schemeClr val="accent5">
                    <a:lumMod val="50000"/>
                  </a:schemeClr>
                </a:solidFill>
              </a:rPr>
              <a:t>melden</a:t>
            </a:r>
            <a:r>
              <a:rPr lang="en-US" sz="4400" dirty="0">
                <a:solidFill>
                  <a:schemeClr val="accent5">
                    <a:lumMod val="50000"/>
                  </a:schemeClr>
                </a:solidFill>
              </a:rPr>
              <a:t> </a:t>
            </a:r>
            <a:r>
              <a:rPr lang="en-US" sz="4400" dirty="0" err="1">
                <a:solidFill>
                  <a:schemeClr val="accent5">
                    <a:lumMod val="50000"/>
                  </a:schemeClr>
                </a:solidFill>
              </a:rPr>
              <a:t>sie</a:t>
            </a:r>
            <a:r>
              <a:rPr lang="en-US" sz="4400" dirty="0">
                <a:solidFill>
                  <a:schemeClr val="accent5">
                    <a:lumMod val="50000"/>
                  </a:schemeClr>
                </a:solidFill>
              </a:rPr>
              <a:t>.</a:t>
            </a:r>
          </a:p>
        </p:txBody>
      </p:sp>
      <p:sp>
        <p:nvSpPr>
          <p:cNvPr id="11" name="Rectangle 10">
            <a:extLst>
              <a:ext uri="{FF2B5EF4-FFF2-40B4-BE49-F238E27FC236}">
                <a16:creationId xmlns:a16="http://schemas.microsoft.com/office/drawing/2014/main" id="{66AD5A9C-1124-486A-9CA5-33EA14B83394}"/>
              </a:ext>
            </a:extLst>
          </p:cNvPr>
          <p:cNvSpPr/>
          <p:nvPr/>
        </p:nvSpPr>
        <p:spPr>
          <a:xfrm>
            <a:off x="3346077" y="1388152"/>
            <a:ext cx="558800" cy="53135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rgbClr val="115076"/>
                </a:solidFill>
              </a:rPr>
              <a:t>A</a:t>
            </a:r>
          </a:p>
        </p:txBody>
      </p:sp>
      <p:sp>
        <p:nvSpPr>
          <p:cNvPr id="12" name="Rectangle 11">
            <a:extLst>
              <a:ext uri="{FF2B5EF4-FFF2-40B4-BE49-F238E27FC236}">
                <a16:creationId xmlns:a16="http://schemas.microsoft.com/office/drawing/2014/main" id="{163A0A36-FBD3-4688-AA9C-B6E5C69988A4}"/>
              </a:ext>
            </a:extLst>
          </p:cNvPr>
          <p:cNvSpPr/>
          <p:nvPr/>
        </p:nvSpPr>
        <p:spPr>
          <a:xfrm>
            <a:off x="8527678" y="1388152"/>
            <a:ext cx="558800" cy="53135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rgbClr val="115076"/>
                </a:solidFill>
              </a:rPr>
              <a:t>B</a:t>
            </a:r>
          </a:p>
        </p:txBody>
      </p:sp>
      <p:pic>
        <p:nvPicPr>
          <p:cNvPr id="9" name="Picture 8">
            <a:extLst>
              <a:ext uri="{FF2B5EF4-FFF2-40B4-BE49-F238E27FC236}">
                <a16:creationId xmlns:a16="http://schemas.microsoft.com/office/drawing/2014/main" id="{64D83195-5D92-4B09-BD85-FA099AFA49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86056" y="2373890"/>
            <a:ext cx="1779007" cy="1299972"/>
          </a:xfrm>
          <a:prstGeom prst="rect">
            <a:avLst/>
          </a:prstGeom>
        </p:spPr>
      </p:pic>
      <p:pic>
        <p:nvPicPr>
          <p:cNvPr id="15" name="Picture 14" descr="A picture containing person&#10;&#10;Description automatically generated">
            <a:extLst>
              <a:ext uri="{FF2B5EF4-FFF2-40B4-BE49-F238E27FC236}">
                <a16:creationId xmlns:a16="http://schemas.microsoft.com/office/drawing/2014/main" id="{0D9A538F-BF23-4DE0-A618-6222BE9370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86056" y="3673863"/>
            <a:ext cx="1779007" cy="1186004"/>
          </a:xfrm>
          <a:prstGeom prst="rect">
            <a:avLst/>
          </a:prstGeom>
        </p:spPr>
      </p:pic>
      <p:pic>
        <p:nvPicPr>
          <p:cNvPr id="18" name="Picture 17" descr="A picture containing person, outdoor, cellphone, phone&#10;&#10;Description automatically generated">
            <a:extLst>
              <a:ext uri="{FF2B5EF4-FFF2-40B4-BE49-F238E27FC236}">
                <a16:creationId xmlns:a16="http://schemas.microsoft.com/office/drawing/2014/main" id="{B5DF338A-689E-41F4-9E2D-7EEF50D6968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1647" r="20920"/>
          <a:stretch/>
        </p:blipFill>
        <p:spPr>
          <a:xfrm>
            <a:off x="232800" y="3677908"/>
            <a:ext cx="1504950" cy="1746933"/>
          </a:xfrm>
          <a:prstGeom prst="rect">
            <a:avLst/>
          </a:prstGeom>
        </p:spPr>
      </p:pic>
      <p:pic>
        <p:nvPicPr>
          <p:cNvPr id="20" name="Picture 19" descr="A picture containing window, indoor, person, person&#10;&#10;Description automatically generated">
            <a:extLst>
              <a:ext uri="{FF2B5EF4-FFF2-40B4-BE49-F238E27FC236}">
                <a16:creationId xmlns:a16="http://schemas.microsoft.com/office/drawing/2014/main" id="{B13D387F-6356-409E-9BA0-3412098C26C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3841" r="51449"/>
          <a:stretch/>
        </p:blipFill>
        <p:spPr>
          <a:xfrm>
            <a:off x="232800" y="1930975"/>
            <a:ext cx="1485900" cy="1746933"/>
          </a:xfrm>
          <a:prstGeom prst="rect">
            <a:avLst/>
          </a:prstGeom>
        </p:spPr>
      </p:pic>
      <p:sp>
        <p:nvSpPr>
          <p:cNvPr id="16" name="Speech Bubble: Rectangle with Corners Rounded 15">
            <a:extLst>
              <a:ext uri="{FF2B5EF4-FFF2-40B4-BE49-F238E27FC236}">
                <a16:creationId xmlns:a16="http://schemas.microsoft.com/office/drawing/2014/main" id="{DCC87F97-F22E-462A-8863-00094EDF709A}"/>
              </a:ext>
            </a:extLst>
          </p:cNvPr>
          <p:cNvSpPr/>
          <p:nvPr/>
        </p:nvSpPr>
        <p:spPr>
          <a:xfrm>
            <a:off x="1181100" y="1447092"/>
            <a:ext cx="1625600" cy="769441"/>
          </a:xfrm>
          <a:prstGeom prst="wedgeRoundRectCallou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Hallo, </a:t>
            </a:r>
            <a:r>
              <a:rPr lang="en-GB" dirty="0" err="1">
                <a:solidFill>
                  <a:srgbClr val="115076"/>
                </a:solidFill>
              </a:rPr>
              <a:t>Polizei</a:t>
            </a:r>
            <a:r>
              <a:rPr lang="en-GB" dirty="0">
                <a:solidFill>
                  <a:srgbClr val="115076"/>
                </a:solidFill>
              </a:rPr>
              <a:t>? …</a:t>
            </a:r>
          </a:p>
        </p:txBody>
      </p:sp>
      <p:sp>
        <p:nvSpPr>
          <p:cNvPr id="21" name="Speech Bubble: Rectangle with Corners Rounded 20">
            <a:extLst>
              <a:ext uri="{FF2B5EF4-FFF2-40B4-BE49-F238E27FC236}">
                <a16:creationId xmlns:a16="http://schemas.microsoft.com/office/drawing/2014/main" id="{F4B6D67E-F5A0-4B36-8F30-D1EE281FC112}"/>
              </a:ext>
            </a:extLst>
          </p:cNvPr>
          <p:cNvSpPr/>
          <p:nvPr/>
        </p:nvSpPr>
        <p:spPr>
          <a:xfrm>
            <a:off x="1399100" y="3276799"/>
            <a:ext cx="1625600" cy="769441"/>
          </a:xfrm>
          <a:prstGeom prst="wedgeRoundRectCallou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Hallo, </a:t>
            </a:r>
            <a:r>
              <a:rPr lang="en-GB" dirty="0" err="1">
                <a:solidFill>
                  <a:srgbClr val="115076"/>
                </a:solidFill>
              </a:rPr>
              <a:t>Polizei</a:t>
            </a:r>
            <a:r>
              <a:rPr lang="en-GB" dirty="0">
                <a:solidFill>
                  <a:srgbClr val="115076"/>
                </a:solidFill>
              </a:rPr>
              <a:t>? …</a:t>
            </a:r>
          </a:p>
        </p:txBody>
      </p:sp>
      <p:pic>
        <p:nvPicPr>
          <p:cNvPr id="13" name="Picture 12" descr="green checkmark">
            <a:extLst>
              <a:ext uri="{FF2B5EF4-FFF2-40B4-BE49-F238E27FC236}">
                <a16:creationId xmlns:a16="http://schemas.microsoft.com/office/drawing/2014/main" id="{F85E6311-CBD1-4D63-AB46-482F0A161D1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51219" y="2934000"/>
            <a:ext cx="950399" cy="990000"/>
          </a:xfrm>
          <a:prstGeom prst="rect">
            <a:avLst/>
          </a:prstGeom>
        </p:spPr>
      </p:pic>
      <p:pic>
        <p:nvPicPr>
          <p:cNvPr id="23" name="Picture 22" descr="A picture containing outdoor, person, car mirror, mirror&#10;&#10;Description automatically generated">
            <a:extLst>
              <a:ext uri="{FF2B5EF4-FFF2-40B4-BE49-F238E27FC236}">
                <a16:creationId xmlns:a16="http://schemas.microsoft.com/office/drawing/2014/main" id="{92F5D5BF-7AB9-4F39-8AF0-A490726A789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4151"/>
          <a:stretch/>
        </p:blipFill>
        <p:spPr>
          <a:xfrm>
            <a:off x="6682635" y="2488205"/>
            <a:ext cx="2645219" cy="2054179"/>
          </a:xfrm>
          <a:prstGeom prst="rect">
            <a:avLst/>
          </a:prstGeom>
        </p:spPr>
      </p:pic>
      <p:pic>
        <p:nvPicPr>
          <p:cNvPr id="25" name="Picture 24">
            <a:extLst>
              <a:ext uri="{FF2B5EF4-FFF2-40B4-BE49-F238E27FC236}">
                <a16:creationId xmlns:a16="http://schemas.microsoft.com/office/drawing/2014/main" id="{F8640E57-4F32-484B-A11E-E0944B5CFCFB}"/>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14151"/>
          <a:stretch/>
        </p:blipFill>
        <p:spPr>
          <a:xfrm>
            <a:off x="9313981" y="2488204"/>
            <a:ext cx="2645219" cy="2054179"/>
          </a:xfrm>
          <a:prstGeom prst="rect">
            <a:avLst/>
          </a:prstGeom>
        </p:spPr>
      </p:pic>
      <p:pic>
        <p:nvPicPr>
          <p:cNvPr id="28" name="Graphic 27" descr="Arrow Slight curve">
            <a:extLst>
              <a:ext uri="{FF2B5EF4-FFF2-40B4-BE49-F238E27FC236}">
                <a16:creationId xmlns:a16="http://schemas.microsoft.com/office/drawing/2014/main" id="{36F9FA77-E671-48AB-AA58-C44AF553F24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flipV="1">
            <a:off x="7438467" y="2266724"/>
            <a:ext cx="2178422" cy="1025418"/>
          </a:xfrm>
          <a:prstGeom prst="rect">
            <a:avLst/>
          </a:prstGeom>
        </p:spPr>
      </p:pic>
      <p:pic>
        <p:nvPicPr>
          <p:cNvPr id="30" name="Graphic 29" descr="Arrow Straight">
            <a:extLst>
              <a:ext uri="{FF2B5EF4-FFF2-40B4-BE49-F238E27FC236}">
                <a16:creationId xmlns:a16="http://schemas.microsoft.com/office/drawing/2014/main" id="{D4170E11-475E-484B-B3BC-081E55C063D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232964" y="3734154"/>
            <a:ext cx="2126025" cy="914400"/>
          </a:xfrm>
          <a:prstGeom prst="rect">
            <a:avLst/>
          </a:prstGeom>
        </p:spPr>
      </p:pic>
    </p:spTree>
    <p:extLst>
      <p:ext uri="{BB962C8B-B14F-4D97-AF65-F5344CB8AC3E}">
        <p14:creationId xmlns:p14="http://schemas.microsoft.com/office/powerpoint/2010/main" val="4076307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054600" cy="869950"/>
          </a:xfrm>
          <a:prstGeom prst="rect">
            <a:avLst/>
          </a:prstGeom>
        </p:spPr>
      </p:pic>
      <p:sp>
        <p:nvSpPr>
          <p:cNvPr id="4" name="Title 3"/>
          <p:cNvSpPr>
            <a:spLocks noGrp="1"/>
          </p:cNvSpPr>
          <p:nvPr>
            <p:ph type="title"/>
          </p:nvPr>
        </p:nvSpPr>
        <p:spPr>
          <a:xfrm>
            <a:off x="0" y="294041"/>
            <a:ext cx="4737100" cy="707849"/>
          </a:xfrm>
        </p:spPr>
        <p:txBody>
          <a:bodyPr>
            <a:normAutofit fontScale="90000"/>
          </a:bodyPr>
          <a:lstStyle/>
          <a:p>
            <a:r>
              <a:rPr lang="en-GB" sz="3600" b="1" dirty="0" err="1">
                <a:solidFill>
                  <a:schemeClr val="bg1"/>
                </a:solidFill>
              </a:rPr>
              <a:t>Wer</a:t>
            </a:r>
            <a:r>
              <a:rPr lang="en-GB" sz="3600" b="1" dirty="0">
                <a:solidFill>
                  <a:schemeClr val="bg1"/>
                </a:solidFill>
              </a:rPr>
              <a:t> </a:t>
            </a:r>
            <a:r>
              <a:rPr lang="en-GB" sz="3600" b="1" dirty="0" err="1">
                <a:solidFill>
                  <a:schemeClr val="bg1"/>
                </a:solidFill>
              </a:rPr>
              <a:t>macht</a:t>
            </a:r>
            <a:r>
              <a:rPr lang="en-GB" sz="3600" b="1" dirty="0">
                <a:solidFill>
                  <a:schemeClr val="bg1"/>
                </a:solidFill>
              </a:rPr>
              <a:t> was? [4/8]</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987336F-229B-4DB9-8270-428094F4DF48}"/>
              </a:ext>
            </a:extLst>
          </p:cNvPr>
          <p:cNvSpPr txBox="1"/>
          <p:nvPr/>
        </p:nvSpPr>
        <p:spPr>
          <a:xfrm>
            <a:off x="2222500" y="5424841"/>
            <a:ext cx="7962900" cy="769441"/>
          </a:xfrm>
          <a:prstGeom prst="rect">
            <a:avLst/>
          </a:prstGeom>
          <a:noFill/>
        </p:spPr>
        <p:txBody>
          <a:bodyPr wrap="square" rtlCol="0">
            <a:spAutoFit/>
          </a:bodyPr>
          <a:lstStyle/>
          <a:p>
            <a:pPr algn="ctr"/>
            <a:r>
              <a:rPr lang="en-US" sz="4400" dirty="0" err="1">
                <a:solidFill>
                  <a:schemeClr val="accent5">
                    <a:lumMod val="50000"/>
                  </a:schemeClr>
                </a:solidFill>
              </a:rPr>
              <a:t>Wir</a:t>
            </a:r>
            <a:r>
              <a:rPr lang="en-US" sz="4400" dirty="0">
                <a:solidFill>
                  <a:schemeClr val="accent5">
                    <a:lumMod val="50000"/>
                  </a:schemeClr>
                </a:solidFill>
              </a:rPr>
              <a:t> laden </a:t>
            </a:r>
            <a:r>
              <a:rPr lang="en-US" sz="4400" dirty="0" err="1">
                <a:solidFill>
                  <a:schemeClr val="accent5">
                    <a:lumMod val="50000"/>
                  </a:schemeClr>
                </a:solidFill>
              </a:rPr>
              <a:t>sie</a:t>
            </a:r>
            <a:r>
              <a:rPr lang="en-US" sz="4400" dirty="0">
                <a:solidFill>
                  <a:schemeClr val="accent5">
                    <a:lumMod val="50000"/>
                  </a:schemeClr>
                </a:solidFill>
              </a:rPr>
              <a:t> </a:t>
            </a:r>
            <a:r>
              <a:rPr lang="en-US" sz="4400" dirty="0" err="1">
                <a:solidFill>
                  <a:schemeClr val="accent5">
                    <a:lumMod val="50000"/>
                  </a:schemeClr>
                </a:solidFill>
              </a:rPr>
              <a:t>ein</a:t>
            </a:r>
            <a:r>
              <a:rPr lang="en-US" sz="4400" dirty="0">
                <a:solidFill>
                  <a:schemeClr val="accent5">
                    <a:lumMod val="50000"/>
                  </a:schemeClr>
                </a:solidFill>
              </a:rPr>
              <a:t>.</a:t>
            </a:r>
          </a:p>
        </p:txBody>
      </p:sp>
      <p:sp>
        <p:nvSpPr>
          <p:cNvPr id="11" name="Rectangle 10">
            <a:extLst>
              <a:ext uri="{FF2B5EF4-FFF2-40B4-BE49-F238E27FC236}">
                <a16:creationId xmlns:a16="http://schemas.microsoft.com/office/drawing/2014/main" id="{66AD5A9C-1124-486A-9CA5-33EA14B83394}"/>
              </a:ext>
            </a:extLst>
          </p:cNvPr>
          <p:cNvSpPr/>
          <p:nvPr/>
        </p:nvSpPr>
        <p:spPr>
          <a:xfrm>
            <a:off x="3346077" y="1388152"/>
            <a:ext cx="558800" cy="53135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rgbClr val="115076"/>
                </a:solidFill>
              </a:rPr>
              <a:t>A</a:t>
            </a:r>
          </a:p>
        </p:txBody>
      </p:sp>
      <p:sp>
        <p:nvSpPr>
          <p:cNvPr id="12" name="Rectangle 11">
            <a:extLst>
              <a:ext uri="{FF2B5EF4-FFF2-40B4-BE49-F238E27FC236}">
                <a16:creationId xmlns:a16="http://schemas.microsoft.com/office/drawing/2014/main" id="{163A0A36-FBD3-4688-AA9C-B6E5C69988A4}"/>
              </a:ext>
            </a:extLst>
          </p:cNvPr>
          <p:cNvSpPr/>
          <p:nvPr/>
        </p:nvSpPr>
        <p:spPr>
          <a:xfrm>
            <a:off x="8527678" y="1388152"/>
            <a:ext cx="558800" cy="53135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rgbClr val="115076"/>
                </a:solidFill>
              </a:rPr>
              <a:t>B</a:t>
            </a:r>
          </a:p>
        </p:txBody>
      </p:sp>
      <p:pic>
        <p:nvPicPr>
          <p:cNvPr id="6" name="Picture 5" descr="A picture containing graphical user interface&#10;&#10;Description automatically generated">
            <a:extLst>
              <a:ext uri="{FF2B5EF4-FFF2-40B4-BE49-F238E27FC236}">
                <a16:creationId xmlns:a16="http://schemas.microsoft.com/office/drawing/2014/main" id="{A41277BD-0935-46FD-9468-423497EA1AD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7292"/>
          <a:stretch/>
        </p:blipFill>
        <p:spPr>
          <a:xfrm>
            <a:off x="1041399" y="2215585"/>
            <a:ext cx="5054601" cy="2313675"/>
          </a:xfrm>
          <a:prstGeom prst="rect">
            <a:avLst/>
          </a:prstGeom>
        </p:spPr>
      </p:pic>
      <p:pic>
        <p:nvPicPr>
          <p:cNvPr id="9" name="Picture 8">
            <a:extLst>
              <a:ext uri="{FF2B5EF4-FFF2-40B4-BE49-F238E27FC236}">
                <a16:creationId xmlns:a16="http://schemas.microsoft.com/office/drawing/2014/main" id="{2B7354F3-6C7B-49F9-AC9C-BCE51C5F66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88920" y="2006639"/>
            <a:ext cx="4119880" cy="2731566"/>
          </a:xfrm>
          <a:prstGeom prst="rect">
            <a:avLst/>
          </a:prstGeom>
        </p:spPr>
      </p:pic>
      <p:sp>
        <p:nvSpPr>
          <p:cNvPr id="14" name="Speech Bubble: Rectangle with Corners Rounded 13">
            <a:extLst>
              <a:ext uri="{FF2B5EF4-FFF2-40B4-BE49-F238E27FC236}">
                <a16:creationId xmlns:a16="http://schemas.microsoft.com/office/drawing/2014/main" id="{4B74AE30-11E1-4AE1-873A-058131E628AE}"/>
              </a:ext>
            </a:extLst>
          </p:cNvPr>
          <p:cNvSpPr/>
          <p:nvPr/>
        </p:nvSpPr>
        <p:spPr>
          <a:xfrm>
            <a:off x="6883399" y="1320003"/>
            <a:ext cx="1549401" cy="1051594"/>
          </a:xfrm>
          <a:prstGeom prst="wedgeRoundRectCallout">
            <a:avLst>
              <a:gd name="adj1" fmla="val 21597"/>
              <a:gd name="adj2" fmla="val 126026"/>
              <a:gd name="adj3" fmla="val 16667"/>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Hallo, </a:t>
            </a:r>
            <a:r>
              <a:rPr lang="en-GB" dirty="0" err="1">
                <a:solidFill>
                  <a:srgbClr val="115076"/>
                </a:solidFill>
              </a:rPr>
              <a:t>wir</a:t>
            </a:r>
            <a:r>
              <a:rPr lang="en-GB" dirty="0">
                <a:solidFill>
                  <a:srgbClr val="115076"/>
                </a:solidFill>
              </a:rPr>
              <a:t> </a:t>
            </a:r>
            <a:r>
              <a:rPr lang="en-GB" dirty="0" err="1">
                <a:solidFill>
                  <a:srgbClr val="115076"/>
                </a:solidFill>
              </a:rPr>
              <a:t>kommen</a:t>
            </a:r>
            <a:r>
              <a:rPr lang="en-GB" dirty="0">
                <a:solidFill>
                  <a:srgbClr val="115076"/>
                </a:solidFill>
              </a:rPr>
              <a:t> </a:t>
            </a:r>
            <a:r>
              <a:rPr lang="en-GB" dirty="0" err="1">
                <a:solidFill>
                  <a:srgbClr val="115076"/>
                </a:solidFill>
              </a:rPr>
              <a:t>zu</a:t>
            </a:r>
            <a:r>
              <a:rPr lang="en-GB" dirty="0">
                <a:solidFill>
                  <a:srgbClr val="115076"/>
                </a:solidFill>
              </a:rPr>
              <a:t> </a:t>
            </a:r>
            <a:r>
              <a:rPr lang="en-GB" dirty="0" err="1">
                <a:solidFill>
                  <a:srgbClr val="115076"/>
                </a:solidFill>
              </a:rPr>
              <a:t>Besuch</a:t>
            </a:r>
            <a:r>
              <a:rPr lang="en-GB" dirty="0">
                <a:solidFill>
                  <a:srgbClr val="115076"/>
                </a:solidFill>
              </a:rPr>
              <a:t>!</a:t>
            </a:r>
          </a:p>
        </p:txBody>
      </p:sp>
      <p:sp>
        <p:nvSpPr>
          <p:cNvPr id="15" name="Speech Bubble: Rectangle with Corners Rounded 14">
            <a:extLst>
              <a:ext uri="{FF2B5EF4-FFF2-40B4-BE49-F238E27FC236}">
                <a16:creationId xmlns:a16="http://schemas.microsoft.com/office/drawing/2014/main" id="{0F01383E-792C-4A0B-AB7C-CBCBF2A543A0}"/>
              </a:ext>
            </a:extLst>
          </p:cNvPr>
          <p:cNvSpPr/>
          <p:nvPr/>
        </p:nvSpPr>
        <p:spPr>
          <a:xfrm>
            <a:off x="9220199" y="1850602"/>
            <a:ext cx="1549401" cy="531355"/>
          </a:xfrm>
          <a:prstGeom prst="wedgeRoundRectCallout">
            <a:avLst>
              <a:gd name="adj1" fmla="val -48427"/>
              <a:gd name="adj2" fmla="val 129296"/>
              <a:gd name="adj3" fmla="val 16667"/>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Ach, </a:t>
            </a:r>
            <a:r>
              <a:rPr lang="en-GB" dirty="0" err="1">
                <a:solidFill>
                  <a:srgbClr val="115076"/>
                </a:solidFill>
              </a:rPr>
              <a:t>nein</a:t>
            </a:r>
            <a:r>
              <a:rPr lang="en-GB" dirty="0">
                <a:solidFill>
                  <a:srgbClr val="115076"/>
                </a:solidFill>
              </a:rPr>
              <a:t>!</a:t>
            </a:r>
          </a:p>
        </p:txBody>
      </p:sp>
      <p:pic>
        <p:nvPicPr>
          <p:cNvPr id="13" name="Picture 12" descr="green checkmark">
            <a:extLst>
              <a:ext uri="{FF2B5EF4-FFF2-40B4-BE49-F238E27FC236}">
                <a16:creationId xmlns:a16="http://schemas.microsoft.com/office/drawing/2014/main" id="{F85E6311-CBD1-4D63-AB46-482F0A161D1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03081" y="2671162"/>
            <a:ext cx="950399" cy="990000"/>
          </a:xfrm>
          <a:prstGeom prst="rect">
            <a:avLst/>
          </a:prstGeom>
        </p:spPr>
      </p:pic>
    </p:spTree>
    <p:extLst>
      <p:ext uri="{BB962C8B-B14F-4D97-AF65-F5344CB8AC3E}">
        <p14:creationId xmlns:p14="http://schemas.microsoft.com/office/powerpoint/2010/main" val="267034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054600" cy="869950"/>
          </a:xfrm>
          <a:prstGeom prst="rect">
            <a:avLst/>
          </a:prstGeom>
        </p:spPr>
      </p:pic>
      <p:sp>
        <p:nvSpPr>
          <p:cNvPr id="4" name="Title 3"/>
          <p:cNvSpPr>
            <a:spLocks noGrp="1"/>
          </p:cNvSpPr>
          <p:nvPr>
            <p:ph type="title"/>
          </p:nvPr>
        </p:nvSpPr>
        <p:spPr>
          <a:xfrm>
            <a:off x="0" y="294041"/>
            <a:ext cx="4737100" cy="707849"/>
          </a:xfrm>
        </p:spPr>
        <p:txBody>
          <a:bodyPr>
            <a:normAutofit fontScale="90000"/>
          </a:bodyPr>
          <a:lstStyle/>
          <a:p>
            <a:r>
              <a:rPr lang="en-GB" sz="3600" b="1" dirty="0" err="1">
                <a:solidFill>
                  <a:schemeClr val="bg1"/>
                </a:solidFill>
              </a:rPr>
              <a:t>Wer</a:t>
            </a:r>
            <a:r>
              <a:rPr lang="en-GB" sz="3600" b="1" dirty="0">
                <a:solidFill>
                  <a:schemeClr val="bg1"/>
                </a:solidFill>
              </a:rPr>
              <a:t> </a:t>
            </a:r>
            <a:r>
              <a:rPr lang="en-GB" sz="3600" b="1" dirty="0" err="1">
                <a:solidFill>
                  <a:schemeClr val="bg1"/>
                </a:solidFill>
              </a:rPr>
              <a:t>macht</a:t>
            </a:r>
            <a:r>
              <a:rPr lang="en-GB" sz="3600" b="1" dirty="0">
                <a:solidFill>
                  <a:schemeClr val="bg1"/>
                </a:solidFill>
              </a:rPr>
              <a:t> was? [5/8]</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987336F-229B-4DB9-8270-428094F4DF48}"/>
              </a:ext>
            </a:extLst>
          </p:cNvPr>
          <p:cNvSpPr txBox="1"/>
          <p:nvPr/>
        </p:nvSpPr>
        <p:spPr>
          <a:xfrm>
            <a:off x="2222500" y="5424841"/>
            <a:ext cx="7962900" cy="769441"/>
          </a:xfrm>
          <a:prstGeom prst="rect">
            <a:avLst/>
          </a:prstGeom>
          <a:noFill/>
        </p:spPr>
        <p:txBody>
          <a:bodyPr wrap="square" rtlCol="0">
            <a:spAutoFit/>
          </a:bodyPr>
          <a:lstStyle/>
          <a:p>
            <a:pPr algn="ctr"/>
            <a:r>
              <a:rPr lang="en-US" sz="4400" dirty="0" err="1">
                <a:solidFill>
                  <a:schemeClr val="accent5">
                    <a:lumMod val="50000"/>
                  </a:schemeClr>
                </a:solidFill>
              </a:rPr>
              <a:t>Wir</a:t>
            </a:r>
            <a:r>
              <a:rPr lang="en-US" sz="4400" dirty="0">
                <a:solidFill>
                  <a:schemeClr val="accent5">
                    <a:lumMod val="50000"/>
                  </a:schemeClr>
                </a:solidFill>
              </a:rPr>
              <a:t> </a:t>
            </a:r>
            <a:r>
              <a:rPr lang="en-US" sz="4400" dirty="0" err="1">
                <a:solidFill>
                  <a:schemeClr val="accent5">
                    <a:lumMod val="50000"/>
                  </a:schemeClr>
                </a:solidFill>
              </a:rPr>
              <a:t>setzen</a:t>
            </a:r>
            <a:r>
              <a:rPr lang="en-US" sz="4400" dirty="0">
                <a:solidFill>
                  <a:schemeClr val="accent5">
                    <a:lumMod val="50000"/>
                  </a:schemeClr>
                </a:solidFill>
              </a:rPr>
              <a:t> </a:t>
            </a:r>
            <a:r>
              <a:rPr lang="en-US" sz="4400" dirty="0" err="1">
                <a:solidFill>
                  <a:schemeClr val="accent5">
                    <a:lumMod val="50000"/>
                  </a:schemeClr>
                </a:solidFill>
              </a:rPr>
              <a:t>uns</a:t>
            </a:r>
            <a:r>
              <a:rPr lang="en-US" sz="4400" dirty="0">
                <a:solidFill>
                  <a:schemeClr val="accent5">
                    <a:lumMod val="50000"/>
                  </a:schemeClr>
                </a:solidFill>
              </a:rPr>
              <a:t> auf das Sofa.</a:t>
            </a:r>
          </a:p>
        </p:txBody>
      </p:sp>
      <p:sp>
        <p:nvSpPr>
          <p:cNvPr id="11" name="Rectangle 10">
            <a:extLst>
              <a:ext uri="{FF2B5EF4-FFF2-40B4-BE49-F238E27FC236}">
                <a16:creationId xmlns:a16="http://schemas.microsoft.com/office/drawing/2014/main" id="{66AD5A9C-1124-486A-9CA5-33EA14B83394}"/>
              </a:ext>
            </a:extLst>
          </p:cNvPr>
          <p:cNvSpPr/>
          <p:nvPr/>
        </p:nvSpPr>
        <p:spPr>
          <a:xfrm>
            <a:off x="3346077" y="1388152"/>
            <a:ext cx="558800" cy="53135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rgbClr val="115076"/>
                </a:solidFill>
              </a:rPr>
              <a:t>A</a:t>
            </a:r>
          </a:p>
        </p:txBody>
      </p:sp>
      <p:sp>
        <p:nvSpPr>
          <p:cNvPr id="12" name="Rectangle 11">
            <a:extLst>
              <a:ext uri="{FF2B5EF4-FFF2-40B4-BE49-F238E27FC236}">
                <a16:creationId xmlns:a16="http://schemas.microsoft.com/office/drawing/2014/main" id="{163A0A36-FBD3-4688-AA9C-B6E5C69988A4}"/>
              </a:ext>
            </a:extLst>
          </p:cNvPr>
          <p:cNvSpPr/>
          <p:nvPr/>
        </p:nvSpPr>
        <p:spPr>
          <a:xfrm>
            <a:off x="8527678" y="1388152"/>
            <a:ext cx="558800" cy="53135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rgbClr val="115076"/>
                </a:solidFill>
              </a:rPr>
              <a:t>B</a:t>
            </a:r>
          </a:p>
        </p:txBody>
      </p:sp>
      <p:pic>
        <p:nvPicPr>
          <p:cNvPr id="13" name="Picture 12" descr="green checkmark">
            <a:extLst>
              <a:ext uri="{FF2B5EF4-FFF2-40B4-BE49-F238E27FC236}">
                <a16:creationId xmlns:a16="http://schemas.microsoft.com/office/drawing/2014/main" id="{F85E6311-CBD1-4D63-AB46-482F0A161D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08801" y="2683862"/>
            <a:ext cx="950399" cy="990000"/>
          </a:xfrm>
          <a:prstGeom prst="rect">
            <a:avLst/>
          </a:prstGeom>
        </p:spPr>
      </p:pic>
      <p:pic>
        <p:nvPicPr>
          <p:cNvPr id="6" name="Picture 5">
            <a:extLst>
              <a:ext uri="{FF2B5EF4-FFF2-40B4-BE49-F238E27FC236}">
                <a16:creationId xmlns:a16="http://schemas.microsoft.com/office/drawing/2014/main" id="{D66A7030-C061-4D17-8AD7-9FDC9898DD7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48654" y="2143668"/>
            <a:ext cx="4193346" cy="2767171"/>
          </a:xfrm>
          <a:prstGeom prst="rect">
            <a:avLst/>
          </a:prstGeom>
        </p:spPr>
      </p:pic>
      <p:pic>
        <p:nvPicPr>
          <p:cNvPr id="9" name="Picture 8" descr="A picture containing orange, stone&#10;&#10;Description automatically generated">
            <a:extLst>
              <a:ext uri="{FF2B5EF4-FFF2-40B4-BE49-F238E27FC236}">
                <a16:creationId xmlns:a16="http://schemas.microsoft.com/office/drawing/2014/main" id="{9A86B49C-BE40-467E-90B9-D97237E664D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23820" y="2146522"/>
            <a:ext cx="4193346" cy="2778091"/>
          </a:xfrm>
          <a:prstGeom prst="rect">
            <a:avLst/>
          </a:prstGeom>
        </p:spPr>
      </p:pic>
    </p:spTree>
    <p:extLst>
      <p:ext uri="{BB962C8B-B14F-4D97-AF65-F5344CB8AC3E}">
        <p14:creationId xmlns:p14="http://schemas.microsoft.com/office/powerpoint/2010/main" val="4278939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054600" cy="869950"/>
          </a:xfrm>
          <a:prstGeom prst="rect">
            <a:avLst/>
          </a:prstGeom>
        </p:spPr>
      </p:pic>
      <p:sp>
        <p:nvSpPr>
          <p:cNvPr id="4" name="Title 3"/>
          <p:cNvSpPr>
            <a:spLocks noGrp="1"/>
          </p:cNvSpPr>
          <p:nvPr>
            <p:ph type="title"/>
          </p:nvPr>
        </p:nvSpPr>
        <p:spPr>
          <a:xfrm>
            <a:off x="0" y="294041"/>
            <a:ext cx="4737100" cy="707849"/>
          </a:xfrm>
        </p:spPr>
        <p:txBody>
          <a:bodyPr>
            <a:normAutofit fontScale="90000"/>
          </a:bodyPr>
          <a:lstStyle/>
          <a:p>
            <a:r>
              <a:rPr lang="en-GB" sz="3600" b="1" dirty="0" err="1">
                <a:solidFill>
                  <a:schemeClr val="bg1"/>
                </a:solidFill>
              </a:rPr>
              <a:t>Wer</a:t>
            </a:r>
            <a:r>
              <a:rPr lang="en-GB" sz="3600" b="1" dirty="0">
                <a:solidFill>
                  <a:schemeClr val="bg1"/>
                </a:solidFill>
              </a:rPr>
              <a:t> </a:t>
            </a:r>
            <a:r>
              <a:rPr lang="en-GB" sz="3600" b="1" dirty="0" err="1">
                <a:solidFill>
                  <a:schemeClr val="bg1"/>
                </a:solidFill>
              </a:rPr>
              <a:t>macht</a:t>
            </a:r>
            <a:r>
              <a:rPr lang="en-GB" sz="3600" b="1" dirty="0">
                <a:solidFill>
                  <a:schemeClr val="bg1"/>
                </a:solidFill>
              </a:rPr>
              <a:t> was? [6/8]</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987336F-229B-4DB9-8270-428094F4DF48}"/>
              </a:ext>
            </a:extLst>
          </p:cNvPr>
          <p:cNvSpPr txBox="1"/>
          <p:nvPr/>
        </p:nvSpPr>
        <p:spPr>
          <a:xfrm>
            <a:off x="2222500" y="5424841"/>
            <a:ext cx="7962900" cy="769441"/>
          </a:xfrm>
          <a:prstGeom prst="rect">
            <a:avLst/>
          </a:prstGeom>
          <a:noFill/>
        </p:spPr>
        <p:txBody>
          <a:bodyPr wrap="square" rtlCol="0">
            <a:spAutoFit/>
          </a:bodyPr>
          <a:lstStyle/>
          <a:p>
            <a:pPr algn="ctr"/>
            <a:r>
              <a:rPr lang="en-US" sz="4400" dirty="0">
                <a:solidFill>
                  <a:schemeClr val="accent5">
                    <a:lumMod val="50000"/>
                  </a:schemeClr>
                </a:solidFill>
              </a:rPr>
              <a:t>Sie </a:t>
            </a:r>
            <a:r>
              <a:rPr lang="en-US" sz="4400" dirty="0" err="1">
                <a:solidFill>
                  <a:schemeClr val="accent5">
                    <a:lumMod val="50000"/>
                  </a:schemeClr>
                </a:solidFill>
              </a:rPr>
              <a:t>entwickeln</a:t>
            </a:r>
            <a:r>
              <a:rPr lang="en-US" sz="4400" dirty="0">
                <a:solidFill>
                  <a:schemeClr val="accent5">
                    <a:lumMod val="50000"/>
                  </a:schemeClr>
                </a:solidFill>
              </a:rPr>
              <a:t> </a:t>
            </a:r>
            <a:r>
              <a:rPr lang="en-US" sz="4400" dirty="0" err="1">
                <a:solidFill>
                  <a:schemeClr val="accent5">
                    <a:lumMod val="50000"/>
                  </a:schemeClr>
                </a:solidFill>
              </a:rPr>
              <a:t>sich</a:t>
            </a:r>
            <a:r>
              <a:rPr lang="en-US" sz="4400" dirty="0">
                <a:solidFill>
                  <a:schemeClr val="accent5">
                    <a:lumMod val="50000"/>
                  </a:schemeClr>
                </a:solidFill>
              </a:rPr>
              <a:t>.</a:t>
            </a:r>
          </a:p>
        </p:txBody>
      </p:sp>
      <p:sp>
        <p:nvSpPr>
          <p:cNvPr id="11" name="Rectangle 10">
            <a:extLst>
              <a:ext uri="{FF2B5EF4-FFF2-40B4-BE49-F238E27FC236}">
                <a16:creationId xmlns:a16="http://schemas.microsoft.com/office/drawing/2014/main" id="{66AD5A9C-1124-486A-9CA5-33EA14B83394}"/>
              </a:ext>
            </a:extLst>
          </p:cNvPr>
          <p:cNvSpPr/>
          <p:nvPr/>
        </p:nvSpPr>
        <p:spPr>
          <a:xfrm>
            <a:off x="3346077" y="1388152"/>
            <a:ext cx="558800" cy="53135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rgbClr val="115076"/>
                </a:solidFill>
              </a:rPr>
              <a:t>A</a:t>
            </a:r>
          </a:p>
        </p:txBody>
      </p:sp>
      <p:sp>
        <p:nvSpPr>
          <p:cNvPr id="12" name="Rectangle 11">
            <a:extLst>
              <a:ext uri="{FF2B5EF4-FFF2-40B4-BE49-F238E27FC236}">
                <a16:creationId xmlns:a16="http://schemas.microsoft.com/office/drawing/2014/main" id="{163A0A36-FBD3-4688-AA9C-B6E5C69988A4}"/>
              </a:ext>
            </a:extLst>
          </p:cNvPr>
          <p:cNvSpPr/>
          <p:nvPr/>
        </p:nvSpPr>
        <p:spPr>
          <a:xfrm>
            <a:off x="8527678" y="1388152"/>
            <a:ext cx="558800" cy="53135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rgbClr val="115076"/>
                </a:solidFill>
              </a:rPr>
              <a:t>B</a:t>
            </a:r>
          </a:p>
        </p:txBody>
      </p:sp>
      <p:pic>
        <p:nvPicPr>
          <p:cNvPr id="13" name="Picture 12" descr="green checkmark">
            <a:extLst>
              <a:ext uri="{FF2B5EF4-FFF2-40B4-BE49-F238E27FC236}">
                <a16:creationId xmlns:a16="http://schemas.microsoft.com/office/drawing/2014/main" id="{F85E6311-CBD1-4D63-AB46-482F0A161D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08801" y="2683862"/>
            <a:ext cx="950399" cy="990000"/>
          </a:xfrm>
          <a:prstGeom prst="rect">
            <a:avLst/>
          </a:prstGeom>
        </p:spPr>
      </p:pic>
      <p:pic>
        <p:nvPicPr>
          <p:cNvPr id="6" name="Picture 5">
            <a:extLst>
              <a:ext uri="{FF2B5EF4-FFF2-40B4-BE49-F238E27FC236}">
                <a16:creationId xmlns:a16="http://schemas.microsoft.com/office/drawing/2014/main" id="{18DD99AF-03CC-4EEB-8490-482683D1C3C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36083" y="3954250"/>
            <a:ext cx="1772717" cy="1476341"/>
          </a:xfrm>
          <a:prstGeom prst="rect">
            <a:avLst/>
          </a:prstGeom>
        </p:spPr>
      </p:pic>
      <p:pic>
        <p:nvPicPr>
          <p:cNvPr id="9" name="Picture 8" descr="Logo&#10;&#10;Description automatically generated">
            <a:extLst>
              <a:ext uri="{FF2B5EF4-FFF2-40B4-BE49-F238E27FC236}">
                <a16:creationId xmlns:a16="http://schemas.microsoft.com/office/drawing/2014/main" id="{CB6DE3E0-CD76-4CDA-9995-96C4856F3B7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76992" y="2836562"/>
            <a:ext cx="1727200" cy="2032000"/>
          </a:xfrm>
          <a:prstGeom prst="rect">
            <a:avLst/>
          </a:prstGeom>
        </p:spPr>
      </p:pic>
      <p:pic>
        <p:nvPicPr>
          <p:cNvPr id="14" name="Picture 13" descr="A picture containing light&#10;&#10;Description automatically generated">
            <a:extLst>
              <a:ext uri="{FF2B5EF4-FFF2-40B4-BE49-F238E27FC236}">
                <a16:creationId xmlns:a16="http://schemas.microsoft.com/office/drawing/2014/main" id="{4FE6ABDC-8550-4EBA-AD22-AFD06357110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93411" y="2280282"/>
            <a:ext cx="2016922" cy="1679718"/>
          </a:xfrm>
          <a:prstGeom prst="rect">
            <a:avLst/>
          </a:prstGeom>
        </p:spPr>
      </p:pic>
      <p:pic>
        <p:nvPicPr>
          <p:cNvPr id="16" name="Picture 15" descr="Logo&#10;&#10;Description automatically generated">
            <a:extLst>
              <a:ext uri="{FF2B5EF4-FFF2-40B4-BE49-F238E27FC236}">
                <a16:creationId xmlns:a16="http://schemas.microsoft.com/office/drawing/2014/main" id="{47F9D96C-FC67-4C23-A8F8-3293582BE76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57442" y="3978566"/>
            <a:ext cx="1073246" cy="1302138"/>
          </a:xfrm>
          <a:prstGeom prst="rect">
            <a:avLst/>
          </a:prstGeom>
        </p:spPr>
      </p:pic>
      <p:pic>
        <p:nvPicPr>
          <p:cNvPr id="18" name="Picture 17" descr="A picture containing background pattern&#10;&#10;Description automatically generated">
            <a:extLst>
              <a:ext uri="{FF2B5EF4-FFF2-40B4-BE49-F238E27FC236}">
                <a16:creationId xmlns:a16="http://schemas.microsoft.com/office/drawing/2014/main" id="{3C64BB69-8E09-43AC-A843-16487F8FFF8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97415" y="2683862"/>
            <a:ext cx="1073246" cy="1302138"/>
          </a:xfrm>
          <a:prstGeom prst="rect">
            <a:avLst/>
          </a:prstGeom>
        </p:spPr>
      </p:pic>
      <p:pic>
        <p:nvPicPr>
          <p:cNvPr id="20" name="Picture 19">
            <a:extLst>
              <a:ext uri="{FF2B5EF4-FFF2-40B4-BE49-F238E27FC236}">
                <a16:creationId xmlns:a16="http://schemas.microsoft.com/office/drawing/2014/main" id="{BA0E085E-FF5E-4CA1-880E-E36EEF008C5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 y="2159000"/>
            <a:ext cx="931396" cy="1135416"/>
          </a:xfrm>
          <a:prstGeom prst="rect">
            <a:avLst/>
          </a:prstGeom>
        </p:spPr>
      </p:pic>
      <p:pic>
        <p:nvPicPr>
          <p:cNvPr id="22" name="Picture 21">
            <a:extLst>
              <a:ext uri="{FF2B5EF4-FFF2-40B4-BE49-F238E27FC236}">
                <a16:creationId xmlns:a16="http://schemas.microsoft.com/office/drawing/2014/main" id="{7700F789-1265-481A-A9C5-3D19AABCAC1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57001" y="2944000"/>
            <a:ext cx="2643252" cy="2032000"/>
          </a:xfrm>
          <a:prstGeom prst="rect">
            <a:avLst/>
          </a:prstGeom>
        </p:spPr>
      </p:pic>
      <p:cxnSp>
        <p:nvCxnSpPr>
          <p:cNvPr id="24" name="Straight Arrow Connector 23">
            <a:extLst>
              <a:ext uri="{FF2B5EF4-FFF2-40B4-BE49-F238E27FC236}">
                <a16:creationId xmlns:a16="http://schemas.microsoft.com/office/drawing/2014/main" id="{591ECF95-1366-4B82-816A-6FC9698A1F01}"/>
              </a:ext>
            </a:extLst>
          </p:cNvPr>
          <p:cNvCxnSpPr>
            <a:cxnSpLocks/>
          </p:cNvCxnSpPr>
          <p:nvPr/>
        </p:nvCxnSpPr>
        <p:spPr>
          <a:xfrm flipV="1">
            <a:off x="7370661" y="3131211"/>
            <a:ext cx="1889296" cy="47651"/>
          </a:xfrm>
          <a:prstGeom prst="straightConnector1">
            <a:avLst/>
          </a:prstGeom>
          <a:ln w="76200">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3D651381-3C40-4E35-A172-07AE06B4B3CC}"/>
              </a:ext>
            </a:extLst>
          </p:cNvPr>
          <p:cNvCxnSpPr>
            <a:cxnSpLocks/>
          </p:cNvCxnSpPr>
          <p:nvPr/>
        </p:nvCxnSpPr>
        <p:spPr>
          <a:xfrm flipV="1">
            <a:off x="7487533" y="4605810"/>
            <a:ext cx="1889296" cy="47651"/>
          </a:xfrm>
          <a:prstGeom prst="straightConnector1">
            <a:avLst/>
          </a:prstGeom>
          <a:ln w="76200">
            <a:solidFill>
              <a:srgbClr val="11507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4778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054600" cy="869950"/>
          </a:xfrm>
          <a:prstGeom prst="rect">
            <a:avLst/>
          </a:prstGeom>
        </p:spPr>
      </p:pic>
      <p:sp>
        <p:nvSpPr>
          <p:cNvPr id="4" name="Title 3"/>
          <p:cNvSpPr>
            <a:spLocks noGrp="1"/>
          </p:cNvSpPr>
          <p:nvPr>
            <p:ph type="title"/>
          </p:nvPr>
        </p:nvSpPr>
        <p:spPr>
          <a:xfrm>
            <a:off x="0" y="294041"/>
            <a:ext cx="4737100" cy="707849"/>
          </a:xfrm>
        </p:spPr>
        <p:txBody>
          <a:bodyPr>
            <a:normAutofit fontScale="90000"/>
          </a:bodyPr>
          <a:lstStyle/>
          <a:p>
            <a:r>
              <a:rPr lang="en-GB" sz="3600" b="1" dirty="0" err="1">
                <a:solidFill>
                  <a:schemeClr val="bg1"/>
                </a:solidFill>
              </a:rPr>
              <a:t>Wer</a:t>
            </a:r>
            <a:r>
              <a:rPr lang="en-GB" sz="3600" b="1" dirty="0">
                <a:solidFill>
                  <a:schemeClr val="bg1"/>
                </a:solidFill>
              </a:rPr>
              <a:t> </a:t>
            </a:r>
            <a:r>
              <a:rPr lang="en-GB" sz="3600" b="1" dirty="0" err="1">
                <a:solidFill>
                  <a:schemeClr val="bg1"/>
                </a:solidFill>
              </a:rPr>
              <a:t>macht</a:t>
            </a:r>
            <a:r>
              <a:rPr lang="en-GB" sz="3600" b="1" dirty="0">
                <a:solidFill>
                  <a:schemeClr val="bg1"/>
                </a:solidFill>
              </a:rPr>
              <a:t> was? [7/8]</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987336F-229B-4DB9-8270-428094F4DF48}"/>
              </a:ext>
            </a:extLst>
          </p:cNvPr>
          <p:cNvSpPr txBox="1"/>
          <p:nvPr/>
        </p:nvSpPr>
        <p:spPr>
          <a:xfrm>
            <a:off x="2222500" y="5424841"/>
            <a:ext cx="7962900" cy="769441"/>
          </a:xfrm>
          <a:prstGeom prst="rect">
            <a:avLst/>
          </a:prstGeom>
          <a:noFill/>
        </p:spPr>
        <p:txBody>
          <a:bodyPr wrap="square" rtlCol="0">
            <a:spAutoFit/>
          </a:bodyPr>
          <a:lstStyle/>
          <a:p>
            <a:pPr algn="ctr"/>
            <a:r>
              <a:rPr lang="en-US" sz="4400" dirty="0">
                <a:solidFill>
                  <a:schemeClr val="accent5">
                    <a:lumMod val="50000"/>
                  </a:schemeClr>
                </a:solidFill>
              </a:rPr>
              <a:t>Sie </a:t>
            </a:r>
            <a:r>
              <a:rPr lang="en-US" sz="4400" dirty="0" err="1">
                <a:solidFill>
                  <a:schemeClr val="accent5">
                    <a:lumMod val="50000"/>
                  </a:schemeClr>
                </a:solidFill>
              </a:rPr>
              <a:t>melden</a:t>
            </a:r>
            <a:r>
              <a:rPr lang="en-US" sz="4400" dirty="0">
                <a:solidFill>
                  <a:schemeClr val="accent5">
                    <a:lumMod val="50000"/>
                  </a:schemeClr>
                </a:solidFill>
              </a:rPr>
              <a:t> </a:t>
            </a:r>
            <a:r>
              <a:rPr lang="en-US" sz="4400" dirty="0" err="1">
                <a:solidFill>
                  <a:schemeClr val="accent5">
                    <a:lumMod val="50000"/>
                  </a:schemeClr>
                </a:solidFill>
              </a:rPr>
              <a:t>sich</a:t>
            </a:r>
            <a:r>
              <a:rPr lang="en-US" sz="4400" dirty="0">
                <a:solidFill>
                  <a:schemeClr val="accent5">
                    <a:lumMod val="50000"/>
                  </a:schemeClr>
                </a:solidFill>
              </a:rPr>
              <a:t>.</a:t>
            </a:r>
          </a:p>
        </p:txBody>
      </p:sp>
      <p:sp>
        <p:nvSpPr>
          <p:cNvPr id="11" name="Rectangle 10">
            <a:extLst>
              <a:ext uri="{FF2B5EF4-FFF2-40B4-BE49-F238E27FC236}">
                <a16:creationId xmlns:a16="http://schemas.microsoft.com/office/drawing/2014/main" id="{66AD5A9C-1124-486A-9CA5-33EA14B83394}"/>
              </a:ext>
            </a:extLst>
          </p:cNvPr>
          <p:cNvSpPr/>
          <p:nvPr/>
        </p:nvSpPr>
        <p:spPr>
          <a:xfrm>
            <a:off x="3346077" y="1388152"/>
            <a:ext cx="558800" cy="53135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rgbClr val="115076"/>
                </a:solidFill>
              </a:rPr>
              <a:t>A</a:t>
            </a:r>
          </a:p>
        </p:txBody>
      </p:sp>
      <p:sp>
        <p:nvSpPr>
          <p:cNvPr id="12" name="Rectangle 11">
            <a:extLst>
              <a:ext uri="{FF2B5EF4-FFF2-40B4-BE49-F238E27FC236}">
                <a16:creationId xmlns:a16="http://schemas.microsoft.com/office/drawing/2014/main" id="{163A0A36-FBD3-4688-AA9C-B6E5C69988A4}"/>
              </a:ext>
            </a:extLst>
          </p:cNvPr>
          <p:cNvSpPr/>
          <p:nvPr/>
        </p:nvSpPr>
        <p:spPr>
          <a:xfrm>
            <a:off x="8527678" y="1388152"/>
            <a:ext cx="558800" cy="53135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rgbClr val="115076"/>
                </a:solidFill>
              </a:rPr>
              <a:t>B</a:t>
            </a:r>
          </a:p>
        </p:txBody>
      </p:sp>
      <p:pic>
        <p:nvPicPr>
          <p:cNvPr id="9" name="Picture 8" descr="A picture containing outdoor, person, car mirror, mirror&#10;&#10;Description automatically generated">
            <a:extLst>
              <a:ext uri="{FF2B5EF4-FFF2-40B4-BE49-F238E27FC236}">
                <a16:creationId xmlns:a16="http://schemas.microsoft.com/office/drawing/2014/main" id="{F28C55AB-6E88-4458-B0F6-0DFE7B3E0CF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151"/>
          <a:stretch/>
        </p:blipFill>
        <p:spPr>
          <a:xfrm>
            <a:off x="1018435" y="2401910"/>
            <a:ext cx="2645219" cy="2054179"/>
          </a:xfrm>
          <a:prstGeom prst="rect">
            <a:avLst/>
          </a:prstGeom>
        </p:spPr>
      </p:pic>
      <p:pic>
        <p:nvPicPr>
          <p:cNvPr id="10" name="Picture 9">
            <a:extLst>
              <a:ext uri="{FF2B5EF4-FFF2-40B4-BE49-F238E27FC236}">
                <a16:creationId xmlns:a16="http://schemas.microsoft.com/office/drawing/2014/main" id="{B3316816-76F4-42B7-A3A5-2054A068A39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14151"/>
          <a:stretch/>
        </p:blipFill>
        <p:spPr>
          <a:xfrm>
            <a:off x="3649781" y="2401909"/>
            <a:ext cx="2645219" cy="2054179"/>
          </a:xfrm>
          <a:prstGeom prst="rect">
            <a:avLst/>
          </a:prstGeom>
        </p:spPr>
      </p:pic>
      <p:pic>
        <p:nvPicPr>
          <p:cNvPr id="14" name="Graphic 13" descr="Arrow Slight curve">
            <a:extLst>
              <a:ext uri="{FF2B5EF4-FFF2-40B4-BE49-F238E27FC236}">
                <a16:creationId xmlns:a16="http://schemas.microsoft.com/office/drawing/2014/main" id="{86B9A346-87EA-4BC7-8318-1E36722BE32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V="1">
            <a:off x="1774267" y="2180429"/>
            <a:ext cx="2178422" cy="1025418"/>
          </a:xfrm>
          <a:prstGeom prst="rect">
            <a:avLst/>
          </a:prstGeom>
        </p:spPr>
      </p:pic>
      <p:pic>
        <p:nvPicPr>
          <p:cNvPr id="15" name="Graphic 14" descr="Arrow Straight">
            <a:extLst>
              <a:ext uri="{FF2B5EF4-FFF2-40B4-BE49-F238E27FC236}">
                <a16:creationId xmlns:a16="http://schemas.microsoft.com/office/drawing/2014/main" id="{7B9E94ED-0B33-47C6-A769-7FF16C63483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568764" y="3647859"/>
            <a:ext cx="2126025" cy="914400"/>
          </a:xfrm>
          <a:prstGeom prst="rect">
            <a:avLst/>
          </a:prstGeom>
        </p:spPr>
      </p:pic>
      <p:pic>
        <p:nvPicPr>
          <p:cNvPr id="6" name="Picture 5" descr="A picture containing person, outdoor, cellphone&#10;&#10;Description automatically generated">
            <a:extLst>
              <a:ext uri="{FF2B5EF4-FFF2-40B4-BE49-F238E27FC236}">
                <a16:creationId xmlns:a16="http://schemas.microsoft.com/office/drawing/2014/main" id="{C9329F76-FA50-444E-966D-A74A85DAFAB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052467" y="2165098"/>
            <a:ext cx="4068021" cy="2709895"/>
          </a:xfrm>
          <a:prstGeom prst="rect">
            <a:avLst/>
          </a:prstGeom>
        </p:spPr>
      </p:pic>
      <p:pic>
        <p:nvPicPr>
          <p:cNvPr id="13" name="Picture 12" descr="green checkmark">
            <a:extLst>
              <a:ext uri="{FF2B5EF4-FFF2-40B4-BE49-F238E27FC236}">
                <a16:creationId xmlns:a16="http://schemas.microsoft.com/office/drawing/2014/main" id="{F85E6311-CBD1-4D63-AB46-482F0A161D1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828203" y="2836262"/>
            <a:ext cx="950399" cy="990000"/>
          </a:xfrm>
          <a:prstGeom prst="rect">
            <a:avLst/>
          </a:prstGeom>
        </p:spPr>
      </p:pic>
      <p:pic>
        <p:nvPicPr>
          <p:cNvPr id="16" name="Picture 15" descr="A picture containing person, outdoor, cellphone, phone&#10;&#10;Description automatically generated">
            <a:extLst>
              <a:ext uri="{FF2B5EF4-FFF2-40B4-BE49-F238E27FC236}">
                <a16:creationId xmlns:a16="http://schemas.microsoft.com/office/drawing/2014/main" id="{1B7DCDA3-732E-454C-B31F-D844CF3F64D1}"/>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8642" r="20000"/>
          <a:stretch/>
        </p:blipFill>
        <p:spPr>
          <a:xfrm flipH="1">
            <a:off x="10218519" y="1212122"/>
            <a:ext cx="1659436" cy="1807642"/>
          </a:xfrm>
          <a:prstGeom prst="rect">
            <a:avLst/>
          </a:prstGeom>
        </p:spPr>
      </p:pic>
      <p:sp>
        <p:nvSpPr>
          <p:cNvPr id="17" name="Speech Bubble: Rectangle with Corners Rounded 16">
            <a:extLst>
              <a:ext uri="{FF2B5EF4-FFF2-40B4-BE49-F238E27FC236}">
                <a16:creationId xmlns:a16="http://schemas.microsoft.com/office/drawing/2014/main" id="{8366EA2C-81BD-465A-8F0E-1A8340D86E27}"/>
              </a:ext>
            </a:extLst>
          </p:cNvPr>
          <p:cNvSpPr/>
          <p:nvPr/>
        </p:nvSpPr>
        <p:spPr>
          <a:xfrm>
            <a:off x="6536039" y="1478873"/>
            <a:ext cx="1625600" cy="769441"/>
          </a:xfrm>
          <a:prstGeom prst="wedgeRoundRectCallout">
            <a:avLst>
              <a:gd name="adj1" fmla="val -9114"/>
              <a:gd name="adj2" fmla="val 102113"/>
              <a:gd name="adj3" fmla="val 16667"/>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Hallo, </a:t>
            </a:r>
            <a:r>
              <a:rPr lang="en-GB" dirty="0" err="1">
                <a:solidFill>
                  <a:srgbClr val="115076"/>
                </a:solidFill>
              </a:rPr>
              <a:t>Polizei</a:t>
            </a:r>
            <a:r>
              <a:rPr lang="en-GB" dirty="0">
                <a:solidFill>
                  <a:srgbClr val="115076"/>
                </a:solidFill>
              </a:rPr>
              <a:t>? …</a:t>
            </a:r>
          </a:p>
        </p:txBody>
      </p:sp>
      <p:sp>
        <p:nvSpPr>
          <p:cNvPr id="18" name="Speech Bubble: Rectangle with Corners Rounded 17">
            <a:extLst>
              <a:ext uri="{FF2B5EF4-FFF2-40B4-BE49-F238E27FC236}">
                <a16:creationId xmlns:a16="http://schemas.microsoft.com/office/drawing/2014/main" id="{A1A937F3-21BC-435F-A168-B97B950DE639}"/>
              </a:ext>
            </a:extLst>
          </p:cNvPr>
          <p:cNvSpPr/>
          <p:nvPr/>
        </p:nvSpPr>
        <p:spPr>
          <a:xfrm>
            <a:off x="9359901" y="638827"/>
            <a:ext cx="1625600" cy="769441"/>
          </a:xfrm>
          <a:prstGeom prst="wedgeRoundRectCallout">
            <a:avLst>
              <a:gd name="adj1" fmla="val 26042"/>
              <a:gd name="adj2" fmla="val 80656"/>
              <a:gd name="adj3" fmla="val 16667"/>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Hallo, </a:t>
            </a:r>
            <a:r>
              <a:rPr lang="en-GB" dirty="0" err="1">
                <a:solidFill>
                  <a:srgbClr val="115076"/>
                </a:solidFill>
              </a:rPr>
              <a:t>Polizei</a:t>
            </a:r>
            <a:r>
              <a:rPr lang="en-GB" dirty="0">
                <a:solidFill>
                  <a:srgbClr val="115076"/>
                </a:solidFill>
              </a:rPr>
              <a:t>? …</a:t>
            </a:r>
          </a:p>
        </p:txBody>
      </p:sp>
    </p:spTree>
    <p:extLst>
      <p:ext uri="{BB962C8B-B14F-4D97-AF65-F5344CB8AC3E}">
        <p14:creationId xmlns:p14="http://schemas.microsoft.com/office/powerpoint/2010/main" val="2332024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Picture 22" descr="A picture containing grass, outdoor, hay, plant&#10;&#10;Description automatically generated">
            <a:extLst>
              <a:ext uri="{FF2B5EF4-FFF2-40B4-BE49-F238E27FC236}">
                <a16:creationId xmlns:a16="http://schemas.microsoft.com/office/drawing/2014/main" id="{E231E894-58F9-4AB7-9173-55300C1437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4867" y="2115606"/>
            <a:ext cx="4552496" cy="3037368"/>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5054600" cy="869950"/>
          </a:xfrm>
          <a:prstGeom prst="rect">
            <a:avLst/>
          </a:prstGeom>
        </p:spPr>
      </p:pic>
      <p:sp>
        <p:nvSpPr>
          <p:cNvPr id="4" name="Title 3"/>
          <p:cNvSpPr>
            <a:spLocks noGrp="1"/>
          </p:cNvSpPr>
          <p:nvPr>
            <p:ph type="title"/>
          </p:nvPr>
        </p:nvSpPr>
        <p:spPr>
          <a:xfrm>
            <a:off x="0" y="294041"/>
            <a:ext cx="4737100" cy="707849"/>
          </a:xfrm>
        </p:spPr>
        <p:txBody>
          <a:bodyPr>
            <a:normAutofit fontScale="90000"/>
          </a:bodyPr>
          <a:lstStyle/>
          <a:p>
            <a:r>
              <a:rPr lang="en-GB" sz="3600" b="1" dirty="0" err="1">
                <a:solidFill>
                  <a:schemeClr val="bg1"/>
                </a:solidFill>
              </a:rPr>
              <a:t>Wer</a:t>
            </a:r>
            <a:r>
              <a:rPr lang="en-GB" sz="3600" b="1" dirty="0">
                <a:solidFill>
                  <a:schemeClr val="bg1"/>
                </a:solidFill>
              </a:rPr>
              <a:t> </a:t>
            </a:r>
            <a:r>
              <a:rPr lang="en-GB" sz="3600" b="1" dirty="0" err="1">
                <a:solidFill>
                  <a:schemeClr val="bg1"/>
                </a:solidFill>
              </a:rPr>
              <a:t>macht</a:t>
            </a:r>
            <a:r>
              <a:rPr lang="en-GB" sz="3600" b="1" dirty="0">
                <a:solidFill>
                  <a:schemeClr val="bg1"/>
                </a:solidFill>
              </a:rPr>
              <a:t> was? [8/8]</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987336F-229B-4DB9-8270-428094F4DF48}"/>
              </a:ext>
            </a:extLst>
          </p:cNvPr>
          <p:cNvSpPr txBox="1"/>
          <p:nvPr/>
        </p:nvSpPr>
        <p:spPr>
          <a:xfrm>
            <a:off x="2222500" y="5424841"/>
            <a:ext cx="7962900" cy="769441"/>
          </a:xfrm>
          <a:prstGeom prst="rect">
            <a:avLst/>
          </a:prstGeom>
          <a:noFill/>
        </p:spPr>
        <p:txBody>
          <a:bodyPr wrap="square" rtlCol="0">
            <a:spAutoFit/>
          </a:bodyPr>
          <a:lstStyle/>
          <a:p>
            <a:pPr algn="ctr"/>
            <a:r>
              <a:rPr lang="en-US" sz="4400" dirty="0">
                <a:solidFill>
                  <a:schemeClr val="accent5">
                    <a:lumMod val="50000"/>
                  </a:schemeClr>
                </a:solidFill>
              </a:rPr>
              <a:t>Sie </a:t>
            </a:r>
            <a:r>
              <a:rPr lang="en-US" sz="4400" dirty="0" err="1">
                <a:solidFill>
                  <a:schemeClr val="accent5">
                    <a:lumMod val="50000"/>
                  </a:schemeClr>
                </a:solidFill>
              </a:rPr>
              <a:t>verstecken</a:t>
            </a:r>
            <a:r>
              <a:rPr lang="en-US" sz="4400" dirty="0">
                <a:solidFill>
                  <a:schemeClr val="accent5">
                    <a:lumMod val="50000"/>
                  </a:schemeClr>
                </a:solidFill>
              </a:rPr>
              <a:t> </a:t>
            </a:r>
            <a:r>
              <a:rPr lang="en-US" sz="4400" dirty="0" err="1">
                <a:solidFill>
                  <a:schemeClr val="accent5">
                    <a:lumMod val="50000"/>
                  </a:schemeClr>
                </a:solidFill>
              </a:rPr>
              <a:t>sie</a:t>
            </a:r>
            <a:r>
              <a:rPr lang="en-US" sz="4400" dirty="0">
                <a:solidFill>
                  <a:schemeClr val="accent5">
                    <a:lumMod val="50000"/>
                  </a:schemeClr>
                </a:solidFill>
              </a:rPr>
              <a:t>.</a:t>
            </a:r>
          </a:p>
        </p:txBody>
      </p:sp>
      <p:sp>
        <p:nvSpPr>
          <p:cNvPr id="11" name="Rectangle 10">
            <a:extLst>
              <a:ext uri="{FF2B5EF4-FFF2-40B4-BE49-F238E27FC236}">
                <a16:creationId xmlns:a16="http://schemas.microsoft.com/office/drawing/2014/main" id="{66AD5A9C-1124-486A-9CA5-33EA14B83394}"/>
              </a:ext>
            </a:extLst>
          </p:cNvPr>
          <p:cNvSpPr/>
          <p:nvPr/>
        </p:nvSpPr>
        <p:spPr>
          <a:xfrm>
            <a:off x="3346077" y="1388152"/>
            <a:ext cx="558800" cy="53135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rgbClr val="115076"/>
                </a:solidFill>
              </a:rPr>
              <a:t>A</a:t>
            </a:r>
          </a:p>
        </p:txBody>
      </p:sp>
      <p:sp>
        <p:nvSpPr>
          <p:cNvPr id="12" name="Rectangle 11">
            <a:extLst>
              <a:ext uri="{FF2B5EF4-FFF2-40B4-BE49-F238E27FC236}">
                <a16:creationId xmlns:a16="http://schemas.microsoft.com/office/drawing/2014/main" id="{163A0A36-FBD3-4688-AA9C-B6E5C69988A4}"/>
              </a:ext>
            </a:extLst>
          </p:cNvPr>
          <p:cNvSpPr/>
          <p:nvPr/>
        </p:nvSpPr>
        <p:spPr>
          <a:xfrm>
            <a:off x="8527678" y="1388152"/>
            <a:ext cx="558800" cy="53135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rgbClr val="115076"/>
                </a:solidFill>
              </a:rPr>
              <a:t>B</a:t>
            </a:r>
          </a:p>
        </p:txBody>
      </p:sp>
      <p:pic>
        <p:nvPicPr>
          <p:cNvPr id="6" name="Picture 5" descr="A picture containing outdoor, wooden, wood, old&#10;&#10;Description automatically generated">
            <a:extLst>
              <a:ext uri="{FF2B5EF4-FFF2-40B4-BE49-F238E27FC236}">
                <a16:creationId xmlns:a16="http://schemas.microsoft.com/office/drawing/2014/main" id="{39C74485-4D83-4F9A-99FC-5E8D72D194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63960" y="2099675"/>
            <a:ext cx="2034737" cy="3053298"/>
          </a:xfrm>
          <a:prstGeom prst="rect">
            <a:avLst/>
          </a:prstGeom>
        </p:spPr>
      </p:pic>
      <p:pic>
        <p:nvPicPr>
          <p:cNvPr id="16" name="Picture 15" descr="A picture containing person, outdoor, wearing&#10;&#10;Description automatically generated">
            <a:extLst>
              <a:ext uri="{FF2B5EF4-FFF2-40B4-BE49-F238E27FC236}">
                <a16:creationId xmlns:a16="http://schemas.microsoft.com/office/drawing/2014/main" id="{BC8F7E3E-8FEC-4BA8-B140-9AB4E5BC015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786" r="28295"/>
          <a:stretch/>
        </p:blipFill>
        <p:spPr>
          <a:xfrm>
            <a:off x="8734606" y="2099675"/>
            <a:ext cx="2525139" cy="3053298"/>
          </a:xfrm>
          <a:prstGeom prst="rect">
            <a:avLst/>
          </a:prstGeom>
        </p:spPr>
      </p:pic>
      <p:pic>
        <p:nvPicPr>
          <p:cNvPr id="13" name="Picture 12" descr="green checkmark">
            <a:extLst>
              <a:ext uri="{FF2B5EF4-FFF2-40B4-BE49-F238E27FC236}">
                <a16:creationId xmlns:a16="http://schemas.microsoft.com/office/drawing/2014/main" id="{F85E6311-CBD1-4D63-AB46-482F0A161D1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48835" y="3031724"/>
            <a:ext cx="950399" cy="990000"/>
          </a:xfrm>
          <a:prstGeom prst="rect">
            <a:avLst/>
          </a:prstGeom>
        </p:spPr>
      </p:pic>
      <p:pic>
        <p:nvPicPr>
          <p:cNvPr id="25" name="Picture 24" descr="A picture containing grass, outdoor, person, child&#10;&#10;Description automatically generated">
            <a:extLst>
              <a:ext uri="{FF2B5EF4-FFF2-40B4-BE49-F238E27FC236}">
                <a16:creationId xmlns:a16="http://schemas.microsoft.com/office/drawing/2014/main" id="{B3043ADD-A036-4BA8-AB5D-073BB365E12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3483"/>
          <a:stretch/>
        </p:blipFill>
        <p:spPr>
          <a:xfrm>
            <a:off x="633811" y="2115605"/>
            <a:ext cx="2134367" cy="3037368"/>
          </a:xfrm>
          <a:prstGeom prst="rect">
            <a:avLst/>
          </a:prstGeom>
        </p:spPr>
      </p:pic>
      <p:sp>
        <p:nvSpPr>
          <p:cNvPr id="14" name="Speech Bubble: Rectangle with Corners Rounded 13">
            <a:extLst>
              <a:ext uri="{FF2B5EF4-FFF2-40B4-BE49-F238E27FC236}">
                <a16:creationId xmlns:a16="http://schemas.microsoft.com/office/drawing/2014/main" id="{3C8879AC-7327-4B61-B6D2-6A2E57DB8A9B}"/>
              </a:ext>
            </a:extLst>
          </p:cNvPr>
          <p:cNvSpPr/>
          <p:nvPr/>
        </p:nvSpPr>
        <p:spPr>
          <a:xfrm>
            <a:off x="9163422" y="4572000"/>
            <a:ext cx="2912463" cy="1657891"/>
          </a:xfrm>
          <a:prstGeom prst="wedgeRoundRectCallout">
            <a:avLst>
              <a:gd name="adj1" fmla="val -65045"/>
              <a:gd name="adj2" fmla="val 24264"/>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The ‘</a:t>
            </a:r>
            <a:r>
              <a:rPr kumimoji="0" lang="en-GB" sz="2000" i="0" u="none" strike="noStrike" kern="1200" cap="none" spc="0" normalizeH="0" baseline="0" noProof="0" dirty="0" err="1">
                <a:ln>
                  <a:noFill/>
                </a:ln>
                <a:solidFill>
                  <a:prstClr val="white"/>
                </a:solidFill>
                <a:effectLst/>
                <a:uLnTx/>
                <a:uFillTx/>
                <a:latin typeface="Century Gothic" panose="020F0302020204030204"/>
                <a:ea typeface="+mn-ea"/>
                <a:cs typeface="+mn-cs"/>
              </a:rPr>
              <a:t>sie</a:t>
            </a: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 (them) here refers to </a:t>
            </a:r>
            <a:r>
              <a:rPr kumimoji="0" lang="en-GB" sz="2000" i="0" u="none" strike="noStrike" kern="1200" cap="none" spc="0" normalizeH="0" baseline="0" noProof="0" dirty="0" err="1">
                <a:ln>
                  <a:noFill/>
                </a:ln>
                <a:solidFill>
                  <a:prstClr val="white"/>
                </a:solidFill>
                <a:effectLst/>
                <a:uLnTx/>
                <a:uFillTx/>
                <a:latin typeface="Century Gothic" panose="020F0302020204030204"/>
                <a:ea typeface="+mn-ea"/>
                <a:cs typeface="+mn-cs"/>
              </a:rPr>
              <a:t>Eier</a:t>
            </a: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 (eggs) which children hide and hunt at </a:t>
            </a:r>
            <a:r>
              <a:rPr kumimoji="0" lang="en-GB" sz="2000" i="0" u="none" strike="noStrike" kern="1200" cap="none" spc="0" normalizeH="0" baseline="0" noProof="0" dirty="0" err="1">
                <a:ln>
                  <a:noFill/>
                </a:ln>
                <a:solidFill>
                  <a:prstClr val="white"/>
                </a:solidFill>
                <a:effectLst/>
                <a:uLnTx/>
                <a:uFillTx/>
                <a:latin typeface="Century Gothic" panose="020F0302020204030204"/>
                <a:ea typeface="+mn-ea"/>
                <a:cs typeface="+mn-cs"/>
              </a:rPr>
              <a:t>Ostern</a:t>
            </a: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 (Easter).</a:t>
            </a:r>
          </a:p>
        </p:txBody>
      </p:sp>
    </p:spTree>
    <p:extLst>
      <p:ext uri="{BB962C8B-B14F-4D97-AF65-F5344CB8AC3E}">
        <p14:creationId xmlns:p14="http://schemas.microsoft.com/office/powerpoint/2010/main" val="4276754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629989" cy="869950"/>
          </a:xfrm>
          <a:prstGeom prst="rect">
            <a:avLst/>
          </a:prstGeom>
        </p:spPr>
      </p:pic>
      <p:sp>
        <p:nvSpPr>
          <p:cNvPr id="4" name="Title 3"/>
          <p:cNvSpPr>
            <a:spLocks noGrp="1"/>
          </p:cNvSpPr>
          <p:nvPr>
            <p:ph type="title"/>
          </p:nvPr>
        </p:nvSpPr>
        <p:spPr>
          <a:xfrm>
            <a:off x="0" y="294040"/>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2843867" y="174798"/>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Sag den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Satz</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so schnell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möglich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3</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Sekunden</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LOS!</a:t>
            </a:r>
          </a:p>
        </p:txBody>
      </p:sp>
      <p:sp>
        <p:nvSpPr>
          <p:cNvPr id="16" name="Rectangle 15">
            <a:extLst>
              <a:ext uri="{FF2B5EF4-FFF2-40B4-BE49-F238E27FC236}">
                <a16:creationId xmlns:a16="http://schemas.microsoft.com/office/drawing/2014/main" id="{0B124068-C6D1-4592-8941-3BAD6542C5A5}"/>
              </a:ext>
            </a:extLst>
          </p:cNvPr>
          <p:cNvSpPr/>
          <p:nvPr/>
        </p:nvSpPr>
        <p:spPr>
          <a:xfrm>
            <a:off x="180000" y="4981530"/>
            <a:ext cx="6096000" cy="46166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Literally:</a:t>
            </a:r>
            <a:endPar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0" name="Picture 19" descr="Icon&#10;&#10;Description automatically generated">
            <a:hlinkClick r:id="" action="ppaction://noaction">
              <a:snd r:embed="rId5" name="9.1.2.7 Slide 2.wav"/>
            </a:hlinkClick>
            <a:extLst>
              <a:ext uri="{FF2B5EF4-FFF2-40B4-BE49-F238E27FC236}">
                <a16:creationId xmlns:a16="http://schemas.microsoft.com/office/drawing/2014/main" id="{8B6ECC06-5CAA-4D6D-8607-5C4549721113}"/>
              </a:ext>
            </a:extLst>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049809" y="777195"/>
            <a:ext cx="4776501" cy="4343631"/>
          </a:xfrm>
          <a:prstGeom prst="rect">
            <a:avLst/>
          </a:prstGeom>
        </p:spPr>
      </p:pic>
      <p:sp>
        <p:nvSpPr>
          <p:cNvPr id="21" name="TextBox 20">
            <a:hlinkClick r:id="" action="ppaction://noaction">
              <a:snd r:embed="rId5" name="9.1.2.7 Slide 2.wav"/>
            </a:hlinkClick>
            <a:extLst>
              <a:ext uri="{FF2B5EF4-FFF2-40B4-BE49-F238E27FC236}">
                <a16:creationId xmlns:a16="http://schemas.microsoft.com/office/drawing/2014/main" id="{70F457FE-785D-4CEC-AD58-FE6643ED3F2E}"/>
              </a:ext>
            </a:extLst>
          </p:cNvPr>
          <p:cNvSpPr txBox="1"/>
          <p:nvPr/>
        </p:nvSpPr>
        <p:spPr>
          <a:xfrm>
            <a:off x="3517996" y="1378169"/>
            <a:ext cx="369668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 </a:t>
            </a:r>
            <a:r>
              <a:rPr kumimoji="0" lang="en-GB"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haben</a:t>
            </a:r>
            <a:r>
              <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a:t>
            </a:r>
            <a:r>
              <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den Salat!</a:t>
            </a:r>
          </a:p>
        </p:txBody>
      </p:sp>
      <p:sp>
        <p:nvSpPr>
          <p:cNvPr id="23" name="Rectangle 22">
            <a:extLst>
              <a:ext uri="{FF2B5EF4-FFF2-40B4-BE49-F238E27FC236}">
                <a16:creationId xmlns:a16="http://schemas.microsoft.com/office/drawing/2014/main" id="{9CB11379-091C-4B89-9F40-494D0335E2E6}"/>
              </a:ext>
            </a:extLst>
          </p:cNvPr>
          <p:cNvSpPr/>
          <p:nvPr/>
        </p:nvSpPr>
        <p:spPr>
          <a:xfrm>
            <a:off x="1577910" y="4981530"/>
            <a:ext cx="4047903"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We have the salad there. </a:t>
            </a:r>
            <a:endParaRPr kumimoji="0" lang="en-GB" sz="1800" b="1"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4" name="Rectangle 23">
            <a:extLst>
              <a:ext uri="{FF2B5EF4-FFF2-40B4-BE49-F238E27FC236}">
                <a16:creationId xmlns:a16="http://schemas.microsoft.com/office/drawing/2014/main" id="{7EF1E52D-F304-4ED0-956E-DF55FBF92C2F}"/>
              </a:ext>
            </a:extLst>
          </p:cNvPr>
          <p:cNvSpPr/>
          <p:nvPr/>
        </p:nvSpPr>
        <p:spPr>
          <a:xfrm>
            <a:off x="192344" y="5411573"/>
            <a:ext cx="6096000" cy="46166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Use it to say:</a:t>
            </a:r>
            <a:endPar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Rectangle 24">
            <a:extLst>
              <a:ext uri="{FF2B5EF4-FFF2-40B4-BE49-F238E27FC236}">
                <a16:creationId xmlns:a16="http://schemas.microsoft.com/office/drawing/2014/main" id="{404F6EEF-BFD4-4F7C-9A05-B67FB5730D83}"/>
              </a:ext>
            </a:extLst>
          </p:cNvPr>
          <p:cNvSpPr/>
          <p:nvPr/>
        </p:nvSpPr>
        <p:spPr>
          <a:xfrm>
            <a:off x="2127113" y="5403050"/>
            <a:ext cx="7627257"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Now we have a problem! | Dinner is ready! </a:t>
            </a:r>
            <a:endParaRPr kumimoji="0" lang="en-GB" sz="1800" b="1"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6" name="Rectangle: Rounded Corners 25">
            <a:extLst>
              <a:ext uri="{FF2B5EF4-FFF2-40B4-BE49-F238E27FC236}">
                <a16:creationId xmlns:a16="http://schemas.microsoft.com/office/drawing/2014/main" id="{A092A5B2-EB85-4A80-90DC-01A754488663}"/>
              </a:ext>
            </a:extLst>
          </p:cNvPr>
          <p:cNvSpPr/>
          <p:nvPr/>
        </p:nvSpPr>
        <p:spPr>
          <a:xfrm>
            <a:off x="2127113" y="5466467"/>
            <a:ext cx="3907927" cy="324734"/>
          </a:xfrm>
          <a:prstGeom prst="round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28" name="Picture 27" descr="Icon&#10;&#10;Description automatically generated">
            <a:extLst>
              <a:ext uri="{FF2B5EF4-FFF2-40B4-BE49-F238E27FC236}">
                <a16:creationId xmlns:a16="http://schemas.microsoft.com/office/drawing/2014/main" id="{7891D1B1-B7F9-42E5-A06F-421110F9B65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54597" y="2783778"/>
            <a:ext cx="1603127" cy="1153500"/>
          </a:xfrm>
          <a:prstGeom prst="rect">
            <a:avLst/>
          </a:prstGeom>
        </p:spPr>
      </p:pic>
    </p:spTree>
    <p:extLst>
      <p:ext uri="{BB962C8B-B14F-4D97-AF65-F5344CB8AC3E}">
        <p14:creationId xmlns:p14="http://schemas.microsoft.com/office/powerpoint/2010/main" val="3059943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5"/>
                    </p:tgtEl>
                  </p:cond>
                </p:stCondLst>
                <p:endSync evt="end" delay="0">
                  <p:rtn val="all"/>
                </p:endSync>
                <p:childTnLst>
                  <p:par>
                    <p:cTn id="24" fill="hold">
                      <p:stCondLst>
                        <p:cond delay="0"/>
                      </p:stCondLst>
                      <p:childTnLst>
                        <p:par>
                          <p:cTn id="25" fill="hold">
                            <p:stCondLst>
                              <p:cond delay="0"/>
                            </p:stCondLst>
                            <p:childTnLst>
                              <p:par>
                                <p:cTn id="26" presetID="12" presetClass="exit" presetSubtype="4" fill="hold" nodeType="afterEffect">
                                  <p:stCondLst>
                                    <p:cond delay="0"/>
                                  </p:stCondLst>
                                  <p:childTnLst>
                                    <p:animEffect transition="out" filter="slide(fromBottom)">
                                      <p:cBhvr>
                                        <p:cTn id="27" dur="3000"/>
                                        <p:tgtEl>
                                          <p:spTgt spid="7"/>
                                        </p:tgtEl>
                                      </p:cBhvr>
                                    </p:animEffect>
                                    <p:set>
                                      <p:cBhvr>
                                        <p:cTn id="28" dur="1" fill="hold">
                                          <p:stCondLst>
                                            <p:cond delay="2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1" grpId="0"/>
      <p:bldP spid="23" grpId="0"/>
      <p:bldP spid="25" grpId="0"/>
      <p:bldP spid="2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94041"/>
            <a:ext cx="46228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Ostertraditionen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564915" y="145446"/>
            <a:ext cx="239428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EE4E5A8F-3070-48F7-BCDF-3F21C7AA6E72}"/>
              </a:ext>
            </a:extLst>
          </p:cNvPr>
          <p:cNvSpPr txBox="1"/>
          <p:nvPr/>
        </p:nvSpPr>
        <p:spPr>
          <a:xfrm>
            <a:off x="536407" y="2526421"/>
            <a:ext cx="5137370" cy="3046988"/>
          </a:xfrm>
          <a:prstGeom prst="rect">
            <a:avLst/>
          </a:prstGeom>
          <a:solidFill>
            <a:srgbClr val="FFF4E7"/>
          </a:solidFill>
        </p:spPr>
        <p:txBody>
          <a:bodyPr wrap="square" rtlCol="0">
            <a:spAutoFit/>
          </a:bodyPr>
          <a:lstStyle/>
          <a:p>
            <a:r>
              <a:rPr lang="en-US" sz="2400" dirty="0" err="1">
                <a:solidFill>
                  <a:schemeClr val="accent5">
                    <a:lumMod val="50000"/>
                  </a:schemeClr>
                </a:solidFill>
              </a:rPr>
              <a:t>Ostern</a:t>
            </a:r>
            <a:r>
              <a:rPr lang="en-US" sz="2400" dirty="0">
                <a:solidFill>
                  <a:schemeClr val="accent5">
                    <a:lumMod val="50000"/>
                  </a:schemeClr>
                </a:solidFill>
              </a:rPr>
              <a:t>* </a:t>
            </a:r>
            <a:r>
              <a:rPr lang="en-US" sz="2400" dirty="0" err="1">
                <a:solidFill>
                  <a:schemeClr val="accent5">
                    <a:lumMod val="50000"/>
                  </a:schemeClr>
                </a:solidFill>
              </a:rPr>
              <a:t>ist</a:t>
            </a:r>
            <a:r>
              <a:rPr lang="en-US" sz="2400" dirty="0">
                <a:solidFill>
                  <a:schemeClr val="accent5">
                    <a:lumMod val="50000"/>
                  </a:schemeClr>
                </a:solidFill>
              </a:rPr>
              <a:t> in Deutschland </a:t>
            </a:r>
            <a:r>
              <a:rPr lang="en-US" sz="2400" dirty="0" err="1">
                <a:solidFill>
                  <a:schemeClr val="accent5">
                    <a:lumMod val="50000"/>
                  </a:schemeClr>
                </a:solidFill>
              </a:rPr>
              <a:t>eine</a:t>
            </a:r>
            <a:r>
              <a:rPr lang="en-US" sz="2400" dirty="0">
                <a:solidFill>
                  <a:schemeClr val="accent5">
                    <a:lumMod val="50000"/>
                  </a:schemeClr>
                </a:solidFill>
              </a:rPr>
              <a:t> </a:t>
            </a:r>
            <a:r>
              <a:rPr lang="en-US" sz="2400" dirty="0" err="1">
                <a:solidFill>
                  <a:schemeClr val="accent5">
                    <a:lumMod val="50000"/>
                  </a:schemeClr>
                </a:solidFill>
              </a:rPr>
              <a:t>wichtige</a:t>
            </a:r>
            <a:r>
              <a:rPr lang="en-US" sz="2400" dirty="0">
                <a:solidFill>
                  <a:schemeClr val="accent5">
                    <a:lumMod val="50000"/>
                  </a:schemeClr>
                </a:solidFill>
              </a:rPr>
              <a:t> </a:t>
            </a:r>
            <a:r>
              <a:rPr lang="en-US" sz="2400" dirty="0" err="1">
                <a:solidFill>
                  <a:schemeClr val="accent5">
                    <a:lumMod val="50000"/>
                  </a:schemeClr>
                </a:solidFill>
              </a:rPr>
              <a:t>kulturelle</a:t>
            </a:r>
            <a:r>
              <a:rPr lang="en-US" sz="2400" dirty="0">
                <a:solidFill>
                  <a:schemeClr val="accent5">
                    <a:lumMod val="50000"/>
                  </a:schemeClr>
                </a:solidFill>
              </a:rPr>
              <a:t> Tradition. </a:t>
            </a:r>
            <a:r>
              <a:rPr lang="en-US" sz="2400" dirty="0" err="1">
                <a:solidFill>
                  <a:schemeClr val="accent5">
                    <a:lumMod val="50000"/>
                  </a:schemeClr>
                </a:solidFill>
              </a:rPr>
              <a:t>Große</a:t>
            </a:r>
            <a:r>
              <a:rPr lang="en-US" sz="2400" dirty="0">
                <a:solidFill>
                  <a:schemeClr val="accent5">
                    <a:lumMod val="50000"/>
                  </a:schemeClr>
                </a:solidFill>
              </a:rPr>
              <a:t> und </a:t>
            </a:r>
            <a:r>
              <a:rPr lang="en-US" sz="2400" dirty="0" err="1">
                <a:solidFill>
                  <a:schemeClr val="accent5">
                    <a:lumMod val="50000"/>
                  </a:schemeClr>
                </a:solidFill>
              </a:rPr>
              <a:t>kleine</a:t>
            </a:r>
            <a:r>
              <a:rPr lang="en-US" sz="2400" dirty="0">
                <a:solidFill>
                  <a:schemeClr val="accent5">
                    <a:lumMod val="50000"/>
                  </a:schemeClr>
                </a:solidFill>
              </a:rPr>
              <a:t> Menschen </a:t>
            </a:r>
            <a:r>
              <a:rPr lang="en-US" sz="2400" dirty="0" err="1">
                <a:solidFill>
                  <a:schemeClr val="accent5">
                    <a:lumMod val="50000"/>
                  </a:schemeClr>
                </a:solidFill>
              </a:rPr>
              <a:t>bemalen</a:t>
            </a:r>
            <a:r>
              <a:rPr lang="en-US" sz="2400" dirty="0">
                <a:solidFill>
                  <a:schemeClr val="accent5">
                    <a:lumMod val="50000"/>
                  </a:schemeClr>
                </a:solidFill>
              </a:rPr>
              <a:t>* gerne </a:t>
            </a:r>
            <a:r>
              <a:rPr lang="en-US" sz="2400" dirty="0" err="1">
                <a:solidFill>
                  <a:schemeClr val="accent5">
                    <a:lumMod val="50000"/>
                  </a:schemeClr>
                </a:solidFill>
              </a:rPr>
              <a:t>Eier</a:t>
            </a:r>
            <a:r>
              <a:rPr lang="en-US" sz="2400" dirty="0">
                <a:solidFill>
                  <a:schemeClr val="accent5">
                    <a:lumMod val="50000"/>
                  </a:schemeClr>
                </a:solidFill>
              </a:rPr>
              <a:t>* in </a:t>
            </a:r>
            <a:r>
              <a:rPr lang="en-US" sz="2400" dirty="0" err="1">
                <a:solidFill>
                  <a:schemeClr val="accent5">
                    <a:lumMod val="50000"/>
                  </a:schemeClr>
                </a:solidFill>
              </a:rPr>
              <a:t>vielen</a:t>
            </a:r>
            <a:r>
              <a:rPr lang="en-US" sz="2400" dirty="0">
                <a:solidFill>
                  <a:schemeClr val="accent5">
                    <a:lumMod val="50000"/>
                  </a:schemeClr>
                </a:solidFill>
              </a:rPr>
              <a:t> </a:t>
            </a:r>
            <a:r>
              <a:rPr lang="en-US" sz="2400" dirty="0" err="1">
                <a:solidFill>
                  <a:schemeClr val="accent5">
                    <a:lumMod val="50000"/>
                  </a:schemeClr>
                </a:solidFill>
              </a:rPr>
              <a:t>bunten</a:t>
            </a:r>
            <a:r>
              <a:rPr lang="en-US" sz="2400" dirty="0">
                <a:solidFill>
                  <a:schemeClr val="accent5">
                    <a:lumMod val="50000"/>
                  </a:schemeClr>
                </a:solidFill>
              </a:rPr>
              <a:t> </a:t>
            </a:r>
            <a:r>
              <a:rPr lang="en-US" sz="2400" dirty="0" err="1">
                <a:solidFill>
                  <a:schemeClr val="accent5">
                    <a:lumMod val="50000"/>
                  </a:schemeClr>
                </a:solidFill>
              </a:rPr>
              <a:t>Farben</a:t>
            </a:r>
            <a:r>
              <a:rPr lang="en-US" sz="2400" dirty="0">
                <a:solidFill>
                  <a:schemeClr val="accent5">
                    <a:lumMod val="50000"/>
                  </a:schemeClr>
                </a:solidFill>
              </a:rPr>
              <a:t> und </a:t>
            </a:r>
            <a:r>
              <a:rPr lang="en-US" sz="2400" dirty="0" err="1">
                <a:solidFill>
                  <a:schemeClr val="accent5">
                    <a:lumMod val="50000"/>
                  </a:schemeClr>
                </a:solidFill>
              </a:rPr>
              <a:t>hängen</a:t>
            </a:r>
            <a:r>
              <a:rPr lang="en-US" sz="2400" dirty="0">
                <a:solidFill>
                  <a:schemeClr val="accent5">
                    <a:lumMod val="50000"/>
                  </a:schemeClr>
                </a:solidFill>
              </a:rPr>
              <a:t> </a:t>
            </a:r>
            <a:r>
              <a:rPr lang="en-US" sz="2400" dirty="0" err="1">
                <a:solidFill>
                  <a:schemeClr val="accent5">
                    <a:lumMod val="50000"/>
                  </a:schemeClr>
                </a:solidFill>
              </a:rPr>
              <a:t>sie</a:t>
            </a:r>
            <a:r>
              <a:rPr lang="en-US" sz="2400" dirty="0">
                <a:solidFill>
                  <a:schemeClr val="accent5">
                    <a:lumMod val="50000"/>
                  </a:schemeClr>
                </a:solidFill>
              </a:rPr>
              <a:t> auf, </a:t>
            </a:r>
            <a:r>
              <a:rPr lang="en-US" sz="2400" dirty="0" err="1">
                <a:solidFill>
                  <a:schemeClr val="accent5">
                    <a:lumMod val="50000"/>
                  </a:schemeClr>
                </a:solidFill>
              </a:rPr>
              <a:t>im</a:t>
            </a:r>
            <a:r>
              <a:rPr lang="en-US" sz="2400" dirty="0">
                <a:solidFill>
                  <a:schemeClr val="accent5">
                    <a:lumMod val="50000"/>
                  </a:schemeClr>
                </a:solidFill>
              </a:rPr>
              <a:t> Haus </a:t>
            </a:r>
            <a:r>
              <a:rPr lang="en-US" sz="2400" dirty="0" err="1">
                <a:solidFill>
                  <a:schemeClr val="accent5">
                    <a:lumMod val="50000"/>
                  </a:schemeClr>
                </a:solidFill>
              </a:rPr>
              <a:t>oder</a:t>
            </a:r>
            <a:r>
              <a:rPr lang="en-US" sz="2400" dirty="0">
                <a:solidFill>
                  <a:schemeClr val="accent5">
                    <a:lumMod val="50000"/>
                  </a:schemeClr>
                </a:solidFill>
              </a:rPr>
              <a:t> </a:t>
            </a:r>
            <a:r>
              <a:rPr lang="en-US" sz="2400" dirty="0" err="1">
                <a:solidFill>
                  <a:schemeClr val="accent5">
                    <a:lumMod val="50000"/>
                  </a:schemeClr>
                </a:solidFill>
              </a:rPr>
              <a:t>auch</a:t>
            </a:r>
            <a:r>
              <a:rPr lang="en-US" sz="2400" dirty="0">
                <a:solidFill>
                  <a:schemeClr val="accent5">
                    <a:lumMod val="50000"/>
                  </a:schemeClr>
                </a:solidFill>
              </a:rPr>
              <a:t> </a:t>
            </a:r>
            <a:r>
              <a:rPr lang="en-US" sz="2400" dirty="0" err="1">
                <a:solidFill>
                  <a:schemeClr val="accent5">
                    <a:lumMod val="50000"/>
                  </a:schemeClr>
                </a:solidFill>
              </a:rPr>
              <a:t>draußen</a:t>
            </a:r>
            <a:r>
              <a:rPr lang="en-US" sz="2400" dirty="0">
                <a:solidFill>
                  <a:schemeClr val="accent5">
                    <a:lumMod val="50000"/>
                  </a:schemeClr>
                </a:solidFill>
              </a:rPr>
              <a:t>* an </a:t>
            </a:r>
            <a:r>
              <a:rPr lang="en-US" sz="2400" dirty="0" err="1">
                <a:solidFill>
                  <a:schemeClr val="accent5">
                    <a:lumMod val="50000"/>
                  </a:schemeClr>
                </a:solidFill>
              </a:rPr>
              <a:t>Bäumen</a:t>
            </a:r>
            <a:r>
              <a:rPr lang="en-US" sz="2400" dirty="0">
                <a:solidFill>
                  <a:schemeClr val="accent5">
                    <a:lumMod val="50000"/>
                  </a:schemeClr>
                </a:solidFill>
              </a:rPr>
              <a:t>. In </a:t>
            </a:r>
            <a:r>
              <a:rPr lang="en-US" sz="2400" dirty="0" err="1">
                <a:solidFill>
                  <a:schemeClr val="accent5">
                    <a:lumMod val="50000"/>
                  </a:schemeClr>
                </a:solidFill>
              </a:rPr>
              <a:t>welcher</a:t>
            </a:r>
            <a:r>
              <a:rPr lang="en-US" sz="2400" dirty="0">
                <a:solidFill>
                  <a:schemeClr val="accent5">
                    <a:lumMod val="50000"/>
                  </a:schemeClr>
                </a:solidFill>
              </a:rPr>
              <a:t> </a:t>
            </a:r>
            <a:r>
              <a:rPr lang="en-US" sz="2400" dirty="0" err="1">
                <a:solidFill>
                  <a:schemeClr val="accent5">
                    <a:lumMod val="50000"/>
                  </a:schemeClr>
                </a:solidFill>
              </a:rPr>
              <a:t>Farbe</a:t>
            </a:r>
            <a:r>
              <a:rPr lang="en-US" sz="2400" dirty="0">
                <a:solidFill>
                  <a:schemeClr val="accent5">
                    <a:lumMod val="50000"/>
                  </a:schemeClr>
                </a:solidFill>
              </a:rPr>
              <a:t> </a:t>
            </a:r>
            <a:r>
              <a:rPr lang="en-US" sz="2400" dirty="0" err="1">
                <a:solidFill>
                  <a:schemeClr val="accent5">
                    <a:lumMod val="50000"/>
                  </a:schemeClr>
                </a:solidFill>
              </a:rPr>
              <a:t>möchtest</a:t>
            </a:r>
            <a:r>
              <a:rPr lang="en-US" sz="2400" dirty="0">
                <a:solidFill>
                  <a:schemeClr val="accent5">
                    <a:lumMod val="50000"/>
                  </a:schemeClr>
                </a:solidFill>
              </a:rPr>
              <a:t> du </a:t>
            </a:r>
            <a:r>
              <a:rPr lang="en-US" sz="2400" dirty="0" err="1">
                <a:solidFill>
                  <a:schemeClr val="accent5">
                    <a:lumMod val="50000"/>
                  </a:schemeClr>
                </a:solidFill>
              </a:rPr>
              <a:t>dein</a:t>
            </a:r>
            <a:r>
              <a:rPr lang="en-US" sz="2400" dirty="0">
                <a:solidFill>
                  <a:schemeClr val="accent5">
                    <a:lumMod val="50000"/>
                  </a:schemeClr>
                </a:solidFill>
              </a:rPr>
              <a:t> </a:t>
            </a:r>
            <a:r>
              <a:rPr lang="en-US" sz="2400" dirty="0" err="1">
                <a:solidFill>
                  <a:schemeClr val="accent5">
                    <a:lumMod val="50000"/>
                  </a:schemeClr>
                </a:solidFill>
              </a:rPr>
              <a:t>Ei</a:t>
            </a:r>
            <a:r>
              <a:rPr lang="en-US" sz="2400" dirty="0">
                <a:solidFill>
                  <a:schemeClr val="accent5">
                    <a:lumMod val="50000"/>
                  </a:schemeClr>
                </a:solidFill>
              </a:rPr>
              <a:t> </a:t>
            </a:r>
            <a:r>
              <a:rPr lang="en-US" sz="2400" dirty="0" err="1">
                <a:solidFill>
                  <a:schemeClr val="accent5">
                    <a:lumMod val="50000"/>
                  </a:schemeClr>
                </a:solidFill>
              </a:rPr>
              <a:t>bemalen</a:t>
            </a:r>
            <a:r>
              <a:rPr lang="en-US" sz="2400" dirty="0">
                <a:solidFill>
                  <a:schemeClr val="accent5">
                    <a:lumMod val="50000"/>
                  </a:schemeClr>
                </a:solidFill>
              </a:rPr>
              <a:t>? </a:t>
            </a:r>
          </a:p>
        </p:txBody>
      </p:sp>
      <p:sp>
        <p:nvSpPr>
          <p:cNvPr id="9" name="Speech Bubble: Rectangle with Corners Rounded 8">
            <a:extLst>
              <a:ext uri="{FF2B5EF4-FFF2-40B4-BE49-F238E27FC236}">
                <a16:creationId xmlns:a16="http://schemas.microsoft.com/office/drawing/2014/main" id="{9163A64B-681B-47E5-834B-43F3BB84F1B6}"/>
              </a:ext>
            </a:extLst>
          </p:cNvPr>
          <p:cNvSpPr/>
          <p:nvPr/>
        </p:nvSpPr>
        <p:spPr>
          <a:xfrm>
            <a:off x="9045470" y="4905827"/>
            <a:ext cx="2950237" cy="1324063"/>
          </a:xfrm>
          <a:prstGeom prst="wedgeRoundRectCallout">
            <a:avLst>
              <a:gd name="adj1" fmla="val -21752"/>
              <a:gd name="adj2" fmla="val 5057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err="1">
                <a:ln>
                  <a:noFill/>
                </a:ln>
                <a:solidFill>
                  <a:prstClr val="white"/>
                </a:solidFill>
                <a:effectLst/>
                <a:uLnTx/>
                <a:uFillTx/>
                <a:latin typeface="Century Gothic" panose="020F0302020204030204"/>
                <a:ea typeface="+mn-ea"/>
                <a:cs typeface="+mn-cs"/>
              </a:rPr>
              <a:t>Ostern</a:t>
            </a: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 – Easter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prstClr val="white"/>
                </a:solidFill>
                <a:latin typeface="Century Gothic" panose="020F0302020204030204"/>
              </a:rPr>
              <a:t>bemalen</a:t>
            </a:r>
            <a:r>
              <a:rPr lang="en-GB" sz="2000" dirty="0">
                <a:solidFill>
                  <a:prstClr val="white"/>
                </a:solidFill>
                <a:latin typeface="Century Gothic" panose="020F0302020204030204"/>
              </a:rPr>
              <a:t> – to paint</a:t>
            </a:r>
            <a:b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das </a:t>
            </a:r>
            <a:r>
              <a:rPr kumimoji="0" lang="en-GB" sz="2000" i="0" u="none" strike="noStrike" kern="1200" cap="none" spc="0" normalizeH="0" baseline="0" noProof="0" dirty="0" err="1">
                <a:ln>
                  <a:noFill/>
                </a:ln>
                <a:solidFill>
                  <a:prstClr val="white"/>
                </a:solidFill>
                <a:effectLst/>
                <a:uLnTx/>
                <a:uFillTx/>
                <a:latin typeface="Century Gothic" panose="020F0302020204030204"/>
                <a:ea typeface="+mn-ea"/>
                <a:cs typeface="+mn-cs"/>
              </a:rPr>
              <a:t>Ei</a:t>
            </a: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 – egg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err="1">
                <a:ln>
                  <a:noFill/>
                </a:ln>
                <a:solidFill>
                  <a:prstClr val="white"/>
                </a:solidFill>
                <a:effectLst/>
                <a:uLnTx/>
                <a:uFillTx/>
                <a:latin typeface="Century Gothic" panose="020F0302020204030204"/>
                <a:ea typeface="+mn-ea"/>
                <a:cs typeface="+mn-cs"/>
              </a:rPr>
              <a:t>draußen</a:t>
            </a: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lang="en-GB" sz="2000" dirty="0">
                <a:solidFill>
                  <a:prstClr val="white"/>
                </a:solidFill>
                <a:latin typeface="Century Gothic" panose="020F0302020204030204"/>
              </a:rPr>
              <a:t>– </a:t>
            </a: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outside</a:t>
            </a:r>
          </a:p>
        </p:txBody>
      </p:sp>
      <p:pic>
        <p:nvPicPr>
          <p:cNvPr id="10" name="Picture 4" descr="Easter, Egg, Easter Eggs, Colored, Colorful">
            <a:extLst>
              <a:ext uri="{FF2B5EF4-FFF2-40B4-BE49-F238E27FC236}">
                <a16:creationId xmlns:a16="http://schemas.microsoft.com/office/drawing/2014/main" id="{1BD5C2D3-C2F8-48F2-8E94-A7E58440C44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45500" y="1739957"/>
            <a:ext cx="4278042" cy="302136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Painting Easter Egg, Easter, Egg, Paintbrush, Colorful">
            <a:extLst>
              <a:ext uri="{FF2B5EF4-FFF2-40B4-BE49-F238E27FC236}">
                <a16:creationId xmlns:a16="http://schemas.microsoft.com/office/drawing/2014/main" id="{D529D1BD-E8E6-4646-B6DD-594EF3F38A7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96000" y="3250641"/>
            <a:ext cx="2308224" cy="255680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3C21D73E-6458-4639-B1A0-00743D3A064D}"/>
              </a:ext>
            </a:extLst>
          </p:cNvPr>
          <p:cNvSpPr txBox="1"/>
          <p:nvPr/>
        </p:nvSpPr>
        <p:spPr>
          <a:xfrm>
            <a:off x="4581524" y="479333"/>
            <a:ext cx="7645400" cy="954107"/>
          </a:xfrm>
          <a:prstGeom prst="rect">
            <a:avLst/>
          </a:prstGeom>
          <a:noFill/>
        </p:spPr>
        <p:txBody>
          <a:bodyPr wrap="square" rtlCol="0">
            <a:spAutoFit/>
          </a:bodyPr>
          <a:lstStyle/>
          <a:p>
            <a:r>
              <a:rPr lang="en-US" sz="2800" b="1" dirty="0">
                <a:solidFill>
                  <a:schemeClr val="accent5">
                    <a:lumMod val="50000"/>
                  </a:schemeClr>
                </a:solidFill>
              </a:rPr>
              <a:t>Lies den Text </a:t>
            </a:r>
            <a:r>
              <a:rPr lang="en-US" sz="2800" b="1" dirty="0" err="1">
                <a:solidFill>
                  <a:schemeClr val="accent5">
                    <a:lumMod val="50000"/>
                  </a:schemeClr>
                </a:solidFill>
              </a:rPr>
              <a:t>laut</a:t>
            </a:r>
            <a:r>
              <a:rPr lang="en-US" sz="2800" b="1" dirty="0">
                <a:solidFill>
                  <a:schemeClr val="accent5">
                    <a:lumMod val="50000"/>
                  </a:schemeClr>
                </a:solidFill>
              </a:rPr>
              <a:t> </a:t>
            </a:r>
            <a:r>
              <a:rPr lang="en-US" sz="2800" b="1" dirty="0" err="1">
                <a:solidFill>
                  <a:schemeClr val="accent5">
                    <a:lumMod val="50000"/>
                  </a:schemeClr>
                </a:solidFill>
              </a:rPr>
              <a:t>vor</a:t>
            </a:r>
            <a:r>
              <a:rPr lang="en-US" sz="2800" b="1" dirty="0">
                <a:solidFill>
                  <a:schemeClr val="accent5">
                    <a:lumMod val="50000"/>
                  </a:schemeClr>
                </a:solidFill>
              </a:rPr>
              <a:t>. </a:t>
            </a:r>
            <a:br>
              <a:rPr lang="en-US" sz="2800" b="1" dirty="0">
                <a:solidFill>
                  <a:schemeClr val="accent5">
                    <a:lumMod val="50000"/>
                  </a:schemeClr>
                </a:solidFill>
              </a:rPr>
            </a:br>
            <a:endParaRPr lang="en-US" sz="2800" b="1" dirty="0">
              <a:solidFill>
                <a:schemeClr val="accent5">
                  <a:lumMod val="50000"/>
                </a:schemeClr>
              </a:solidFill>
            </a:endParaRPr>
          </a:p>
        </p:txBody>
      </p:sp>
      <p:sp>
        <p:nvSpPr>
          <p:cNvPr id="2" name="Rectangle 1">
            <a:extLst>
              <a:ext uri="{FF2B5EF4-FFF2-40B4-BE49-F238E27FC236}">
                <a16:creationId xmlns:a16="http://schemas.microsoft.com/office/drawing/2014/main" id="{91301524-31CD-471D-BC17-0B89E909D40C}"/>
              </a:ext>
            </a:extLst>
          </p:cNvPr>
          <p:cNvSpPr/>
          <p:nvPr/>
        </p:nvSpPr>
        <p:spPr>
          <a:xfrm>
            <a:off x="257804" y="1163991"/>
            <a:ext cx="11676391" cy="830997"/>
          </a:xfrm>
          <a:prstGeom prst="rect">
            <a:avLst/>
          </a:prstGeom>
        </p:spPr>
        <p:txBody>
          <a:bodyPr wrap="square">
            <a:spAutoFit/>
          </a:bodyPr>
          <a:lstStyle/>
          <a:p>
            <a:r>
              <a:rPr lang="en-US" sz="2400" dirty="0">
                <a:solidFill>
                  <a:srgbClr val="4472C4">
                    <a:lumMod val="50000"/>
                  </a:srgbClr>
                </a:solidFill>
              </a:rPr>
              <a:t>Remember: generally stress the first syllable, though cognates often stress the final syllable, and inseparable prefixes (be-, </a:t>
            </a:r>
            <a:r>
              <a:rPr lang="en-US" sz="2400" dirty="0" err="1">
                <a:solidFill>
                  <a:srgbClr val="4472C4">
                    <a:lumMod val="50000"/>
                  </a:srgbClr>
                </a:solidFill>
              </a:rPr>
              <a:t>ver</a:t>
            </a:r>
            <a:r>
              <a:rPr lang="en-US" sz="2400" dirty="0">
                <a:solidFill>
                  <a:srgbClr val="4472C4">
                    <a:lumMod val="50000"/>
                  </a:srgbClr>
                </a:solidFill>
              </a:rPr>
              <a:t>-, </a:t>
            </a:r>
            <a:r>
              <a:rPr lang="en-US" sz="2400" dirty="0" err="1">
                <a:solidFill>
                  <a:srgbClr val="4472C4">
                    <a:lumMod val="50000"/>
                  </a:srgbClr>
                </a:solidFill>
              </a:rPr>
              <a:t>ent</a:t>
            </a:r>
            <a:r>
              <a:rPr lang="en-US" sz="2400" dirty="0">
                <a:solidFill>
                  <a:srgbClr val="4472C4">
                    <a:lumMod val="50000"/>
                  </a:srgbClr>
                </a:solidFill>
              </a:rPr>
              <a:t>-) are never stressed.</a:t>
            </a:r>
            <a:endParaRPr lang="en-GB" dirty="0"/>
          </a:p>
        </p:txBody>
      </p:sp>
      <p:sp>
        <p:nvSpPr>
          <p:cNvPr id="14" name="TextBox 13">
            <a:extLst>
              <a:ext uri="{FF2B5EF4-FFF2-40B4-BE49-F238E27FC236}">
                <a16:creationId xmlns:a16="http://schemas.microsoft.com/office/drawing/2014/main" id="{288311B7-0E21-42A5-9554-13EC5750E049}"/>
              </a:ext>
            </a:extLst>
          </p:cNvPr>
          <p:cNvSpPr txBox="1"/>
          <p:nvPr/>
        </p:nvSpPr>
        <p:spPr>
          <a:xfrm>
            <a:off x="536407" y="2526421"/>
            <a:ext cx="5137370" cy="3046988"/>
          </a:xfrm>
          <a:prstGeom prst="rect">
            <a:avLst/>
          </a:prstGeom>
          <a:solidFill>
            <a:srgbClr val="FFF4E7"/>
          </a:solidFill>
        </p:spPr>
        <p:txBody>
          <a:bodyPr wrap="square" rtlCol="0">
            <a:spAutoFit/>
          </a:bodyPr>
          <a:lstStyle/>
          <a:p>
            <a:r>
              <a:rPr lang="en-US" sz="2400" b="1" dirty="0" err="1">
                <a:solidFill>
                  <a:schemeClr val="accent5">
                    <a:lumMod val="50000"/>
                  </a:schemeClr>
                </a:solidFill>
              </a:rPr>
              <a:t>Os</a:t>
            </a:r>
            <a:r>
              <a:rPr lang="en-US" sz="2400" dirty="0" err="1">
                <a:solidFill>
                  <a:schemeClr val="accent5">
                    <a:lumMod val="50000"/>
                  </a:schemeClr>
                </a:solidFill>
              </a:rPr>
              <a:t>tern</a:t>
            </a:r>
            <a:r>
              <a:rPr lang="en-US" sz="2400" dirty="0">
                <a:solidFill>
                  <a:schemeClr val="accent5">
                    <a:lumMod val="50000"/>
                  </a:schemeClr>
                </a:solidFill>
              </a:rPr>
              <a:t>* </a:t>
            </a:r>
            <a:r>
              <a:rPr lang="en-US" sz="2400" dirty="0" err="1">
                <a:solidFill>
                  <a:schemeClr val="accent5">
                    <a:lumMod val="50000"/>
                  </a:schemeClr>
                </a:solidFill>
              </a:rPr>
              <a:t>ist</a:t>
            </a:r>
            <a:r>
              <a:rPr lang="en-US" sz="2400" dirty="0">
                <a:solidFill>
                  <a:schemeClr val="accent5">
                    <a:lumMod val="50000"/>
                  </a:schemeClr>
                </a:solidFill>
              </a:rPr>
              <a:t> in </a:t>
            </a:r>
            <a:r>
              <a:rPr lang="en-US" sz="2400" b="1" dirty="0">
                <a:solidFill>
                  <a:schemeClr val="accent5">
                    <a:lumMod val="50000"/>
                  </a:schemeClr>
                </a:solidFill>
              </a:rPr>
              <a:t>Deutsch</a:t>
            </a:r>
            <a:r>
              <a:rPr lang="en-US" sz="2400" dirty="0">
                <a:solidFill>
                  <a:schemeClr val="accent5">
                    <a:lumMod val="50000"/>
                  </a:schemeClr>
                </a:solidFill>
              </a:rPr>
              <a:t>land </a:t>
            </a:r>
            <a:r>
              <a:rPr lang="en-US" sz="2400" b="1" dirty="0" err="1">
                <a:solidFill>
                  <a:schemeClr val="accent5">
                    <a:lumMod val="50000"/>
                  </a:schemeClr>
                </a:solidFill>
              </a:rPr>
              <a:t>ein</a:t>
            </a:r>
            <a:r>
              <a:rPr lang="en-US" sz="2400" dirty="0" err="1">
                <a:solidFill>
                  <a:schemeClr val="accent5">
                    <a:lumMod val="50000"/>
                  </a:schemeClr>
                </a:solidFill>
              </a:rPr>
              <a:t>e</a:t>
            </a:r>
            <a:r>
              <a:rPr lang="en-US" sz="2400" dirty="0">
                <a:solidFill>
                  <a:schemeClr val="accent5">
                    <a:lumMod val="50000"/>
                  </a:schemeClr>
                </a:solidFill>
              </a:rPr>
              <a:t> </a:t>
            </a:r>
            <a:r>
              <a:rPr lang="en-US" sz="2400" b="1" dirty="0" err="1">
                <a:solidFill>
                  <a:schemeClr val="accent5">
                    <a:lumMod val="50000"/>
                  </a:schemeClr>
                </a:solidFill>
              </a:rPr>
              <a:t>wich</a:t>
            </a:r>
            <a:r>
              <a:rPr lang="en-US" sz="2400" dirty="0" err="1">
                <a:solidFill>
                  <a:schemeClr val="accent5">
                    <a:lumMod val="50000"/>
                  </a:schemeClr>
                </a:solidFill>
              </a:rPr>
              <a:t>tige</a:t>
            </a:r>
            <a:r>
              <a:rPr lang="en-US" sz="2400" dirty="0">
                <a:solidFill>
                  <a:schemeClr val="accent5">
                    <a:lumMod val="50000"/>
                  </a:schemeClr>
                </a:solidFill>
              </a:rPr>
              <a:t> </a:t>
            </a:r>
            <a:r>
              <a:rPr lang="en-US" sz="2400" dirty="0" err="1">
                <a:solidFill>
                  <a:schemeClr val="accent5">
                    <a:lumMod val="50000"/>
                  </a:schemeClr>
                </a:solidFill>
              </a:rPr>
              <a:t>kultur</a:t>
            </a:r>
            <a:r>
              <a:rPr lang="en-US" sz="2400" b="1" dirty="0" err="1">
                <a:solidFill>
                  <a:schemeClr val="accent5">
                    <a:lumMod val="50000"/>
                  </a:schemeClr>
                </a:solidFill>
              </a:rPr>
              <a:t>ell</a:t>
            </a:r>
            <a:r>
              <a:rPr lang="en-US" sz="2400" dirty="0" err="1">
                <a:solidFill>
                  <a:schemeClr val="accent5">
                    <a:lumMod val="50000"/>
                  </a:schemeClr>
                </a:solidFill>
              </a:rPr>
              <a:t>e</a:t>
            </a:r>
            <a:r>
              <a:rPr lang="en-US" sz="2400" dirty="0">
                <a:solidFill>
                  <a:schemeClr val="accent5">
                    <a:lumMod val="50000"/>
                  </a:schemeClr>
                </a:solidFill>
              </a:rPr>
              <a:t> Traditi</a:t>
            </a:r>
            <a:r>
              <a:rPr lang="en-US" sz="2400" b="1" dirty="0">
                <a:solidFill>
                  <a:schemeClr val="accent5">
                    <a:lumMod val="50000"/>
                  </a:schemeClr>
                </a:solidFill>
              </a:rPr>
              <a:t>on</a:t>
            </a:r>
            <a:r>
              <a:rPr lang="en-US" sz="2400" dirty="0">
                <a:solidFill>
                  <a:schemeClr val="accent5">
                    <a:lumMod val="50000"/>
                  </a:schemeClr>
                </a:solidFill>
              </a:rPr>
              <a:t>. </a:t>
            </a:r>
            <a:r>
              <a:rPr lang="en-US" sz="2400" b="1" dirty="0" err="1">
                <a:solidFill>
                  <a:schemeClr val="accent5">
                    <a:lumMod val="50000"/>
                  </a:schemeClr>
                </a:solidFill>
              </a:rPr>
              <a:t>Gro</a:t>
            </a:r>
            <a:r>
              <a:rPr lang="en-US" sz="2400" dirty="0" err="1">
                <a:solidFill>
                  <a:schemeClr val="accent5">
                    <a:lumMod val="50000"/>
                  </a:schemeClr>
                </a:solidFill>
              </a:rPr>
              <a:t>ße</a:t>
            </a:r>
            <a:r>
              <a:rPr lang="en-US" sz="2400" dirty="0">
                <a:solidFill>
                  <a:schemeClr val="accent5">
                    <a:lumMod val="50000"/>
                  </a:schemeClr>
                </a:solidFill>
              </a:rPr>
              <a:t> und </a:t>
            </a:r>
            <a:r>
              <a:rPr lang="en-US" sz="2400" b="1" dirty="0" err="1">
                <a:solidFill>
                  <a:schemeClr val="accent5">
                    <a:lumMod val="50000"/>
                  </a:schemeClr>
                </a:solidFill>
              </a:rPr>
              <a:t>klei</a:t>
            </a:r>
            <a:r>
              <a:rPr lang="en-US" sz="2400" dirty="0" err="1">
                <a:solidFill>
                  <a:schemeClr val="accent5">
                    <a:lumMod val="50000"/>
                  </a:schemeClr>
                </a:solidFill>
              </a:rPr>
              <a:t>ne</a:t>
            </a:r>
            <a:r>
              <a:rPr lang="en-US" sz="2400" dirty="0">
                <a:solidFill>
                  <a:schemeClr val="accent5">
                    <a:lumMod val="50000"/>
                  </a:schemeClr>
                </a:solidFill>
              </a:rPr>
              <a:t> </a:t>
            </a:r>
            <a:r>
              <a:rPr lang="en-US" sz="2400" b="1" dirty="0">
                <a:solidFill>
                  <a:schemeClr val="accent5">
                    <a:lumMod val="50000"/>
                  </a:schemeClr>
                </a:solidFill>
              </a:rPr>
              <a:t>Men</a:t>
            </a:r>
            <a:r>
              <a:rPr lang="en-US" sz="2400" dirty="0">
                <a:solidFill>
                  <a:schemeClr val="accent5">
                    <a:lumMod val="50000"/>
                  </a:schemeClr>
                </a:solidFill>
              </a:rPr>
              <a:t>schen </a:t>
            </a:r>
            <a:r>
              <a:rPr lang="en-US" sz="2400" dirty="0" err="1">
                <a:solidFill>
                  <a:schemeClr val="accent5">
                    <a:lumMod val="50000"/>
                  </a:schemeClr>
                </a:solidFill>
              </a:rPr>
              <a:t>be</a:t>
            </a:r>
            <a:r>
              <a:rPr lang="en-US" sz="2400" b="1" dirty="0" err="1">
                <a:solidFill>
                  <a:schemeClr val="accent5">
                    <a:lumMod val="50000"/>
                  </a:schemeClr>
                </a:solidFill>
              </a:rPr>
              <a:t>mal</a:t>
            </a:r>
            <a:r>
              <a:rPr lang="en-US" sz="2400" dirty="0" err="1">
                <a:solidFill>
                  <a:schemeClr val="accent5">
                    <a:lumMod val="50000"/>
                  </a:schemeClr>
                </a:solidFill>
              </a:rPr>
              <a:t>en</a:t>
            </a:r>
            <a:r>
              <a:rPr lang="en-US" sz="2400" dirty="0">
                <a:solidFill>
                  <a:schemeClr val="accent5">
                    <a:lumMod val="50000"/>
                  </a:schemeClr>
                </a:solidFill>
              </a:rPr>
              <a:t>* </a:t>
            </a:r>
            <a:r>
              <a:rPr lang="en-US" sz="2400" b="1" dirty="0">
                <a:solidFill>
                  <a:schemeClr val="accent5">
                    <a:lumMod val="50000"/>
                  </a:schemeClr>
                </a:solidFill>
              </a:rPr>
              <a:t>ger</a:t>
            </a:r>
            <a:r>
              <a:rPr lang="en-US" sz="2400" dirty="0">
                <a:solidFill>
                  <a:schemeClr val="accent5">
                    <a:lumMod val="50000"/>
                  </a:schemeClr>
                </a:solidFill>
              </a:rPr>
              <a:t>ne </a:t>
            </a:r>
            <a:r>
              <a:rPr lang="en-US" sz="2400" b="1" dirty="0" err="1">
                <a:solidFill>
                  <a:schemeClr val="accent5">
                    <a:lumMod val="50000"/>
                  </a:schemeClr>
                </a:solidFill>
              </a:rPr>
              <a:t>Ei</a:t>
            </a:r>
            <a:r>
              <a:rPr lang="en-US" sz="2400" dirty="0" err="1">
                <a:solidFill>
                  <a:schemeClr val="accent5">
                    <a:lumMod val="50000"/>
                  </a:schemeClr>
                </a:solidFill>
              </a:rPr>
              <a:t>er</a:t>
            </a:r>
            <a:r>
              <a:rPr lang="en-US" sz="2400" dirty="0">
                <a:solidFill>
                  <a:schemeClr val="accent5">
                    <a:lumMod val="50000"/>
                  </a:schemeClr>
                </a:solidFill>
              </a:rPr>
              <a:t>* in </a:t>
            </a:r>
            <a:r>
              <a:rPr lang="en-US" sz="2400" b="1" dirty="0" err="1">
                <a:solidFill>
                  <a:schemeClr val="accent5">
                    <a:lumMod val="50000"/>
                  </a:schemeClr>
                </a:solidFill>
              </a:rPr>
              <a:t>vie</a:t>
            </a:r>
            <a:r>
              <a:rPr lang="en-US" sz="2400" dirty="0" err="1">
                <a:solidFill>
                  <a:schemeClr val="accent5">
                    <a:lumMod val="50000"/>
                  </a:schemeClr>
                </a:solidFill>
              </a:rPr>
              <a:t>len</a:t>
            </a:r>
            <a:r>
              <a:rPr lang="en-US" sz="2400" dirty="0">
                <a:solidFill>
                  <a:schemeClr val="accent5">
                    <a:lumMod val="50000"/>
                  </a:schemeClr>
                </a:solidFill>
              </a:rPr>
              <a:t> </a:t>
            </a:r>
            <a:r>
              <a:rPr lang="en-US" sz="2400" b="1" dirty="0" err="1">
                <a:solidFill>
                  <a:schemeClr val="accent5">
                    <a:lumMod val="50000"/>
                  </a:schemeClr>
                </a:solidFill>
              </a:rPr>
              <a:t>bun</a:t>
            </a:r>
            <a:r>
              <a:rPr lang="en-US" sz="2400" dirty="0" err="1">
                <a:solidFill>
                  <a:schemeClr val="accent5">
                    <a:lumMod val="50000"/>
                  </a:schemeClr>
                </a:solidFill>
              </a:rPr>
              <a:t>ten</a:t>
            </a:r>
            <a:r>
              <a:rPr lang="en-US" sz="2400" dirty="0">
                <a:solidFill>
                  <a:schemeClr val="accent5">
                    <a:lumMod val="50000"/>
                  </a:schemeClr>
                </a:solidFill>
              </a:rPr>
              <a:t> </a:t>
            </a:r>
            <a:r>
              <a:rPr lang="en-US" sz="2400" b="1" dirty="0" err="1">
                <a:solidFill>
                  <a:schemeClr val="accent5">
                    <a:lumMod val="50000"/>
                  </a:schemeClr>
                </a:solidFill>
              </a:rPr>
              <a:t>Far</a:t>
            </a:r>
            <a:r>
              <a:rPr lang="en-US" sz="2400" dirty="0" err="1">
                <a:solidFill>
                  <a:schemeClr val="accent5">
                    <a:lumMod val="50000"/>
                  </a:schemeClr>
                </a:solidFill>
              </a:rPr>
              <a:t>ben</a:t>
            </a:r>
            <a:r>
              <a:rPr lang="en-US" sz="2400" dirty="0">
                <a:solidFill>
                  <a:schemeClr val="accent5">
                    <a:lumMod val="50000"/>
                  </a:schemeClr>
                </a:solidFill>
              </a:rPr>
              <a:t> und </a:t>
            </a:r>
            <a:r>
              <a:rPr lang="en-US" sz="2400" b="1" dirty="0" err="1">
                <a:solidFill>
                  <a:schemeClr val="accent5">
                    <a:lumMod val="50000"/>
                  </a:schemeClr>
                </a:solidFill>
              </a:rPr>
              <a:t>häng</a:t>
            </a:r>
            <a:r>
              <a:rPr lang="en-US" sz="2400" dirty="0" err="1">
                <a:solidFill>
                  <a:schemeClr val="accent5">
                    <a:lumMod val="50000"/>
                  </a:schemeClr>
                </a:solidFill>
              </a:rPr>
              <a:t>en</a:t>
            </a:r>
            <a:r>
              <a:rPr lang="en-US" sz="2400" dirty="0">
                <a:solidFill>
                  <a:schemeClr val="accent5">
                    <a:lumMod val="50000"/>
                  </a:schemeClr>
                </a:solidFill>
              </a:rPr>
              <a:t> </a:t>
            </a:r>
            <a:r>
              <a:rPr lang="en-US" sz="2400" dirty="0" err="1">
                <a:solidFill>
                  <a:schemeClr val="accent5">
                    <a:lumMod val="50000"/>
                  </a:schemeClr>
                </a:solidFill>
              </a:rPr>
              <a:t>sie</a:t>
            </a:r>
            <a:r>
              <a:rPr lang="en-US" sz="2400" dirty="0">
                <a:solidFill>
                  <a:schemeClr val="accent5">
                    <a:lumMod val="50000"/>
                  </a:schemeClr>
                </a:solidFill>
              </a:rPr>
              <a:t> auf, </a:t>
            </a:r>
            <a:r>
              <a:rPr lang="en-US" sz="2400" dirty="0" err="1">
                <a:solidFill>
                  <a:schemeClr val="accent5">
                    <a:lumMod val="50000"/>
                  </a:schemeClr>
                </a:solidFill>
              </a:rPr>
              <a:t>im</a:t>
            </a:r>
            <a:r>
              <a:rPr lang="en-US" sz="2400" dirty="0">
                <a:solidFill>
                  <a:schemeClr val="accent5">
                    <a:lumMod val="50000"/>
                  </a:schemeClr>
                </a:solidFill>
              </a:rPr>
              <a:t> Haus </a:t>
            </a:r>
            <a:r>
              <a:rPr lang="en-US" sz="2400" b="1" dirty="0" err="1">
                <a:solidFill>
                  <a:schemeClr val="accent5">
                    <a:lumMod val="50000"/>
                  </a:schemeClr>
                </a:solidFill>
              </a:rPr>
              <a:t>o</a:t>
            </a:r>
            <a:r>
              <a:rPr lang="en-US" sz="2400" dirty="0" err="1">
                <a:solidFill>
                  <a:schemeClr val="accent5">
                    <a:lumMod val="50000"/>
                  </a:schemeClr>
                </a:solidFill>
              </a:rPr>
              <a:t>der</a:t>
            </a:r>
            <a:r>
              <a:rPr lang="en-US" sz="2400" dirty="0">
                <a:solidFill>
                  <a:schemeClr val="accent5">
                    <a:lumMod val="50000"/>
                  </a:schemeClr>
                </a:solidFill>
              </a:rPr>
              <a:t> </a:t>
            </a:r>
            <a:r>
              <a:rPr lang="en-US" sz="2400" dirty="0" err="1">
                <a:solidFill>
                  <a:schemeClr val="accent5">
                    <a:lumMod val="50000"/>
                  </a:schemeClr>
                </a:solidFill>
              </a:rPr>
              <a:t>auch</a:t>
            </a:r>
            <a:r>
              <a:rPr lang="en-US" sz="2400" dirty="0">
                <a:solidFill>
                  <a:schemeClr val="accent5">
                    <a:lumMod val="50000"/>
                  </a:schemeClr>
                </a:solidFill>
              </a:rPr>
              <a:t> </a:t>
            </a:r>
            <a:r>
              <a:rPr lang="en-US" sz="2400" b="1" dirty="0" err="1">
                <a:solidFill>
                  <a:schemeClr val="accent5">
                    <a:lumMod val="50000"/>
                  </a:schemeClr>
                </a:solidFill>
              </a:rPr>
              <a:t>drau</a:t>
            </a:r>
            <a:r>
              <a:rPr lang="en-US" sz="2400" dirty="0" err="1">
                <a:solidFill>
                  <a:schemeClr val="accent5">
                    <a:lumMod val="50000"/>
                  </a:schemeClr>
                </a:solidFill>
              </a:rPr>
              <a:t>ßen</a:t>
            </a:r>
            <a:r>
              <a:rPr lang="en-US" sz="2400" dirty="0">
                <a:solidFill>
                  <a:schemeClr val="accent5">
                    <a:lumMod val="50000"/>
                  </a:schemeClr>
                </a:solidFill>
              </a:rPr>
              <a:t>* an </a:t>
            </a:r>
            <a:r>
              <a:rPr lang="en-US" sz="2400" b="1" dirty="0" err="1">
                <a:solidFill>
                  <a:schemeClr val="accent5">
                    <a:lumMod val="50000"/>
                  </a:schemeClr>
                </a:solidFill>
              </a:rPr>
              <a:t>Bäu</a:t>
            </a:r>
            <a:r>
              <a:rPr lang="en-US" sz="2400" dirty="0" err="1">
                <a:solidFill>
                  <a:schemeClr val="accent5">
                    <a:lumMod val="50000"/>
                  </a:schemeClr>
                </a:solidFill>
              </a:rPr>
              <a:t>men</a:t>
            </a:r>
            <a:r>
              <a:rPr lang="en-US" sz="2400" dirty="0">
                <a:solidFill>
                  <a:schemeClr val="accent5">
                    <a:lumMod val="50000"/>
                  </a:schemeClr>
                </a:solidFill>
              </a:rPr>
              <a:t>. In </a:t>
            </a:r>
            <a:r>
              <a:rPr lang="en-US" sz="2400" b="1" dirty="0" err="1">
                <a:solidFill>
                  <a:schemeClr val="accent5">
                    <a:lumMod val="50000"/>
                  </a:schemeClr>
                </a:solidFill>
              </a:rPr>
              <a:t>wel</a:t>
            </a:r>
            <a:r>
              <a:rPr lang="en-US" sz="2400" dirty="0" err="1">
                <a:solidFill>
                  <a:schemeClr val="accent5">
                    <a:lumMod val="50000"/>
                  </a:schemeClr>
                </a:solidFill>
              </a:rPr>
              <a:t>cher</a:t>
            </a:r>
            <a:r>
              <a:rPr lang="en-US" sz="2400" dirty="0">
                <a:solidFill>
                  <a:schemeClr val="accent5">
                    <a:lumMod val="50000"/>
                  </a:schemeClr>
                </a:solidFill>
              </a:rPr>
              <a:t> </a:t>
            </a:r>
            <a:r>
              <a:rPr lang="en-US" sz="2400" b="1" dirty="0" err="1">
                <a:solidFill>
                  <a:schemeClr val="accent5">
                    <a:lumMod val="50000"/>
                  </a:schemeClr>
                </a:solidFill>
              </a:rPr>
              <a:t>Far</a:t>
            </a:r>
            <a:r>
              <a:rPr lang="en-US" sz="2400" dirty="0" err="1">
                <a:solidFill>
                  <a:schemeClr val="accent5">
                    <a:lumMod val="50000"/>
                  </a:schemeClr>
                </a:solidFill>
              </a:rPr>
              <a:t>be</a:t>
            </a:r>
            <a:r>
              <a:rPr lang="en-US" sz="2400" dirty="0">
                <a:solidFill>
                  <a:schemeClr val="accent5">
                    <a:lumMod val="50000"/>
                  </a:schemeClr>
                </a:solidFill>
              </a:rPr>
              <a:t> </a:t>
            </a:r>
            <a:r>
              <a:rPr lang="en-US" sz="2400" b="1" dirty="0" err="1">
                <a:solidFill>
                  <a:schemeClr val="accent5">
                    <a:lumMod val="50000"/>
                  </a:schemeClr>
                </a:solidFill>
              </a:rPr>
              <a:t>möch</a:t>
            </a:r>
            <a:r>
              <a:rPr lang="en-US" sz="2400" dirty="0" err="1">
                <a:solidFill>
                  <a:schemeClr val="accent5">
                    <a:lumMod val="50000"/>
                  </a:schemeClr>
                </a:solidFill>
              </a:rPr>
              <a:t>test</a:t>
            </a:r>
            <a:r>
              <a:rPr lang="en-US" sz="2400" dirty="0">
                <a:solidFill>
                  <a:schemeClr val="accent5">
                    <a:lumMod val="50000"/>
                  </a:schemeClr>
                </a:solidFill>
              </a:rPr>
              <a:t> du </a:t>
            </a:r>
            <a:r>
              <a:rPr lang="en-US" sz="2400" dirty="0" err="1">
                <a:solidFill>
                  <a:schemeClr val="accent5">
                    <a:lumMod val="50000"/>
                  </a:schemeClr>
                </a:solidFill>
              </a:rPr>
              <a:t>dein</a:t>
            </a:r>
            <a:r>
              <a:rPr lang="en-US" sz="2400" dirty="0">
                <a:solidFill>
                  <a:schemeClr val="accent5">
                    <a:lumMod val="50000"/>
                  </a:schemeClr>
                </a:solidFill>
              </a:rPr>
              <a:t> </a:t>
            </a:r>
            <a:r>
              <a:rPr lang="en-US" sz="2400" dirty="0" err="1">
                <a:solidFill>
                  <a:schemeClr val="accent5">
                    <a:lumMod val="50000"/>
                  </a:schemeClr>
                </a:solidFill>
              </a:rPr>
              <a:t>Ei</a:t>
            </a:r>
            <a:r>
              <a:rPr lang="en-US" sz="2400" dirty="0">
                <a:solidFill>
                  <a:schemeClr val="accent5">
                    <a:lumMod val="50000"/>
                  </a:schemeClr>
                </a:solidFill>
              </a:rPr>
              <a:t> </a:t>
            </a:r>
            <a:r>
              <a:rPr lang="en-US" sz="2400" dirty="0" err="1">
                <a:solidFill>
                  <a:schemeClr val="accent5">
                    <a:lumMod val="50000"/>
                  </a:schemeClr>
                </a:solidFill>
              </a:rPr>
              <a:t>be</a:t>
            </a:r>
            <a:r>
              <a:rPr lang="en-US" sz="2400" b="1" dirty="0" err="1">
                <a:solidFill>
                  <a:schemeClr val="accent5">
                    <a:lumMod val="50000"/>
                  </a:schemeClr>
                </a:solidFill>
              </a:rPr>
              <a:t>mal</a:t>
            </a:r>
            <a:r>
              <a:rPr lang="en-US" sz="2400" dirty="0" err="1">
                <a:solidFill>
                  <a:schemeClr val="accent5">
                    <a:lumMod val="50000"/>
                  </a:schemeClr>
                </a:solidFill>
              </a:rPr>
              <a:t>en</a:t>
            </a:r>
            <a:r>
              <a:rPr lang="en-US" sz="2400" dirty="0">
                <a:solidFill>
                  <a:schemeClr val="accent5">
                    <a:lumMod val="50000"/>
                  </a:schemeClr>
                </a:solidFill>
              </a:rPr>
              <a:t>? </a:t>
            </a:r>
          </a:p>
        </p:txBody>
      </p:sp>
      <p:pic>
        <p:nvPicPr>
          <p:cNvPr id="6" name="9.1.2.7 Slide 20">
            <a:hlinkClick r:id="" action="ppaction://media"/>
            <a:extLst>
              <a:ext uri="{FF2B5EF4-FFF2-40B4-BE49-F238E27FC236}">
                <a16:creationId xmlns:a16="http://schemas.microsoft.com/office/drawing/2014/main" id="{E0D896E7-F012-46FD-BFDA-DC7460E773A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445500" y="291299"/>
            <a:ext cx="954107" cy="954107"/>
          </a:xfrm>
          <a:prstGeom prst="rect">
            <a:avLst/>
          </a:prstGeom>
        </p:spPr>
      </p:pic>
    </p:spTree>
    <p:extLst>
      <p:ext uri="{BB962C8B-B14F-4D97-AF65-F5344CB8AC3E}">
        <p14:creationId xmlns:p14="http://schemas.microsoft.com/office/powerpoint/2010/main" val="2880207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656"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6"/>
                </p:tgtEl>
              </p:cMediaNode>
            </p:audio>
          </p:childTnLst>
        </p:cTn>
      </p:par>
    </p:tnLst>
    <p:bldLst>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743891" cy="707849"/>
          </a:xfrm>
        </p:spPr>
        <p:txBody>
          <a:bodyPr>
            <a:normAutofit fontScale="90000"/>
          </a:bodyPr>
          <a:lstStyle/>
          <a:p>
            <a:r>
              <a:rPr lang="en-GB" sz="3600" b="1" dirty="0" err="1">
                <a:solidFill>
                  <a:schemeClr val="bg1"/>
                </a:solidFill>
              </a:rPr>
              <a:t>euch</a:t>
            </a:r>
            <a:r>
              <a:rPr lang="en-GB" sz="3600" b="1" dirty="0">
                <a:solidFill>
                  <a:schemeClr val="bg1"/>
                </a:solidFill>
              </a:rPr>
              <a:t> – you (all), yourselves</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0" y="1148838"/>
            <a:ext cx="7645400" cy="830997"/>
          </a:xfrm>
          <a:prstGeom prst="rect">
            <a:avLst/>
          </a:prstGeom>
          <a:noFill/>
        </p:spPr>
        <p:txBody>
          <a:bodyPr wrap="square" rtlCol="0">
            <a:spAutoFit/>
          </a:bodyPr>
          <a:lstStyle/>
          <a:p>
            <a:r>
              <a:rPr lang="en-US" sz="2400" dirty="0">
                <a:solidFill>
                  <a:schemeClr val="accent5">
                    <a:lumMod val="50000"/>
                  </a:schemeClr>
                </a:solidFill>
              </a:rPr>
              <a:t>Lies den Dialog. </a:t>
            </a:r>
            <a:r>
              <a:rPr lang="en-US" sz="2400" dirty="0" err="1">
                <a:solidFill>
                  <a:schemeClr val="accent5">
                    <a:lumMod val="50000"/>
                  </a:schemeClr>
                </a:solidFill>
              </a:rPr>
              <a:t>Schreib</a:t>
            </a:r>
            <a:r>
              <a:rPr lang="en-US" sz="2400" dirty="0">
                <a:solidFill>
                  <a:schemeClr val="accent5">
                    <a:lumMod val="50000"/>
                  </a:schemeClr>
                </a:solidFill>
              </a:rPr>
              <a:t> 1-6 und ‘you(all)’ </a:t>
            </a:r>
            <a:r>
              <a:rPr lang="en-US" sz="2400" dirty="0" err="1">
                <a:solidFill>
                  <a:schemeClr val="accent5">
                    <a:lumMod val="50000"/>
                  </a:schemeClr>
                </a:solidFill>
              </a:rPr>
              <a:t>oder</a:t>
            </a:r>
            <a:r>
              <a:rPr lang="en-US" sz="2400" dirty="0">
                <a:solidFill>
                  <a:schemeClr val="accent5">
                    <a:lumMod val="50000"/>
                  </a:schemeClr>
                </a:solidFill>
              </a:rPr>
              <a:t> ‘yourselves’ </a:t>
            </a:r>
            <a:r>
              <a:rPr lang="en-US" sz="2400" dirty="0" err="1">
                <a:solidFill>
                  <a:schemeClr val="accent5">
                    <a:lumMod val="50000"/>
                  </a:schemeClr>
                </a:solidFill>
              </a:rPr>
              <a:t>oder</a:t>
            </a:r>
            <a:r>
              <a:rPr lang="en-US" sz="2400" dirty="0">
                <a:solidFill>
                  <a:schemeClr val="accent5">
                    <a:lumMod val="50000"/>
                  </a:schemeClr>
                </a:solidFill>
              </a:rPr>
              <a:t> [-].</a:t>
            </a:r>
          </a:p>
        </p:txBody>
      </p:sp>
      <p:pic>
        <p:nvPicPr>
          <p:cNvPr id="7" name="Picture 6">
            <a:extLst>
              <a:ext uri="{FF2B5EF4-FFF2-40B4-BE49-F238E27FC236}">
                <a16:creationId xmlns:a16="http://schemas.microsoft.com/office/drawing/2014/main" id="{6FAA9205-013A-4EB6-B3BB-8AB70F9D3C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63614" y="2209494"/>
            <a:ext cx="6228386" cy="4168477"/>
          </a:xfrm>
          <a:prstGeom prst="rect">
            <a:avLst/>
          </a:prstGeom>
        </p:spPr>
      </p:pic>
      <p:pic>
        <p:nvPicPr>
          <p:cNvPr id="9" name="Picture 8">
            <a:extLst>
              <a:ext uri="{FF2B5EF4-FFF2-40B4-BE49-F238E27FC236}">
                <a16:creationId xmlns:a16="http://schemas.microsoft.com/office/drawing/2014/main" id="{51AC47BA-4FDC-4492-B49D-DF1B3C8F78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0000" y="3746268"/>
            <a:ext cx="2310378" cy="2708136"/>
          </a:xfrm>
          <a:prstGeom prst="rect">
            <a:avLst/>
          </a:prstGeom>
        </p:spPr>
      </p:pic>
      <p:sp>
        <p:nvSpPr>
          <p:cNvPr id="10" name="Speech Bubble: Rectangle with Corners Rounded 9">
            <a:extLst>
              <a:ext uri="{FF2B5EF4-FFF2-40B4-BE49-F238E27FC236}">
                <a16:creationId xmlns:a16="http://schemas.microsoft.com/office/drawing/2014/main" id="{13374BE8-320D-4250-9BAA-DF2AE6013EBA}"/>
              </a:ext>
            </a:extLst>
          </p:cNvPr>
          <p:cNvSpPr/>
          <p:nvPr/>
        </p:nvSpPr>
        <p:spPr>
          <a:xfrm>
            <a:off x="9271000" y="840356"/>
            <a:ext cx="2779100" cy="769441"/>
          </a:xfrm>
          <a:prstGeom prst="wedgeRoundRectCallout">
            <a:avLst>
              <a:gd name="adj1" fmla="val -25385"/>
              <a:gd name="adj2" fmla="val 206097"/>
              <a:gd name="adj3" fmla="val 16667"/>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Hallo, </a:t>
            </a:r>
            <a:r>
              <a:rPr lang="en-GB" sz="2000" dirty="0" err="1">
                <a:solidFill>
                  <a:srgbClr val="115076"/>
                </a:solidFill>
              </a:rPr>
              <a:t>wie</a:t>
            </a:r>
            <a:r>
              <a:rPr lang="en-GB" sz="2000" dirty="0">
                <a:solidFill>
                  <a:srgbClr val="115076"/>
                </a:solidFill>
              </a:rPr>
              <a:t> </a:t>
            </a:r>
            <a:r>
              <a:rPr lang="en-GB" sz="2000" dirty="0" err="1">
                <a:solidFill>
                  <a:srgbClr val="115076"/>
                </a:solidFill>
              </a:rPr>
              <a:t>geht’s</a:t>
            </a:r>
            <a:r>
              <a:rPr lang="en-GB" sz="2000" dirty="0">
                <a:solidFill>
                  <a:srgbClr val="115076"/>
                </a:solidFill>
              </a:rPr>
              <a:t>? </a:t>
            </a:r>
            <a:r>
              <a:rPr lang="en-GB" sz="2000" dirty="0" err="1">
                <a:solidFill>
                  <a:srgbClr val="115076"/>
                </a:solidFill>
              </a:rPr>
              <a:t>Wir</a:t>
            </a:r>
            <a:r>
              <a:rPr lang="en-GB" sz="2000" dirty="0">
                <a:solidFill>
                  <a:srgbClr val="115076"/>
                </a:solidFill>
              </a:rPr>
              <a:t> </a:t>
            </a:r>
            <a:r>
              <a:rPr lang="en-GB" sz="2000" dirty="0" err="1">
                <a:solidFill>
                  <a:srgbClr val="115076"/>
                </a:solidFill>
              </a:rPr>
              <a:t>sehen</a:t>
            </a:r>
            <a:r>
              <a:rPr lang="en-GB" sz="2000" dirty="0">
                <a:solidFill>
                  <a:srgbClr val="115076"/>
                </a:solidFill>
              </a:rPr>
              <a:t> </a:t>
            </a:r>
            <a:r>
              <a:rPr lang="en-GB" sz="2000" b="1" dirty="0" err="1">
                <a:solidFill>
                  <a:srgbClr val="115076"/>
                </a:solidFill>
              </a:rPr>
              <a:t>euch</a:t>
            </a:r>
            <a:r>
              <a:rPr lang="en-GB" sz="2000" dirty="0">
                <a:solidFill>
                  <a:srgbClr val="115076"/>
                </a:solidFill>
              </a:rPr>
              <a:t> oft.</a:t>
            </a:r>
          </a:p>
        </p:txBody>
      </p:sp>
      <p:sp>
        <p:nvSpPr>
          <p:cNvPr id="11" name="Rectangle 10">
            <a:extLst>
              <a:ext uri="{FF2B5EF4-FFF2-40B4-BE49-F238E27FC236}">
                <a16:creationId xmlns:a16="http://schemas.microsoft.com/office/drawing/2014/main" id="{EACDDE53-8E90-4E1F-BD90-9524F174703F}"/>
              </a:ext>
            </a:extLst>
          </p:cNvPr>
          <p:cNvSpPr/>
          <p:nvPr/>
        </p:nvSpPr>
        <p:spPr>
          <a:xfrm>
            <a:off x="9041350" y="748082"/>
            <a:ext cx="459300" cy="41590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115076"/>
                </a:solidFill>
              </a:rPr>
              <a:t>1</a:t>
            </a:r>
          </a:p>
        </p:txBody>
      </p:sp>
      <p:sp>
        <p:nvSpPr>
          <p:cNvPr id="12" name="Speech Bubble: Rectangle with Corners Rounded 11">
            <a:extLst>
              <a:ext uri="{FF2B5EF4-FFF2-40B4-BE49-F238E27FC236}">
                <a16:creationId xmlns:a16="http://schemas.microsoft.com/office/drawing/2014/main" id="{44C4178C-5527-44FF-ABC2-2C45CD2D31C9}"/>
              </a:ext>
            </a:extLst>
          </p:cNvPr>
          <p:cNvSpPr/>
          <p:nvPr/>
        </p:nvSpPr>
        <p:spPr>
          <a:xfrm>
            <a:off x="9993850" y="1802189"/>
            <a:ext cx="2198150" cy="853111"/>
          </a:xfrm>
          <a:prstGeom prst="wedgeRoundRectCallout">
            <a:avLst>
              <a:gd name="adj1" fmla="val -36603"/>
              <a:gd name="adj2" fmla="val 78727"/>
              <a:gd name="adj3" fmla="val 16667"/>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115076"/>
                </a:solidFill>
              </a:rPr>
              <a:t>Ihr</a:t>
            </a:r>
            <a:r>
              <a:rPr lang="en-GB" sz="2000" dirty="0">
                <a:solidFill>
                  <a:srgbClr val="115076"/>
                </a:solidFill>
              </a:rPr>
              <a:t> </a:t>
            </a:r>
            <a:r>
              <a:rPr lang="en-GB" sz="2000" dirty="0" err="1">
                <a:solidFill>
                  <a:srgbClr val="115076"/>
                </a:solidFill>
              </a:rPr>
              <a:t>unterhaltet</a:t>
            </a:r>
            <a:r>
              <a:rPr lang="en-GB" sz="2000" dirty="0">
                <a:solidFill>
                  <a:srgbClr val="115076"/>
                </a:solidFill>
              </a:rPr>
              <a:t> </a:t>
            </a:r>
            <a:r>
              <a:rPr lang="en-GB" sz="2000" b="1" dirty="0" err="1">
                <a:solidFill>
                  <a:srgbClr val="115076"/>
                </a:solidFill>
              </a:rPr>
              <a:t>euch</a:t>
            </a:r>
            <a:r>
              <a:rPr lang="en-GB" sz="2000" dirty="0">
                <a:solidFill>
                  <a:srgbClr val="115076"/>
                </a:solidFill>
              </a:rPr>
              <a:t> oft.</a:t>
            </a:r>
          </a:p>
        </p:txBody>
      </p:sp>
      <p:sp>
        <p:nvSpPr>
          <p:cNvPr id="13" name="Rectangle 12">
            <a:extLst>
              <a:ext uri="{FF2B5EF4-FFF2-40B4-BE49-F238E27FC236}">
                <a16:creationId xmlns:a16="http://schemas.microsoft.com/office/drawing/2014/main" id="{E32A2DD2-B0D2-4204-A2BD-7ED09D4A6A8A}"/>
              </a:ext>
            </a:extLst>
          </p:cNvPr>
          <p:cNvSpPr/>
          <p:nvPr/>
        </p:nvSpPr>
        <p:spPr>
          <a:xfrm>
            <a:off x="9637200" y="2020789"/>
            <a:ext cx="459300" cy="41590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115076"/>
                </a:solidFill>
              </a:rPr>
              <a:t>2</a:t>
            </a:r>
          </a:p>
        </p:txBody>
      </p:sp>
      <p:sp>
        <p:nvSpPr>
          <p:cNvPr id="14" name="Speech Bubble: Rectangle with Corners Rounded 13">
            <a:extLst>
              <a:ext uri="{FF2B5EF4-FFF2-40B4-BE49-F238E27FC236}">
                <a16:creationId xmlns:a16="http://schemas.microsoft.com/office/drawing/2014/main" id="{1BCACA3C-9A96-4793-82EE-1CB74B5E3CEE}"/>
              </a:ext>
            </a:extLst>
          </p:cNvPr>
          <p:cNvSpPr/>
          <p:nvPr/>
        </p:nvSpPr>
        <p:spPr>
          <a:xfrm>
            <a:off x="9637200" y="5232400"/>
            <a:ext cx="2427800" cy="1016999"/>
          </a:xfrm>
          <a:prstGeom prst="wedgeRoundRectCallout">
            <a:avLst>
              <a:gd name="adj1" fmla="val -31403"/>
              <a:gd name="adj2" fmla="val -108845"/>
              <a:gd name="adj3" fmla="val 16667"/>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115076"/>
                </a:solidFill>
              </a:rPr>
              <a:t>Wir</a:t>
            </a:r>
            <a:r>
              <a:rPr lang="en-GB" sz="2000" dirty="0">
                <a:solidFill>
                  <a:srgbClr val="115076"/>
                </a:solidFill>
              </a:rPr>
              <a:t> </a:t>
            </a:r>
            <a:r>
              <a:rPr lang="en-GB" sz="2000" dirty="0" err="1">
                <a:solidFill>
                  <a:srgbClr val="115076"/>
                </a:solidFill>
              </a:rPr>
              <a:t>treffen</a:t>
            </a:r>
            <a:r>
              <a:rPr lang="en-GB" sz="2000" dirty="0">
                <a:solidFill>
                  <a:srgbClr val="115076"/>
                </a:solidFill>
              </a:rPr>
              <a:t> </a:t>
            </a:r>
            <a:r>
              <a:rPr lang="en-GB" sz="2000" b="1" dirty="0" err="1">
                <a:solidFill>
                  <a:srgbClr val="115076"/>
                </a:solidFill>
              </a:rPr>
              <a:t>euch</a:t>
            </a:r>
            <a:r>
              <a:rPr lang="en-GB" sz="2000" dirty="0">
                <a:solidFill>
                  <a:srgbClr val="115076"/>
                </a:solidFill>
              </a:rPr>
              <a:t> </a:t>
            </a:r>
            <a:r>
              <a:rPr lang="en-GB" sz="2000" dirty="0" err="1">
                <a:solidFill>
                  <a:srgbClr val="115076"/>
                </a:solidFill>
              </a:rPr>
              <a:t>manchmal</a:t>
            </a:r>
            <a:r>
              <a:rPr lang="en-GB" sz="2000" dirty="0">
                <a:solidFill>
                  <a:srgbClr val="115076"/>
                </a:solidFill>
              </a:rPr>
              <a:t> auf der </a:t>
            </a:r>
            <a:r>
              <a:rPr lang="en-GB" sz="2000" dirty="0" err="1">
                <a:solidFill>
                  <a:srgbClr val="115076"/>
                </a:solidFill>
              </a:rPr>
              <a:t>Straße</a:t>
            </a:r>
            <a:r>
              <a:rPr lang="en-GB" sz="2000" dirty="0">
                <a:solidFill>
                  <a:srgbClr val="115076"/>
                </a:solidFill>
              </a:rPr>
              <a:t>.</a:t>
            </a:r>
          </a:p>
        </p:txBody>
      </p:sp>
      <p:sp>
        <p:nvSpPr>
          <p:cNvPr id="15" name="Speech Bubble: Rectangle with Corners Rounded 14">
            <a:extLst>
              <a:ext uri="{FF2B5EF4-FFF2-40B4-BE49-F238E27FC236}">
                <a16:creationId xmlns:a16="http://schemas.microsoft.com/office/drawing/2014/main" id="{0107DA95-0D2C-4DB4-8292-40BBEC900764}"/>
              </a:ext>
            </a:extLst>
          </p:cNvPr>
          <p:cNvSpPr/>
          <p:nvPr/>
        </p:nvSpPr>
        <p:spPr>
          <a:xfrm>
            <a:off x="7161750" y="5396289"/>
            <a:ext cx="2198150" cy="853111"/>
          </a:xfrm>
          <a:prstGeom prst="wedgeRoundRectCallout">
            <a:avLst>
              <a:gd name="adj1" fmla="val 15973"/>
              <a:gd name="adj2" fmla="val -79072"/>
              <a:gd name="adj3" fmla="val 16667"/>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115076"/>
                </a:solidFill>
              </a:rPr>
              <a:t>Wir</a:t>
            </a:r>
            <a:r>
              <a:rPr lang="en-GB" sz="2000" dirty="0">
                <a:solidFill>
                  <a:srgbClr val="115076"/>
                </a:solidFill>
              </a:rPr>
              <a:t> </a:t>
            </a:r>
            <a:r>
              <a:rPr lang="en-GB" sz="2000" dirty="0" err="1">
                <a:solidFill>
                  <a:srgbClr val="115076"/>
                </a:solidFill>
              </a:rPr>
              <a:t>hören</a:t>
            </a:r>
            <a:r>
              <a:rPr lang="en-GB" sz="2000" dirty="0">
                <a:solidFill>
                  <a:srgbClr val="115076"/>
                </a:solidFill>
              </a:rPr>
              <a:t> </a:t>
            </a:r>
            <a:r>
              <a:rPr lang="en-GB" sz="2000" b="1" dirty="0" err="1">
                <a:solidFill>
                  <a:srgbClr val="115076"/>
                </a:solidFill>
              </a:rPr>
              <a:t>euch</a:t>
            </a:r>
            <a:r>
              <a:rPr lang="en-GB" sz="2000" dirty="0">
                <a:solidFill>
                  <a:srgbClr val="115076"/>
                </a:solidFill>
              </a:rPr>
              <a:t> </a:t>
            </a:r>
            <a:r>
              <a:rPr lang="en-GB" sz="2000" dirty="0" err="1">
                <a:solidFill>
                  <a:srgbClr val="115076"/>
                </a:solidFill>
              </a:rPr>
              <a:t>nie</a:t>
            </a:r>
            <a:r>
              <a:rPr lang="en-GB" sz="2000" dirty="0">
                <a:solidFill>
                  <a:srgbClr val="115076"/>
                </a:solidFill>
              </a:rPr>
              <a:t> </a:t>
            </a:r>
            <a:r>
              <a:rPr lang="en-GB" sz="2000" dirty="0" err="1">
                <a:solidFill>
                  <a:srgbClr val="115076"/>
                </a:solidFill>
              </a:rPr>
              <a:t>sprechen</a:t>
            </a:r>
            <a:r>
              <a:rPr lang="en-GB" sz="2000" dirty="0">
                <a:solidFill>
                  <a:srgbClr val="115076"/>
                </a:solidFill>
              </a:rPr>
              <a:t>.</a:t>
            </a:r>
          </a:p>
        </p:txBody>
      </p:sp>
      <p:sp>
        <p:nvSpPr>
          <p:cNvPr id="16" name="Speech Bubble: Rectangle with Corners Rounded 15">
            <a:extLst>
              <a:ext uri="{FF2B5EF4-FFF2-40B4-BE49-F238E27FC236}">
                <a16:creationId xmlns:a16="http://schemas.microsoft.com/office/drawing/2014/main" id="{E993F853-421F-466B-8C34-E9F782D3EEAE}"/>
              </a:ext>
            </a:extLst>
          </p:cNvPr>
          <p:cNvSpPr/>
          <p:nvPr/>
        </p:nvSpPr>
        <p:spPr>
          <a:xfrm>
            <a:off x="4693526" y="4936450"/>
            <a:ext cx="2198150" cy="1016998"/>
          </a:xfrm>
          <a:prstGeom prst="wedgeRoundRectCallout">
            <a:avLst>
              <a:gd name="adj1" fmla="val 71438"/>
              <a:gd name="adj2" fmla="val -33833"/>
              <a:gd name="adj3" fmla="val 16667"/>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Wo </a:t>
            </a:r>
            <a:r>
              <a:rPr lang="en-GB" sz="2000" dirty="0" err="1">
                <a:solidFill>
                  <a:srgbClr val="115076"/>
                </a:solidFill>
              </a:rPr>
              <a:t>versteckt</a:t>
            </a:r>
            <a:r>
              <a:rPr lang="en-GB" sz="2000" dirty="0">
                <a:solidFill>
                  <a:srgbClr val="115076"/>
                </a:solidFill>
              </a:rPr>
              <a:t> </a:t>
            </a:r>
            <a:r>
              <a:rPr lang="en-GB" sz="2000" dirty="0" err="1">
                <a:solidFill>
                  <a:srgbClr val="115076"/>
                </a:solidFill>
              </a:rPr>
              <a:t>ihr</a:t>
            </a:r>
            <a:r>
              <a:rPr lang="en-GB" sz="2000" dirty="0">
                <a:solidFill>
                  <a:srgbClr val="115076"/>
                </a:solidFill>
              </a:rPr>
              <a:t> </a:t>
            </a:r>
            <a:r>
              <a:rPr lang="en-GB" sz="2000" b="1" dirty="0" err="1">
                <a:solidFill>
                  <a:srgbClr val="115076"/>
                </a:solidFill>
              </a:rPr>
              <a:t>euch</a:t>
            </a:r>
            <a:r>
              <a:rPr lang="en-GB" sz="2000" b="1" dirty="0">
                <a:solidFill>
                  <a:srgbClr val="115076"/>
                </a:solidFill>
              </a:rPr>
              <a:t> </a:t>
            </a:r>
            <a:r>
              <a:rPr lang="en-GB" sz="2000" dirty="0">
                <a:solidFill>
                  <a:srgbClr val="115076"/>
                </a:solidFill>
              </a:rPr>
              <a:t>abends?</a:t>
            </a:r>
          </a:p>
        </p:txBody>
      </p:sp>
      <p:sp>
        <p:nvSpPr>
          <p:cNvPr id="17" name="Speech Bubble: Rectangle with Corners Rounded 16">
            <a:extLst>
              <a:ext uri="{FF2B5EF4-FFF2-40B4-BE49-F238E27FC236}">
                <a16:creationId xmlns:a16="http://schemas.microsoft.com/office/drawing/2014/main" id="{125DF860-B7DD-48EA-AD2E-9DD8998945FC}"/>
              </a:ext>
            </a:extLst>
          </p:cNvPr>
          <p:cNvSpPr/>
          <p:nvPr/>
        </p:nvSpPr>
        <p:spPr>
          <a:xfrm>
            <a:off x="4881692" y="3781697"/>
            <a:ext cx="2198150" cy="853111"/>
          </a:xfrm>
          <a:prstGeom prst="wedgeRoundRectCallout">
            <a:avLst>
              <a:gd name="adj1" fmla="val 67394"/>
              <a:gd name="adj2" fmla="val -29946"/>
              <a:gd name="adj3" fmla="val 16667"/>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115076"/>
                </a:solidFill>
              </a:rPr>
              <a:t>Ihr</a:t>
            </a:r>
            <a:r>
              <a:rPr lang="en-GB" sz="2000" dirty="0">
                <a:solidFill>
                  <a:srgbClr val="115076"/>
                </a:solidFill>
              </a:rPr>
              <a:t> </a:t>
            </a:r>
            <a:r>
              <a:rPr lang="en-GB" sz="2000" dirty="0" err="1">
                <a:solidFill>
                  <a:srgbClr val="115076"/>
                </a:solidFill>
              </a:rPr>
              <a:t>wascht</a:t>
            </a:r>
            <a:r>
              <a:rPr lang="en-GB" sz="2000" dirty="0">
                <a:solidFill>
                  <a:srgbClr val="115076"/>
                </a:solidFill>
              </a:rPr>
              <a:t> </a:t>
            </a:r>
            <a:r>
              <a:rPr lang="en-GB" sz="2000" b="1" dirty="0" err="1">
                <a:solidFill>
                  <a:srgbClr val="115076"/>
                </a:solidFill>
              </a:rPr>
              <a:t>euch</a:t>
            </a:r>
            <a:r>
              <a:rPr lang="en-GB" sz="2000" dirty="0">
                <a:solidFill>
                  <a:srgbClr val="115076"/>
                </a:solidFill>
              </a:rPr>
              <a:t> </a:t>
            </a:r>
            <a:r>
              <a:rPr lang="en-GB" sz="2000" dirty="0" err="1">
                <a:solidFill>
                  <a:srgbClr val="115076"/>
                </a:solidFill>
              </a:rPr>
              <a:t>nie</a:t>
            </a:r>
            <a:r>
              <a:rPr lang="en-GB" sz="2000" dirty="0">
                <a:solidFill>
                  <a:srgbClr val="115076"/>
                </a:solidFill>
              </a:rPr>
              <a:t>!</a:t>
            </a:r>
          </a:p>
        </p:txBody>
      </p:sp>
      <p:sp>
        <p:nvSpPr>
          <p:cNvPr id="18" name="Rectangle 17">
            <a:extLst>
              <a:ext uri="{FF2B5EF4-FFF2-40B4-BE49-F238E27FC236}">
                <a16:creationId xmlns:a16="http://schemas.microsoft.com/office/drawing/2014/main" id="{500DD702-0DB5-410A-BDB0-3BD15C949E0C}"/>
              </a:ext>
            </a:extLst>
          </p:cNvPr>
          <p:cNvSpPr/>
          <p:nvPr/>
        </p:nvSpPr>
        <p:spPr>
          <a:xfrm>
            <a:off x="9362575" y="5031108"/>
            <a:ext cx="459300" cy="41590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115076"/>
                </a:solidFill>
              </a:rPr>
              <a:t>3</a:t>
            </a:r>
          </a:p>
        </p:txBody>
      </p:sp>
      <p:sp>
        <p:nvSpPr>
          <p:cNvPr id="19" name="Rectangle 18">
            <a:extLst>
              <a:ext uri="{FF2B5EF4-FFF2-40B4-BE49-F238E27FC236}">
                <a16:creationId xmlns:a16="http://schemas.microsoft.com/office/drawing/2014/main" id="{FDA34955-4653-4B9B-8A1B-A02C4802096B}"/>
              </a:ext>
            </a:extLst>
          </p:cNvPr>
          <p:cNvSpPr/>
          <p:nvPr/>
        </p:nvSpPr>
        <p:spPr>
          <a:xfrm>
            <a:off x="7415750" y="5041740"/>
            <a:ext cx="459300" cy="41590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115076"/>
                </a:solidFill>
              </a:rPr>
              <a:t>4</a:t>
            </a:r>
          </a:p>
        </p:txBody>
      </p:sp>
      <p:sp>
        <p:nvSpPr>
          <p:cNvPr id="20" name="Rectangle 19">
            <a:extLst>
              <a:ext uri="{FF2B5EF4-FFF2-40B4-BE49-F238E27FC236}">
                <a16:creationId xmlns:a16="http://schemas.microsoft.com/office/drawing/2014/main" id="{B307F563-823B-4AC3-8C40-00B71D6DC4FA}"/>
              </a:ext>
            </a:extLst>
          </p:cNvPr>
          <p:cNvSpPr/>
          <p:nvPr/>
        </p:nvSpPr>
        <p:spPr>
          <a:xfrm>
            <a:off x="4463876" y="4772514"/>
            <a:ext cx="459300" cy="41590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115076"/>
                </a:solidFill>
              </a:rPr>
              <a:t>5</a:t>
            </a:r>
          </a:p>
        </p:txBody>
      </p:sp>
      <p:sp>
        <p:nvSpPr>
          <p:cNvPr id="21" name="Speech Bubble: Rectangle with Corners Rounded 20">
            <a:extLst>
              <a:ext uri="{FF2B5EF4-FFF2-40B4-BE49-F238E27FC236}">
                <a16:creationId xmlns:a16="http://schemas.microsoft.com/office/drawing/2014/main" id="{AC27D5FE-CBBD-40CD-971C-A6668E47558A}"/>
              </a:ext>
            </a:extLst>
          </p:cNvPr>
          <p:cNvSpPr/>
          <p:nvPr/>
        </p:nvSpPr>
        <p:spPr>
          <a:xfrm>
            <a:off x="4881692" y="2655300"/>
            <a:ext cx="2198150" cy="853111"/>
          </a:xfrm>
          <a:prstGeom prst="wedgeRoundRectCallout">
            <a:avLst>
              <a:gd name="adj1" fmla="val 67394"/>
              <a:gd name="adj2" fmla="val -29946"/>
              <a:gd name="adj3" fmla="val 16667"/>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115076"/>
                </a:solidFill>
              </a:rPr>
              <a:t>Ihr</a:t>
            </a:r>
            <a:r>
              <a:rPr lang="en-GB" sz="2000" dirty="0">
                <a:solidFill>
                  <a:srgbClr val="115076"/>
                </a:solidFill>
              </a:rPr>
              <a:t> </a:t>
            </a:r>
            <a:r>
              <a:rPr lang="en-GB" sz="2000" dirty="0" err="1">
                <a:solidFill>
                  <a:srgbClr val="115076"/>
                </a:solidFill>
              </a:rPr>
              <a:t>ladet</a:t>
            </a:r>
            <a:r>
              <a:rPr lang="en-GB" sz="2000" dirty="0">
                <a:solidFill>
                  <a:srgbClr val="115076"/>
                </a:solidFill>
              </a:rPr>
              <a:t> </a:t>
            </a:r>
            <a:r>
              <a:rPr lang="en-GB" sz="2000" b="1" dirty="0" err="1">
                <a:solidFill>
                  <a:srgbClr val="115076"/>
                </a:solidFill>
              </a:rPr>
              <a:t>euch</a:t>
            </a:r>
            <a:r>
              <a:rPr lang="en-GB" sz="2000" dirty="0">
                <a:solidFill>
                  <a:srgbClr val="115076"/>
                </a:solidFill>
              </a:rPr>
              <a:t> </a:t>
            </a:r>
            <a:r>
              <a:rPr lang="en-GB" sz="2000" dirty="0" err="1">
                <a:solidFill>
                  <a:srgbClr val="115076"/>
                </a:solidFill>
              </a:rPr>
              <a:t>nie</a:t>
            </a:r>
            <a:r>
              <a:rPr lang="en-GB" sz="2000" dirty="0">
                <a:solidFill>
                  <a:srgbClr val="115076"/>
                </a:solidFill>
              </a:rPr>
              <a:t> </a:t>
            </a:r>
            <a:r>
              <a:rPr lang="en-GB" sz="2000" dirty="0" err="1">
                <a:solidFill>
                  <a:srgbClr val="115076"/>
                </a:solidFill>
              </a:rPr>
              <a:t>bei</a:t>
            </a:r>
            <a:r>
              <a:rPr lang="en-GB" sz="2000" dirty="0">
                <a:solidFill>
                  <a:srgbClr val="115076"/>
                </a:solidFill>
              </a:rPr>
              <a:t> </a:t>
            </a:r>
            <a:r>
              <a:rPr lang="en-GB" sz="2000" dirty="0" err="1">
                <a:solidFill>
                  <a:srgbClr val="115076"/>
                </a:solidFill>
              </a:rPr>
              <a:t>uns</a:t>
            </a:r>
            <a:r>
              <a:rPr lang="en-GB" sz="2000" dirty="0">
                <a:solidFill>
                  <a:srgbClr val="115076"/>
                </a:solidFill>
              </a:rPr>
              <a:t> </a:t>
            </a:r>
            <a:r>
              <a:rPr lang="en-GB" sz="2000" dirty="0" err="1">
                <a:solidFill>
                  <a:srgbClr val="115076"/>
                </a:solidFill>
              </a:rPr>
              <a:t>ein</a:t>
            </a:r>
            <a:r>
              <a:rPr lang="en-GB" sz="2000" dirty="0">
                <a:solidFill>
                  <a:srgbClr val="115076"/>
                </a:solidFill>
              </a:rPr>
              <a:t>.</a:t>
            </a:r>
          </a:p>
        </p:txBody>
      </p:sp>
      <p:sp>
        <p:nvSpPr>
          <p:cNvPr id="22" name="Speech Bubble: Rectangle with Corners Rounded 21">
            <a:extLst>
              <a:ext uri="{FF2B5EF4-FFF2-40B4-BE49-F238E27FC236}">
                <a16:creationId xmlns:a16="http://schemas.microsoft.com/office/drawing/2014/main" id="{A32E85D2-F463-46B9-8D18-BDF278E7599F}"/>
              </a:ext>
            </a:extLst>
          </p:cNvPr>
          <p:cNvSpPr/>
          <p:nvPr/>
        </p:nvSpPr>
        <p:spPr>
          <a:xfrm>
            <a:off x="6745524" y="1730382"/>
            <a:ext cx="2386316" cy="853111"/>
          </a:xfrm>
          <a:prstGeom prst="wedgeRoundRectCallout">
            <a:avLst>
              <a:gd name="adj1" fmla="val 17450"/>
              <a:gd name="adj2" fmla="val 105523"/>
              <a:gd name="adj3" fmla="val 16667"/>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115076"/>
                </a:solidFill>
              </a:rPr>
              <a:t>Ihr</a:t>
            </a:r>
            <a:r>
              <a:rPr lang="en-GB" sz="2000" dirty="0">
                <a:solidFill>
                  <a:srgbClr val="115076"/>
                </a:solidFill>
              </a:rPr>
              <a:t> </a:t>
            </a:r>
            <a:r>
              <a:rPr lang="en-GB" sz="2000" dirty="0" err="1">
                <a:solidFill>
                  <a:srgbClr val="115076"/>
                </a:solidFill>
              </a:rPr>
              <a:t>meldet</a:t>
            </a:r>
            <a:r>
              <a:rPr lang="en-GB" sz="2000" dirty="0">
                <a:solidFill>
                  <a:srgbClr val="115076"/>
                </a:solidFill>
              </a:rPr>
              <a:t> </a:t>
            </a:r>
            <a:r>
              <a:rPr lang="en-GB" sz="2000" b="1" dirty="0" err="1">
                <a:solidFill>
                  <a:srgbClr val="115076"/>
                </a:solidFill>
              </a:rPr>
              <a:t>euch</a:t>
            </a:r>
            <a:r>
              <a:rPr lang="en-GB" sz="2000" dirty="0">
                <a:solidFill>
                  <a:srgbClr val="115076"/>
                </a:solidFill>
              </a:rPr>
              <a:t> </a:t>
            </a:r>
            <a:r>
              <a:rPr lang="en-GB" sz="2000" dirty="0" err="1">
                <a:solidFill>
                  <a:srgbClr val="115076"/>
                </a:solidFill>
              </a:rPr>
              <a:t>nie</a:t>
            </a:r>
            <a:r>
              <a:rPr lang="en-GB" sz="2000" dirty="0">
                <a:solidFill>
                  <a:srgbClr val="115076"/>
                </a:solidFill>
              </a:rPr>
              <a:t>. </a:t>
            </a:r>
            <a:r>
              <a:rPr lang="en-GB" sz="2000" dirty="0" err="1">
                <a:solidFill>
                  <a:srgbClr val="115076"/>
                </a:solidFill>
              </a:rPr>
              <a:t>Wieso</a:t>
            </a:r>
            <a:r>
              <a:rPr lang="en-GB" sz="2000" dirty="0">
                <a:solidFill>
                  <a:srgbClr val="115076"/>
                </a:solidFill>
              </a:rPr>
              <a:t>?</a:t>
            </a:r>
          </a:p>
        </p:txBody>
      </p:sp>
      <p:sp>
        <p:nvSpPr>
          <p:cNvPr id="23" name="Rectangle 22">
            <a:extLst>
              <a:ext uri="{FF2B5EF4-FFF2-40B4-BE49-F238E27FC236}">
                <a16:creationId xmlns:a16="http://schemas.microsoft.com/office/drawing/2014/main" id="{F90C0A79-8F16-4BB9-B221-7ABCCC1B97EA}"/>
              </a:ext>
            </a:extLst>
          </p:cNvPr>
          <p:cNvSpPr/>
          <p:nvPr/>
        </p:nvSpPr>
        <p:spPr>
          <a:xfrm>
            <a:off x="4795906" y="3580906"/>
            <a:ext cx="393700" cy="40761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115076"/>
                </a:solidFill>
              </a:rPr>
              <a:t>6</a:t>
            </a:r>
          </a:p>
        </p:txBody>
      </p:sp>
      <p:sp>
        <p:nvSpPr>
          <p:cNvPr id="24" name="Rectangle 23">
            <a:extLst>
              <a:ext uri="{FF2B5EF4-FFF2-40B4-BE49-F238E27FC236}">
                <a16:creationId xmlns:a16="http://schemas.microsoft.com/office/drawing/2014/main" id="{368E739D-83FE-4393-8203-B1209E7C6C4C}"/>
              </a:ext>
            </a:extLst>
          </p:cNvPr>
          <p:cNvSpPr/>
          <p:nvPr/>
        </p:nvSpPr>
        <p:spPr>
          <a:xfrm>
            <a:off x="4647603" y="2358630"/>
            <a:ext cx="459300" cy="41590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115076"/>
                </a:solidFill>
              </a:rPr>
              <a:t>7</a:t>
            </a:r>
          </a:p>
        </p:txBody>
      </p:sp>
      <p:sp>
        <p:nvSpPr>
          <p:cNvPr id="25" name="Rectangle 24">
            <a:extLst>
              <a:ext uri="{FF2B5EF4-FFF2-40B4-BE49-F238E27FC236}">
                <a16:creationId xmlns:a16="http://schemas.microsoft.com/office/drawing/2014/main" id="{B91436DD-FAFB-422E-8BDA-F91C6972D501}"/>
              </a:ext>
            </a:extLst>
          </p:cNvPr>
          <p:cNvSpPr/>
          <p:nvPr/>
        </p:nvSpPr>
        <p:spPr>
          <a:xfrm>
            <a:off x="6425150" y="1692125"/>
            <a:ext cx="459300" cy="41590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115076"/>
                </a:solidFill>
              </a:rPr>
              <a:t>8</a:t>
            </a:r>
          </a:p>
        </p:txBody>
      </p:sp>
      <p:sp>
        <p:nvSpPr>
          <p:cNvPr id="28" name="TextBox 27">
            <a:extLst>
              <a:ext uri="{FF2B5EF4-FFF2-40B4-BE49-F238E27FC236}">
                <a16:creationId xmlns:a16="http://schemas.microsoft.com/office/drawing/2014/main" id="{6D035B39-6188-4143-980E-EAE2401738E9}"/>
              </a:ext>
            </a:extLst>
          </p:cNvPr>
          <p:cNvSpPr txBox="1"/>
          <p:nvPr/>
        </p:nvSpPr>
        <p:spPr>
          <a:xfrm>
            <a:off x="237372" y="2028445"/>
            <a:ext cx="4375769" cy="400110"/>
          </a:xfrm>
          <a:prstGeom prst="rect">
            <a:avLst/>
          </a:prstGeom>
          <a:noFill/>
        </p:spPr>
        <p:txBody>
          <a:bodyPr wrap="square" rtlCol="0">
            <a:spAutoFit/>
          </a:bodyPr>
          <a:lstStyle/>
          <a:p>
            <a:pPr algn="l"/>
            <a:r>
              <a:rPr lang="en-GB" sz="2000" dirty="0">
                <a:solidFill>
                  <a:schemeClr val="accent5">
                    <a:lumMod val="50000"/>
                  </a:schemeClr>
                </a:solidFill>
              </a:rPr>
              <a:t>1. We often see </a:t>
            </a:r>
            <a:r>
              <a:rPr lang="en-GB" sz="2000" b="1" dirty="0">
                <a:solidFill>
                  <a:schemeClr val="accent5">
                    <a:lumMod val="50000"/>
                  </a:schemeClr>
                </a:solidFill>
              </a:rPr>
              <a:t>you (all)</a:t>
            </a:r>
            <a:r>
              <a:rPr lang="en-GB" sz="2000" dirty="0">
                <a:solidFill>
                  <a:schemeClr val="accent5">
                    <a:lumMod val="50000"/>
                  </a:schemeClr>
                </a:solidFill>
              </a:rPr>
              <a:t>.</a:t>
            </a:r>
          </a:p>
        </p:txBody>
      </p:sp>
      <p:sp>
        <p:nvSpPr>
          <p:cNvPr id="29" name="TextBox 28">
            <a:extLst>
              <a:ext uri="{FF2B5EF4-FFF2-40B4-BE49-F238E27FC236}">
                <a16:creationId xmlns:a16="http://schemas.microsoft.com/office/drawing/2014/main" id="{6F974EF1-2F0E-4611-B76F-098C743B9B93}"/>
              </a:ext>
            </a:extLst>
          </p:cNvPr>
          <p:cNvSpPr txBox="1"/>
          <p:nvPr/>
        </p:nvSpPr>
        <p:spPr>
          <a:xfrm>
            <a:off x="224183" y="2562849"/>
            <a:ext cx="4375769" cy="400110"/>
          </a:xfrm>
          <a:prstGeom prst="rect">
            <a:avLst/>
          </a:prstGeom>
          <a:noFill/>
        </p:spPr>
        <p:txBody>
          <a:bodyPr wrap="square" rtlCol="0">
            <a:spAutoFit/>
          </a:bodyPr>
          <a:lstStyle/>
          <a:p>
            <a:pPr algn="l"/>
            <a:r>
              <a:rPr lang="en-GB" sz="2000" dirty="0">
                <a:solidFill>
                  <a:schemeClr val="accent5">
                    <a:lumMod val="50000"/>
                  </a:schemeClr>
                </a:solidFill>
              </a:rPr>
              <a:t>2. You (all) are often chatting. </a:t>
            </a:r>
            <a:r>
              <a:rPr lang="en-GB" sz="2000" b="1" dirty="0">
                <a:solidFill>
                  <a:schemeClr val="accent5">
                    <a:lumMod val="50000"/>
                  </a:schemeClr>
                </a:solidFill>
              </a:rPr>
              <a:t>[-]</a:t>
            </a:r>
          </a:p>
        </p:txBody>
      </p:sp>
      <p:sp>
        <p:nvSpPr>
          <p:cNvPr id="30" name="TextBox 29">
            <a:extLst>
              <a:ext uri="{FF2B5EF4-FFF2-40B4-BE49-F238E27FC236}">
                <a16:creationId xmlns:a16="http://schemas.microsoft.com/office/drawing/2014/main" id="{59D121E6-42F4-4F5C-BE23-CC7CCC19D5B3}"/>
              </a:ext>
            </a:extLst>
          </p:cNvPr>
          <p:cNvSpPr txBox="1"/>
          <p:nvPr/>
        </p:nvSpPr>
        <p:spPr>
          <a:xfrm>
            <a:off x="217637" y="3104734"/>
            <a:ext cx="4375769" cy="400110"/>
          </a:xfrm>
          <a:prstGeom prst="rect">
            <a:avLst/>
          </a:prstGeom>
          <a:noFill/>
        </p:spPr>
        <p:txBody>
          <a:bodyPr wrap="square" rtlCol="0">
            <a:spAutoFit/>
          </a:bodyPr>
          <a:lstStyle/>
          <a:p>
            <a:pPr algn="l"/>
            <a:r>
              <a:rPr lang="en-GB" sz="2000" dirty="0">
                <a:solidFill>
                  <a:schemeClr val="accent5">
                    <a:lumMod val="50000"/>
                  </a:schemeClr>
                </a:solidFill>
              </a:rPr>
              <a:t>3. We meet </a:t>
            </a:r>
            <a:r>
              <a:rPr lang="en-GB" sz="2000" b="1" dirty="0">
                <a:solidFill>
                  <a:schemeClr val="accent5">
                    <a:lumMod val="50000"/>
                  </a:schemeClr>
                </a:solidFill>
              </a:rPr>
              <a:t>you (all)</a:t>
            </a:r>
            <a:r>
              <a:rPr lang="en-GB" sz="2000" dirty="0">
                <a:solidFill>
                  <a:schemeClr val="accent5">
                    <a:lumMod val="50000"/>
                  </a:schemeClr>
                </a:solidFill>
              </a:rPr>
              <a:t> on the street.</a:t>
            </a:r>
          </a:p>
        </p:txBody>
      </p:sp>
      <p:pic>
        <p:nvPicPr>
          <p:cNvPr id="37" name="Picture 36">
            <a:extLst>
              <a:ext uri="{FF2B5EF4-FFF2-40B4-BE49-F238E27FC236}">
                <a16:creationId xmlns:a16="http://schemas.microsoft.com/office/drawing/2014/main" id="{502C2B6D-0F55-4E7B-99B4-4AC532509621}"/>
              </a:ext>
            </a:extLst>
          </p:cNvPr>
          <p:cNvPicPr>
            <a:picLocks noChangeAspect="1"/>
          </p:cNvPicPr>
          <p:nvPr/>
        </p:nvPicPr>
        <p:blipFill>
          <a:blip r:embed="rId6" cstate="print">
            <a:lum bright="70000" contrast="-70000"/>
            <a:extLst>
              <a:ext uri="{28A0092B-C50C-407E-A947-70E740481C1C}">
                <a14:useLocalDpi xmlns:a14="http://schemas.microsoft.com/office/drawing/2010/main" val="0"/>
              </a:ext>
            </a:extLst>
          </a:blip>
          <a:stretch>
            <a:fillRect/>
          </a:stretch>
        </p:blipFill>
        <p:spPr>
          <a:xfrm>
            <a:off x="179795" y="3750456"/>
            <a:ext cx="2310378" cy="2708136"/>
          </a:xfrm>
          <a:prstGeom prst="rect">
            <a:avLst/>
          </a:prstGeom>
        </p:spPr>
      </p:pic>
      <p:sp>
        <p:nvSpPr>
          <p:cNvPr id="32" name="TextBox 31">
            <a:extLst>
              <a:ext uri="{FF2B5EF4-FFF2-40B4-BE49-F238E27FC236}">
                <a16:creationId xmlns:a16="http://schemas.microsoft.com/office/drawing/2014/main" id="{98815F94-3254-45CD-BF73-FFF102E04636}"/>
              </a:ext>
            </a:extLst>
          </p:cNvPr>
          <p:cNvSpPr txBox="1"/>
          <p:nvPr/>
        </p:nvSpPr>
        <p:spPr>
          <a:xfrm>
            <a:off x="205122" y="3651898"/>
            <a:ext cx="4375769" cy="400110"/>
          </a:xfrm>
          <a:prstGeom prst="rect">
            <a:avLst/>
          </a:prstGeom>
          <a:noFill/>
        </p:spPr>
        <p:txBody>
          <a:bodyPr wrap="square" rtlCol="0">
            <a:spAutoFit/>
          </a:bodyPr>
          <a:lstStyle/>
          <a:p>
            <a:pPr algn="l"/>
            <a:r>
              <a:rPr lang="en-GB" sz="2000" dirty="0">
                <a:solidFill>
                  <a:schemeClr val="accent5">
                    <a:lumMod val="50000"/>
                  </a:schemeClr>
                </a:solidFill>
              </a:rPr>
              <a:t>4. We never hear </a:t>
            </a:r>
            <a:r>
              <a:rPr lang="en-GB" sz="2000" b="1" dirty="0">
                <a:solidFill>
                  <a:schemeClr val="accent5">
                    <a:lumMod val="50000"/>
                  </a:schemeClr>
                </a:solidFill>
              </a:rPr>
              <a:t>you (all) </a:t>
            </a:r>
            <a:r>
              <a:rPr lang="en-GB" sz="2000" dirty="0">
                <a:solidFill>
                  <a:schemeClr val="accent5">
                    <a:lumMod val="50000"/>
                  </a:schemeClr>
                </a:solidFill>
              </a:rPr>
              <a:t>speak.</a:t>
            </a:r>
          </a:p>
        </p:txBody>
      </p:sp>
      <p:sp>
        <p:nvSpPr>
          <p:cNvPr id="33" name="TextBox 32">
            <a:extLst>
              <a:ext uri="{FF2B5EF4-FFF2-40B4-BE49-F238E27FC236}">
                <a16:creationId xmlns:a16="http://schemas.microsoft.com/office/drawing/2014/main" id="{FDCD7F26-DD0E-4EAA-A735-43590BB0B5F6}"/>
              </a:ext>
            </a:extLst>
          </p:cNvPr>
          <p:cNvSpPr txBox="1"/>
          <p:nvPr/>
        </p:nvSpPr>
        <p:spPr>
          <a:xfrm>
            <a:off x="217636" y="4077872"/>
            <a:ext cx="4375769" cy="707886"/>
          </a:xfrm>
          <a:prstGeom prst="rect">
            <a:avLst/>
          </a:prstGeom>
          <a:noFill/>
        </p:spPr>
        <p:txBody>
          <a:bodyPr wrap="square" rtlCol="0">
            <a:spAutoFit/>
          </a:bodyPr>
          <a:lstStyle/>
          <a:p>
            <a:pPr algn="l"/>
            <a:r>
              <a:rPr lang="en-GB" sz="2000" dirty="0">
                <a:solidFill>
                  <a:schemeClr val="accent5">
                    <a:lumMod val="50000"/>
                  </a:schemeClr>
                </a:solidFill>
              </a:rPr>
              <a:t>5. Where do you hide </a:t>
            </a:r>
            <a:r>
              <a:rPr lang="en-GB" sz="2000" b="1" dirty="0">
                <a:solidFill>
                  <a:schemeClr val="accent5">
                    <a:lumMod val="50000"/>
                  </a:schemeClr>
                </a:solidFill>
              </a:rPr>
              <a:t>yourselves </a:t>
            </a:r>
            <a:r>
              <a:rPr lang="en-GB" sz="2000" dirty="0">
                <a:solidFill>
                  <a:schemeClr val="accent5">
                    <a:lumMod val="50000"/>
                  </a:schemeClr>
                </a:solidFill>
              </a:rPr>
              <a:t>in the evenings?</a:t>
            </a:r>
          </a:p>
        </p:txBody>
      </p:sp>
      <p:sp>
        <p:nvSpPr>
          <p:cNvPr id="34" name="TextBox 33">
            <a:extLst>
              <a:ext uri="{FF2B5EF4-FFF2-40B4-BE49-F238E27FC236}">
                <a16:creationId xmlns:a16="http://schemas.microsoft.com/office/drawing/2014/main" id="{8CAFDE70-867C-4797-A697-0A9A8C9CDEBC}"/>
              </a:ext>
            </a:extLst>
          </p:cNvPr>
          <p:cNvSpPr txBox="1"/>
          <p:nvPr/>
        </p:nvSpPr>
        <p:spPr>
          <a:xfrm>
            <a:off x="209560" y="4798378"/>
            <a:ext cx="4375769" cy="400110"/>
          </a:xfrm>
          <a:prstGeom prst="rect">
            <a:avLst/>
          </a:prstGeom>
          <a:noFill/>
        </p:spPr>
        <p:txBody>
          <a:bodyPr wrap="square" rtlCol="0">
            <a:spAutoFit/>
          </a:bodyPr>
          <a:lstStyle/>
          <a:p>
            <a:pPr algn="l"/>
            <a:r>
              <a:rPr lang="en-GB" sz="2000" dirty="0">
                <a:solidFill>
                  <a:schemeClr val="accent5">
                    <a:lumMod val="50000"/>
                  </a:schemeClr>
                </a:solidFill>
              </a:rPr>
              <a:t>6. You never wash! </a:t>
            </a:r>
            <a:r>
              <a:rPr lang="en-GB" sz="2000" b="1" dirty="0">
                <a:solidFill>
                  <a:schemeClr val="accent5">
                    <a:lumMod val="50000"/>
                  </a:schemeClr>
                </a:solidFill>
              </a:rPr>
              <a:t>yourselves/[-]</a:t>
            </a:r>
            <a:endParaRPr lang="en-GB" sz="2000" dirty="0">
              <a:solidFill>
                <a:schemeClr val="accent5">
                  <a:lumMod val="50000"/>
                </a:schemeClr>
              </a:solidFill>
            </a:endParaRPr>
          </a:p>
        </p:txBody>
      </p:sp>
      <p:sp>
        <p:nvSpPr>
          <p:cNvPr id="35" name="TextBox 34">
            <a:extLst>
              <a:ext uri="{FF2B5EF4-FFF2-40B4-BE49-F238E27FC236}">
                <a16:creationId xmlns:a16="http://schemas.microsoft.com/office/drawing/2014/main" id="{4B761F8C-FD05-4D4C-BBDA-0336FB7BA4A4}"/>
              </a:ext>
            </a:extLst>
          </p:cNvPr>
          <p:cNvSpPr txBox="1"/>
          <p:nvPr/>
        </p:nvSpPr>
        <p:spPr>
          <a:xfrm>
            <a:off x="190757" y="5206013"/>
            <a:ext cx="4375769" cy="707886"/>
          </a:xfrm>
          <a:prstGeom prst="rect">
            <a:avLst/>
          </a:prstGeom>
          <a:noFill/>
        </p:spPr>
        <p:txBody>
          <a:bodyPr wrap="square" rtlCol="0">
            <a:spAutoFit/>
          </a:bodyPr>
          <a:lstStyle/>
          <a:p>
            <a:pPr algn="l"/>
            <a:r>
              <a:rPr lang="en-GB" sz="2000" dirty="0">
                <a:solidFill>
                  <a:schemeClr val="accent5">
                    <a:lumMod val="50000"/>
                  </a:schemeClr>
                </a:solidFill>
              </a:rPr>
              <a:t>7. You never invite </a:t>
            </a:r>
            <a:r>
              <a:rPr lang="en-GB" sz="2000" b="1" dirty="0">
                <a:solidFill>
                  <a:schemeClr val="accent5">
                    <a:lumMod val="50000"/>
                  </a:schemeClr>
                </a:solidFill>
              </a:rPr>
              <a:t>yourselves</a:t>
            </a:r>
            <a:r>
              <a:rPr lang="en-GB" sz="2000" dirty="0">
                <a:solidFill>
                  <a:schemeClr val="accent5">
                    <a:lumMod val="50000"/>
                  </a:schemeClr>
                </a:solidFill>
              </a:rPr>
              <a:t> to our house.</a:t>
            </a:r>
          </a:p>
        </p:txBody>
      </p:sp>
      <p:sp>
        <p:nvSpPr>
          <p:cNvPr id="36" name="TextBox 35">
            <a:extLst>
              <a:ext uri="{FF2B5EF4-FFF2-40B4-BE49-F238E27FC236}">
                <a16:creationId xmlns:a16="http://schemas.microsoft.com/office/drawing/2014/main" id="{A5B7CEFB-54C4-43B5-93DA-0BBE3DE69750}"/>
              </a:ext>
            </a:extLst>
          </p:cNvPr>
          <p:cNvSpPr txBox="1"/>
          <p:nvPr/>
        </p:nvSpPr>
        <p:spPr>
          <a:xfrm>
            <a:off x="209560" y="5900695"/>
            <a:ext cx="4672132" cy="400110"/>
          </a:xfrm>
          <a:prstGeom prst="rect">
            <a:avLst/>
          </a:prstGeom>
          <a:noFill/>
        </p:spPr>
        <p:txBody>
          <a:bodyPr wrap="square" rtlCol="0">
            <a:spAutoFit/>
          </a:bodyPr>
          <a:lstStyle/>
          <a:p>
            <a:pPr algn="l"/>
            <a:r>
              <a:rPr lang="en-GB" sz="2000" dirty="0">
                <a:solidFill>
                  <a:schemeClr val="accent5">
                    <a:lumMod val="50000"/>
                  </a:schemeClr>
                </a:solidFill>
              </a:rPr>
              <a:t>8. You never get in touch. Why? </a:t>
            </a:r>
            <a:r>
              <a:rPr lang="en-GB" sz="2000" b="1" dirty="0">
                <a:solidFill>
                  <a:schemeClr val="accent5">
                    <a:lumMod val="50000"/>
                  </a:schemeClr>
                </a:solidFill>
              </a:rPr>
              <a:t>[-]</a:t>
            </a:r>
          </a:p>
        </p:txBody>
      </p:sp>
    </p:spTree>
    <p:extLst>
      <p:ext uri="{BB962C8B-B14F-4D97-AF65-F5344CB8AC3E}">
        <p14:creationId xmlns:p14="http://schemas.microsoft.com/office/powerpoint/2010/main" val="3415600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2" grpId="0"/>
      <p:bldP spid="33" grpId="0"/>
      <p:bldP spid="34" grpId="0"/>
      <p:bldP spid="35" grpId="0"/>
      <p:bldP spid="3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C9AC90CA-0080-4BEE-8634-23BBF1EE49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53439"/>
            <a:ext cx="12192000" cy="6096000"/>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4180114"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Eine </a:t>
            </a:r>
            <a:r>
              <a:rPr lang="en-GB" sz="3600" b="1" dirty="0" err="1">
                <a:solidFill>
                  <a:schemeClr val="bg1"/>
                </a:solidFill>
              </a:rPr>
              <a:t>Einladung</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extLst>
              <p:ext uri="{D42A27DB-BD31-4B8C-83A1-F6EECF244321}">
                <p14:modId xmlns:p14="http://schemas.microsoft.com/office/powerpoint/2010/main" val="2483469517"/>
              </p:ext>
            </p:extLst>
          </p:nvPr>
        </p:nvGraphicFramePr>
        <p:xfrm>
          <a:off x="319576" y="1641133"/>
          <a:ext cx="11791559" cy="4677576"/>
        </p:xfrm>
        <a:graphic>
          <a:graphicData uri="http://schemas.openxmlformats.org/drawingml/2006/table">
            <a:tbl>
              <a:tblPr firstRow="1" bandRow="1">
                <a:tableStyleId>{00A15C55-8517-42AA-B614-E9B94910E393}</a:tableStyleId>
              </a:tblPr>
              <a:tblGrid>
                <a:gridCol w="709124">
                  <a:extLst>
                    <a:ext uri="{9D8B030D-6E8A-4147-A177-3AD203B41FA5}">
                      <a16:colId xmlns:a16="http://schemas.microsoft.com/office/drawing/2014/main" val="2607353726"/>
                    </a:ext>
                  </a:extLst>
                </a:gridCol>
                <a:gridCol w="5241472">
                  <a:extLst>
                    <a:ext uri="{9D8B030D-6E8A-4147-A177-3AD203B41FA5}">
                      <a16:colId xmlns:a16="http://schemas.microsoft.com/office/drawing/2014/main" val="1600817978"/>
                    </a:ext>
                  </a:extLst>
                </a:gridCol>
                <a:gridCol w="1063690">
                  <a:extLst>
                    <a:ext uri="{9D8B030D-6E8A-4147-A177-3AD203B41FA5}">
                      <a16:colId xmlns:a16="http://schemas.microsoft.com/office/drawing/2014/main" val="4128092149"/>
                    </a:ext>
                  </a:extLst>
                </a:gridCol>
                <a:gridCol w="1679509">
                  <a:extLst>
                    <a:ext uri="{9D8B030D-6E8A-4147-A177-3AD203B41FA5}">
                      <a16:colId xmlns:a16="http://schemas.microsoft.com/office/drawing/2014/main" val="2609792770"/>
                    </a:ext>
                  </a:extLst>
                </a:gridCol>
                <a:gridCol w="1741715">
                  <a:extLst>
                    <a:ext uri="{9D8B030D-6E8A-4147-A177-3AD203B41FA5}">
                      <a16:colId xmlns:a16="http://schemas.microsoft.com/office/drawing/2014/main" val="3115687273"/>
                    </a:ext>
                  </a:extLst>
                </a:gridCol>
                <a:gridCol w="1356049">
                  <a:extLst>
                    <a:ext uri="{9D8B030D-6E8A-4147-A177-3AD203B41FA5}">
                      <a16:colId xmlns:a16="http://schemas.microsoft.com/office/drawing/2014/main" val="775307912"/>
                    </a:ext>
                  </a:extLst>
                </a:gridCol>
              </a:tblGrid>
              <a:tr h="497067">
                <a:tc>
                  <a:txBody>
                    <a:bodyPr/>
                    <a:lstStyle/>
                    <a:p>
                      <a:endParaRPr lang="en-GB" dirty="0"/>
                    </a:p>
                  </a:txBody>
                  <a:tcPr>
                    <a:noFill/>
                  </a:tcPr>
                </a:tc>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a:ln>
                            <a:noFill/>
                          </a:ln>
                          <a:effectLst/>
                          <a:uLnTx/>
                          <a:uFillTx/>
                        </a:rPr>
                        <a:t>Who?</a:t>
                      </a:r>
                      <a:endParaRPr lang="en-GB" sz="20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What?</a:t>
                      </a:r>
                      <a:endParaRPr lang="en-GB" sz="20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Who? / </a:t>
                      </a:r>
                      <a:br>
                        <a:rPr lang="en-GB" sz="2000" b="1" dirty="0"/>
                      </a:br>
                      <a:r>
                        <a:rPr lang="en-GB" sz="2000" b="1" dirty="0"/>
                        <a:t>To whom?</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Reflexive Y/N?</a:t>
                      </a:r>
                    </a:p>
                  </a:txBody>
                  <a:tcPr anchor="ct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Sie laden </a:t>
                      </a:r>
                      <a:r>
                        <a:rPr lang="en-GB" sz="2000" dirty="0" err="1">
                          <a:solidFill>
                            <a:srgbClr val="115076"/>
                          </a:solidFill>
                        </a:rPr>
                        <a:t>uns</a:t>
                      </a:r>
                      <a:r>
                        <a:rPr lang="en-GB" sz="2000" dirty="0">
                          <a:solidFill>
                            <a:srgbClr val="115076"/>
                          </a:solidFill>
                        </a:rPr>
                        <a:t> </a:t>
                      </a:r>
                      <a:r>
                        <a:rPr lang="en-GB" sz="2000" dirty="0" err="1">
                          <a:solidFill>
                            <a:srgbClr val="115076"/>
                          </a:solidFill>
                        </a:rPr>
                        <a:t>ein</a:t>
                      </a:r>
                      <a:r>
                        <a:rPr lang="en-GB" sz="2000" dirty="0">
                          <a:solidFill>
                            <a:srgbClr val="115076"/>
                          </a:solidFill>
                        </a:rPr>
                        <a:t>.</a:t>
                      </a:r>
                    </a:p>
                  </a:txBody>
                  <a:tcPr anchor="ctr"/>
                </a:tc>
                <a:tc>
                  <a:txBody>
                    <a:bodyPr/>
                    <a:lstStyle/>
                    <a:p>
                      <a:pPr algn="ctr"/>
                      <a:r>
                        <a:rPr lang="en-GB" sz="2000" dirty="0">
                          <a:solidFill>
                            <a:schemeClr val="accent1">
                              <a:lumMod val="50000"/>
                            </a:schemeClr>
                          </a:solidFill>
                        </a:rPr>
                        <a:t>they</a:t>
                      </a:r>
                    </a:p>
                  </a:txBody>
                  <a:tcPr anchor="ctr"/>
                </a:tc>
                <a:tc>
                  <a:txBody>
                    <a:bodyPr/>
                    <a:lstStyle/>
                    <a:p>
                      <a:pPr algn="ctr"/>
                      <a:r>
                        <a:rPr lang="en-GB" sz="2000" dirty="0">
                          <a:solidFill>
                            <a:schemeClr val="accent1">
                              <a:lumMod val="50000"/>
                            </a:schemeClr>
                          </a:solidFill>
                        </a:rPr>
                        <a:t>invite</a:t>
                      </a:r>
                    </a:p>
                  </a:txBody>
                  <a:tcPr anchor="ctr"/>
                </a:tc>
                <a:tc>
                  <a:txBody>
                    <a:bodyPr/>
                    <a:lstStyle/>
                    <a:p>
                      <a:pPr algn="ctr"/>
                      <a:r>
                        <a:rPr lang="en-GB" sz="2000" dirty="0">
                          <a:solidFill>
                            <a:schemeClr val="accent1">
                              <a:lumMod val="50000"/>
                            </a:schemeClr>
                          </a:solidFill>
                        </a:rPr>
                        <a:t>us</a:t>
                      </a: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rgbClr val="115076"/>
                          </a:solidFill>
                        </a:rPr>
                        <a:t>Wir</a:t>
                      </a:r>
                      <a:r>
                        <a:rPr lang="en-GB" sz="2000" dirty="0">
                          <a:solidFill>
                            <a:srgbClr val="115076"/>
                          </a:solidFill>
                        </a:rPr>
                        <a:t> </a:t>
                      </a:r>
                      <a:r>
                        <a:rPr lang="en-GB" sz="2000" dirty="0" err="1">
                          <a:solidFill>
                            <a:srgbClr val="115076"/>
                          </a:solidFill>
                        </a:rPr>
                        <a:t>freuen</a:t>
                      </a:r>
                      <a:r>
                        <a:rPr lang="en-GB" sz="2000" dirty="0">
                          <a:solidFill>
                            <a:srgbClr val="115076"/>
                          </a:solidFill>
                        </a:rPr>
                        <a:t> uns.</a:t>
                      </a:r>
                    </a:p>
                  </a:txBody>
                  <a:tcPr anchor="ctr"/>
                </a:tc>
                <a:tc>
                  <a:txBody>
                    <a:bodyPr/>
                    <a:lstStyle/>
                    <a:p>
                      <a:pPr algn="ctr"/>
                      <a:r>
                        <a:rPr lang="en-GB" sz="2000" dirty="0">
                          <a:solidFill>
                            <a:schemeClr val="accent1">
                              <a:lumMod val="50000"/>
                            </a:schemeClr>
                          </a:solidFill>
                        </a:rPr>
                        <a:t>we</a:t>
                      </a:r>
                    </a:p>
                  </a:txBody>
                  <a:tcPr anchor="ctr"/>
                </a:tc>
                <a:tc>
                  <a:txBody>
                    <a:bodyPr/>
                    <a:lstStyle/>
                    <a:p>
                      <a:pPr algn="ctr"/>
                      <a:r>
                        <a:rPr lang="en-GB" sz="2000" dirty="0">
                          <a:solidFill>
                            <a:schemeClr val="accent1">
                              <a:lumMod val="50000"/>
                            </a:schemeClr>
                          </a:solidFill>
                        </a:rPr>
                        <a:t>are happy</a:t>
                      </a:r>
                    </a:p>
                  </a:txBody>
                  <a:tcPr anchor="ctr"/>
                </a:tc>
                <a:tc>
                  <a:txBody>
                    <a:bodyPr/>
                    <a:lstStyle/>
                    <a:p>
                      <a:pPr algn="ctr"/>
                      <a:r>
                        <a:rPr lang="en-GB" sz="2000" dirty="0">
                          <a:solidFill>
                            <a:schemeClr val="accent1">
                              <a:lumMod val="50000"/>
                            </a:schemeClr>
                          </a:solidFill>
                        </a:rPr>
                        <a:t>(ourselves)</a:t>
                      </a: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Sie </a:t>
                      </a:r>
                      <a:r>
                        <a:rPr lang="en-GB" sz="2000" dirty="0" err="1">
                          <a:solidFill>
                            <a:srgbClr val="115076"/>
                          </a:solidFill>
                        </a:rPr>
                        <a:t>bereiten</a:t>
                      </a:r>
                      <a:r>
                        <a:rPr lang="en-GB" sz="2000" dirty="0">
                          <a:solidFill>
                            <a:srgbClr val="115076"/>
                          </a:solidFill>
                        </a:rPr>
                        <a:t> </a:t>
                      </a:r>
                      <a:r>
                        <a:rPr lang="en-GB" sz="2000" dirty="0" err="1">
                          <a:solidFill>
                            <a:srgbClr val="115076"/>
                          </a:solidFill>
                        </a:rPr>
                        <a:t>sich</a:t>
                      </a:r>
                      <a:r>
                        <a:rPr lang="en-GB" sz="2000" dirty="0">
                          <a:solidFill>
                            <a:srgbClr val="115076"/>
                          </a:solidFill>
                        </a:rPr>
                        <a:t> auf das Fest </a:t>
                      </a:r>
                      <a:r>
                        <a:rPr lang="en-GB" sz="2000" dirty="0" err="1">
                          <a:solidFill>
                            <a:srgbClr val="115076"/>
                          </a:solidFill>
                        </a:rPr>
                        <a:t>vor</a:t>
                      </a:r>
                      <a:r>
                        <a:rPr lang="en-GB" sz="2000" dirty="0">
                          <a:solidFill>
                            <a:srgbClr val="115076"/>
                          </a:solidFill>
                        </a:rPr>
                        <a:t>.</a:t>
                      </a:r>
                    </a:p>
                  </a:txBody>
                  <a:tcPr anchor="ctr"/>
                </a:tc>
                <a:tc>
                  <a:txBody>
                    <a:bodyPr/>
                    <a:lstStyle/>
                    <a:p>
                      <a:pPr algn="ctr"/>
                      <a:r>
                        <a:rPr lang="en-GB" sz="2000" dirty="0">
                          <a:solidFill>
                            <a:schemeClr val="accent1">
                              <a:lumMod val="50000"/>
                            </a:schemeClr>
                          </a:solidFill>
                        </a:rPr>
                        <a:t>they</a:t>
                      </a:r>
                    </a:p>
                  </a:txBody>
                  <a:tcPr anchor="ctr"/>
                </a:tc>
                <a:tc>
                  <a:txBody>
                    <a:bodyPr/>
                    <a:lstStyle/>
                    <a:p>
                      <a:pPr algn="ctr"/>
                      <a:r>
                        <a:rPr lang="en-GB" sz="2000" dirty="0">
                          <a:solidFill>
                            <a:schemeClr val="accent1">
                              <a:lumMod val="50000"/>
                            </a:schemeClr>
                          </a:solidFill>
                        </a:rPr>
                        <a:t>prepare</a:t>
                      </a:r>
                    </a:p>
                  </a:txBody>
                  <a:tcPr anchor="ctr"/>
                </a:tc>
                <a:tc>
                  <a:txBody>
                    <a:bodyPr/>
                    <a:lstStyle/>
                    <a:p>
                      <a:pPr algn="ctr"/>
                      <a:r>
                        <a:rPr lang="en-GB" sz="2000" dirty="0">
                          <a:solidFill>
                            <a:schemeClr val="accent1">
                              <a:lumMod val="50000"/>
                            </a:schemeClr>
                          </a:solidFill>
                        </a:rPr>
                        <a:t>themselves</a:t>
                      </a: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Sie </a:t>
                      </a:r>
                      <a:r>
                        <a:rPr lang="en-GB" sz="2000" dirty="0" err="1">
                          <a:solidFill>
                            <a:srgbClr val="115076"/>
                          </a:solidFill>
                        </a:rPr>
                        <a:t>ziehen</a:t>
                      </a:r>
                      <a:r>
                        <a:rPr lang="en-GB" sz="2000" dirty="0">
                          <a:solidFill>
                            <a:srgbClr val="115076"/>
                          </a:solidFill>
                        </a:rPr>
                        <a:t> </a:t>
                      </a:r>
                      <a:r>
                        <a:rPr lang="en-GB" sz="2000" dirty="0" err="1">
                          <a:solidFill>
                            <a:srgbClr val="115076"/>
                          </a:solidFill>
                        </a:rPr>
                        <a:t>sich</a:t>
                      </a:r>
                      <a:r>
                        <a:rPr lang="en-GB" sz="2000" dirty="0">
                          <a:solidFill>
                            <a:srgbClr val="115076"/>
                          </a:solidFill>
                        </a:rPr>
                        <a:t> an.</a:t>
                      </a:r>
                    </a:p>
                  </a:txBody>
                  <a:tcPr anchor="ctr"/>
                </a:tc>
                <a:tc>
                  <a:txBody>
                    <a:bodyPr/>
                    <a:lstStyle/>
                    <a:p>
                      <a:pPr algn="ctr"/>
                      <a:r>
                        <a:rPr lang="en-GB" sz="2000" dirty="0">
                          <a:solidFill>
                            <a:schemeClr val="accent1">
                              <a:lumMod val="50000"/>
                            </a:schemeClr>
                          </a:solidFill>
                        </a:rPr>
                        <a:t>they</a:t>
                      </a:r>
                    </a:p>
                  </a:txBody>
                  <a:tcPr anchor="ctr"/>
                </a:tc>
                <a:tc>
                  <a:txBody>
                    <a:bodyPr/>
                    <a:lstStyle/>
                    <a:p>
                      <a:pPr algn="ctr"/>
                      <a:r>
                        <a:rPr lang="en-GB" sz="2000" dirty="0">
                          <a:solidFill>
                            <a:schemeClr val="accent1">
                              <a:lumMod val="50000"/>
                            </a:schemeClr>
                          </a:solidFill>
                        </a:rPr>
                        <a:t>dress</a:t>
                      </a:r>
                    </a:p>
                  </a:txBody>
                  <a:tcPr anchor="ctr"/>
                </a:tc>
                <a:tc>
                  <a:txBody>
                    <a:bodyPr/>
                    <a:lstStyle/>
                    <a:p>
                      <a:pPr algn="ctr"/>
                      <a:r>
                        <a:rPr lang="en-GB" sz="2000" dirty="0">
                          <a:solidFill>
                            <a:schemeClr val="accent1">
                              <a:lumMod val="50000"/>
                            </a:schemeClr>
                          </a:solidFill>
                        </a:rPr>
                        <a:t>(themselves)</a:t>
                      </a: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rgbClr val="115076"/>
                          </a:solidFill>
                        </a:rPr>
                        <a:t>Wir</a:t>
                      </a:r>
                      <a:r>
                        <a:rPr lang="en-GB" sz="2000" dirty="0">
                          <a:solidFill>
                            <a:srgbClr val="115076"/>
                          </a:solidFill>
                        </a:rPr>
                        <a:t> </a:t>
                      </a:r>
                      <a:r>
                        <a:rPr lang="en-GB" sz="2000" dirty="0" err="1">
                          <a:solidFill>
                            <a:srgbClr val="115076"/>
                          </a:solidFill>
                        </a:rPr>
                        <a:t>duschen</a:t>
                      </a:r>
                      <a:r>
                        <a:rPr lang="en-GB" sz="2000" dirty="0">
                          <a:solidFill>
                            <a:srgbClr val="115076"/>
                          </a:solidFill>
                        </a:rPr>
                        <a:t> uns.</a:t>
                      </a:r>
                    </a:p>
                  </a:txBody>
                  <a:tcPr anchor="ctr"/>
                </a:tc>
                <a:tc>
                  <a:txBody>
                    <a:bodyPr/>
                    <a:lstStyle/>
                    <a:p>
                      <a:pPr algn="ctr"/>
                      <a:r>
                        <a:rPr lang="en-GB" sz="2000" dirty="0">
                          <a:solidFill>
                            <a:schemeClr val="accent1">
                              <a:lumMod val="50000"/>
                            </a:schemeClr>
                          </a:solidFill>
                        </a:rPr>
                        <a:t>we</a:t>
                      </a:r>
                    </a:p>
                  </a:txBody>
                  <a:tcPr anchor="ctr"/>
                </a:tc>
                <a:tc>
                  <a:txBody>
                    <a:bodyPr/>
                    <a:lstStyle/>
                    <a:p>
                      <a:pPr algn="ctr"/>
                      <a:r>
                        <a:rPr lang="en-GB" sz="2000" dirty="0">
                          <a:solidFill>
                            <a:schemeClr val="accent1">
                              <a:lumMod val="50000"/>
                            </a:schemeClr>
                          </a:solidFill>
                        </a:rPr>
                        <a:t>shower</a:t>
                      </a:r>
                    </a:p>
                  </a:txBody>
                  <a:tcPr anchor="ctr"/>
                </a:tc>
                <a:tc>
                  <a:txBody>
                    <a:bodyPr/>
                    <a:lstStyle/>
                    <a:p>
                      <a:pPr algn="ctr"/>
                      <a:r>
                        <a:rPr lang="en-GB" sz="2000" dirty="0">
                          <a:solidFill>
                            <a:schemeClr val="accent1">
                              <a:lumMod val="50000"/>
                            </a:schemeClr>
                          </a:solidFill>
                        </a:rPr>
                        <a:t>(ourselves)</a:t>
                      </a: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115076"/>
                          </a:solidFill>
                        </a:rPr>
                        <a:t>Wir</a:t>
                      </a:r>
                      <a:r>
                        <a:rPr lang="en-GB" sz="2000" dirty="0">
                          <a:solidFill>
                            <a:srgbClr val="115076"/>
                          </a:solidFill>
                        </a:rPr>
                        <a:t> </a:t>
                      </a:r>
                      <a:r>
                        <a:rPr lang="en-GB" sz="2000" dirty="0" err="1">
                          <a:solidFill>
                            <a:srgbClr val="115076"/>
                          </a:solidFill>
                        </a:rPr>
                        <a:t>machen</a:t>
                      </a:r>
                      <a:r>
                        <a:rPr lang="en-GB" sz="2000" dirty="0">
                          <a:solidFill>
                            <a:srgbClr val="115076"/>
                          </a:solidFill>
                        </a:rPr>
                        <a:t> </a:t>
                      </a:r>
                      <a:r>
                        <a:rPr lang="en-GB" sz="2000" dirty="0" err="1">
                          <a:solidFill>
                            <a:srgbClr val="115076"/>
                          </a:solidFill>
                        </a:rPr>
                        <a:t>sie</a:t>
                      </a:r>
                      <a:r>
                        <a:rPr lang="en-GB" sz="2000" dirty="0">
                          <a:solidFill>
                            <a:srgbClr val="115076"/>
                          </a:solidFill>
                        </a:rPr>
                        <a:t> </a:t>
                      </a:r>
                      <a:r>
                        <a:rPr lang="en-GB" sz="2000" dirty="0" err="1">
                          <a:solidFill>
                            <a:srgbClr val="115076"/>
                          </a:solidFill>
                        </a:rPr>
                        <a:t>ungeduldig</a:t>
                      </a:r>
                      <a:r>
                        <a:rPr lang="en-GB" sz="2000" dirty="0">
                          <a:solidFill>
                            <a:srgbClr val="115076"/>
                          </a:solidFill>
                        </a:rPr>
                        <a:t>*.</a:t>
                      </a:r>
                    </a:p>
                  </a:txBody>
                  <a:tcPr anchor="ctr"/>
                </a:tc>
                <a:tc>
                  <a:txBody>
                    <a:bodyPr/>
                    <a:lstStyle/>
                    <a:p>
                      <a:pPr algn="ctr"/>
                      <a:r>
                        <a:rPr lang="en-GB" sz="2000" dirty="0">
                          <a:solidFill>
                            <a:schemeClr val="accent1">
                              <a:lumMod val="50000"/>
                            </a:schemeClr>
                          </a:solidFill>
                        </a:rPr>
                        <a:t>we</a:t>
                      </a:r>
                    </a:p>
                  </a:txBody>
                  <a:tcPr anchor="ctr"/>
                </a:tc>
                <a:tc>
                  <a:txBody>
                    <a:bodyPr/>
                    <a:lstStyle/>
                    <a:p>
                      <a:pPr algn="ctr"/>
                      <a:r>
                        <a:rPr lang="en-GB" sz="2000" dirty="0">
                          <a:solidFill>
                            <a:schemeClr val="accent1">
                              <a:lumMod val="50000"/>
                            </a:schemeClr>
                          </a:solidFill>
                        </a:rPr>
                        <a:t>make</a:t>
                      </a:r>
                    </a:p>
                  </a:txBody>
                  <a:tcPr anchor="ctr"/>
                </a:tc>
                <a:tc>
                  <a:txBody>
                    <a:bodyPr/>
                    <a:lstStyle/>
                    <a:p>
                      <a:pPr algn="ctr"/>
                      <a:r>
                        <a:rPr lang="en-GB" sz="2000" dirty="0">
                          <a:solidFill>
                            <a:schemeClr val="accent1">
                              <a:lumMod val="50000"/>
                            </a:schemeClr>
                          </a:solidFill>
                        </a:rPr>
                        <a:t>them</a:t>
                      </a: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Um </a:t>
                      </a:r>
                      <a:r>
                        <a:rPr lang="en-GB" sz="2000" dirty="0" err="1">
                          <a:solidFill>
                            <a:srgbClr val="115076"/>
                          </a:solidFill>
                        </a:rPr>
                        <a:t>drei</a:t>
                      </a:r>
                      <a:r>
                        <a:rPr lang="en-GB" sz="2000" dirty="0">
                          <a:solidFill>
                            <a:srgbClr val="115076"/>
                          </a:solidFill>
                        </a:rPr>
                        <a:t> </a:t>
                      </a:r>
                      <a:r>
                        <a:rPr lang="en-GB" sz="2000" dirty="0" err="1">
                          <a:solidFill>
                            <a:srgbClr val="115076"/>
                          </a:solidFill>
                        </a:rPr>
                        <a:t>Uhr</a:t>
                      </a:r>
                      <a:r>
                        <a:rPr lang="en-GB" sz="2000" dirty="0">
                          <a:solidFill>
                            <a:srgbClr val="115076"/>
                          </a:solidFill>
                        </a:rPr>
                        <a:t> </a:t>
                      </a:r>
                      <a:r>
                        <a:rPr lang="en-GB" sz="2000" dirty="0" err="1">
                          <a:solidFill>
                            <a:srgbClr val="115076"/>
                          </a:solidFill>
                        </a:rPr>
                        <a:t>melden</a:t>
                      </a:r>
                      <a:r>
                        <a:rPr lang="en-GB" sz="2000" dirty="0">
                          <a:solidFill>
                            <a:srgbClr val="115076"/>
                          </a:solidFill>
                        </a:rPr>
                        <a:t> </a:t>
                      </a:r>
                      <a:r>
                        <a:rPr lang="en-GB" sz="2000" dirty="0" err="1">
                          <a:solidFill>
                            <a:srgbClr val="115076"/>
                          </a:solidFill>
                        </a:rPr>
                        <a:t>wir</a:t>
                      </a:r>
                      <a:r>
                        <a:rPr lang="en-GB" sz="2000" dirty="0">
                          <a:solidFill>
                            <a:srgbClr val="115076"/>
                          </a:solidFill>
                        </a:rPr>
                        <a:t> uns.</a:t>
                      </a:r>
                    </a:p>
                  </a:txBody>
                  <a:tcPr anchor="ctr"/>
                </a:tc>
                <a:tc>
                  <a:txBody>
                    <a:bodyPr/>
                    <a:lstStyle/>
                    <a:p>
                      <a:pPr algn="ctr"/>
                      <a:r>
                        <a:rPr lang="en-GB" sz="2000" dirty="0">
                          <a:solidFill>
                            <a:schemeClr val="accent1">
                              <a:lumMod val="50000"/>
                            </a:schemeClr>
                          </a:solidFill>
                        </a:rPr>
                        <a:t>we</a:t>
                      </a:r>
                    </a:p>
                  </a:txBody>
                  <a:tcPr anchor="ctr"/>
                </a:tc>
                <a:tc>
                  <a:txBody>
                    <a:bodyPr/>
                    <a:lstStyle/>
                    <a:p>
                      <a:pPr algn="ctr"/>
                      <a:r>
                        <a:rPr lang="en-GB" sz="2000" dirty="0">
                          <a:solidFill>
                            <a:schemeClr val="accent1">
                              <a:lumMod val="50000"/>
                            </a:schemeClr>
                          </a:solidFill>
                        </a:rPr>
                        <a:t>get in touch</a:t>
                      </a:r>
                    </a:p>
                  </a:txBody>
                  <a:tcPr anchor="ctr"/>
                </a:tc>
                <a:tc>
                  <a:txBody>
                    <a:bodyPr/>
                    <a:lstStyle/>
                    <a:p>
                      <a:pPr algn="ctr"/>
                      <a:r>
                        <a:rPr lang="en-GB" sz="2000" dirty="0">
                          <a:solidFill>
                            <a:schemeClr val="accent1">
                              <a:lumMod val="50000"/>
                            </a:schemeClr>
                          </a:solidFill>
                        </a:rPr>
                        <a:t>(ourselves)</a:t>
                      </a: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rgbClr val="115076"/>
                          </a:solidFill>
                        </a:rPr>
                        <a:t>Später</a:t>
                      </a:r>
                      <a:r>
                        <a:rPr lang="en-GB" sz="2000" dirty="0">
                          <a:solidFill>
                            <a:srgbClr val="115076"/>
                          </a:solidFill>
                        </a:rPr>
                        <a:t> </a:t>
                      </a:r>
                      <a:r>
                        <a:rPr lang="en-GB" sz="2000" dirty="0" err="1">
                          <a:solidFill>
                            <a:srgbClr val="115076"/>
                          </a:solidFill>
                        </a:rPr>
                        <a:t>unterhalten</a:t>
                      </a:r>
                      <a:r>
                        <a:rPr lang="en-GB" sz="2000" dirty="0">
                          <a:solidFill>
                            <a:srgbClr val="115076"/>
                          </a:solidFill>
                        </a:rPr>
                        <a:t> </a:t>
                      </a:r>
                      <a:r>
                        <a:rPr lang="en-GB" sz="2000" dirty="0" err="1">
                          <a:solidFill>
                            <a:srgbClr val="115076"/>
                          </a:solidFill>
                        </a:rPr>
                        <a:t>sie</a:t>
                      </a:r>
                      <a:r>
                        <a:rPr lang="en-GB" sz="2000" dirty="0">
                          <a:solidFill>
                            <a:srgbClr val="115076"/>
                          </a:solidFill>
                        </a:rPr>
                        <a:t> uns.</a:t>
                      </a:r>
                    </a:p>
                  </a:txBody>
                  <a:tcPr anchor="ctr"/>
                </a:tc>
                <a:tc>
                  <a:txBody>
                    <a:bodyPr/>
                    <a:lstStyle/>
                    <a:p>
                      <a:pPr algn="ctr"/>
                      <a:r>
                        <a:rPr lang="en-GB" sz="2000" dirty="0">
                          <a:solidFill>
                            <a:schemeClr val="accent1">
                              <a:lumMod val="50000"/>
                            </a:schemeClr>
                          </a:solidFill>
                        </a:rPr>
                        <a:t>they</a:t>
                      </a:r>
                    </a:p>
                  </a:txBody>
                  <a:tcPr anchor="ctr"/>
                </a:tc>
                <a:tc>
                  <a:txBody>
                    <a:bodyPr/>
                    <a:lstStyle/>
                    <a:p>
                      <a:pPr algn="ctr"/>
                      <a:r>
                        <a:rPr lang="en-GB" sz="2000" dirty="0">
                          <a:solidFill>
                            <a:schemeClr val="accent1">
                              <a:lumMod val="50000"/>
                            </a:schemeClr>
                          </a:solidFill>
                        </a:rPr>
                        <a:t>entertain</a:t>
                      </a:r>
                    </a:p>
                  </a:txBody>
                  <a:tcPr anchor="ctr"/>
                </a:tc>
                <a:tc>
                  <a:txBody>
                    <a:bodyPr/>
                    <a:lstStyle/>
                    <a:p>
                      <a:pPr algn="ctr"/>
                      <a:r>
                        <a:rPr lang="en-GB" sz="2000" dirty="0">
                          <a:solidFill>
                            <a:schemeClr val="accent1">
                              <a:lumMod val="50000"/>
                            </a:schemeClr>
                          </a:solidFill>
                        </a:rPr>
                        <a:t>us</a:t>
                      </a: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1736239533"/>
                  </a:ext>
                </a:extLst>
              </a:tr>
            </a:tbl>
          </a:graphicData>
        </a:graphic>
      </p:graphicFrame>
      <p:sp>
        <p:nvSpPr>
          <p:cNvPr id="9" name="TextBox 8" descr="text box hiding answer">
            <a:extLst>
              <a:ext uri="{FF2B5EF4-FFF2-40B4-BE49-F238E27FC236}">
                <a16:creationId xmlns:a16="http://schemas.microsoft.com/office/drawing/2014/main" id="{6A807415-9C4A-AD4D-9157-BCD5CFCAF36C}"/>
              </a:ext>
            </a:extLst>
          </p:cNvPr>
          <p:cNvSpPr txBox="1"/>
          <p:nvPr/>
        </p:nvSpPr>
        <p:spPr>
          <a:xfrm>
            <a:off x="1039456" y="2472933"/>
            <a:ext cx="2567344" cy="273113"/>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TextBox 11" descr="text box hiding answer">
            <a:extLst>
              <a:ext uri="{FF2B5EF4-FFF2-40B4-BE49-F238E27FC236}">
                <a16:creationId xmlns:a16="http://schemas.microsoft.com/office/drawing/2014/main" id="{FC362F41-7976-B248-918C-E0C6199759A0}"/>
              </a:ext>
            </a:extLst>
          </p:cNvPr>
          <p:cNvSpPr txBox="1"/>
          <p:nvPr/>
        </p:nvSpPr>
        <p:spPr>
          <a:xfrm>
            <a:off x="1064102" y="2928833"/>
            <a:ext cx="1864792"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5" name="TextBox 14" descr="text box hiding answer">
            <a:extLst>
              <a:ext uri="{FF2B5EF4-FFF2-40B4-BE49-F238E27FC236}">
                <a16:creationId xmlns:a16="http://schemas.microsoft.com/office/drawing/2014/main" id="{0882EC24-6B8D-814F-8F65-B27D8F50DD64}"/>
              </a:ext>
            </a:extLst>
          </p:cNvPr>
          <p:cNvSpPr txBox="1"/>
          <p:nvPr/>
        </p:nvSpPr>
        <p:spPr>
          <a:xfrm>
            <a:off x="1051331" y="3436764"/>
            <a:ext cx="4349172"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8" name="TextBox 17" descr="text box hiding answer">
            <a:extLst>
              <a:ext uri="{FF2B5EF4-FFF2-40B4-BE49-F238E27FC236}">
                <a16:creationId xmlns:a16="http://schemas.microsoft.com/office/drawing/2014/main" id="{AD177B29-49F3-054C-BB62-C784F65A92AE}"/>
              </a:ext>
            </a:extLst>
          </p:cNvPr>
          <p:cNvSpPr txBox="1"/>
          <p:nvPr/>
        </p:nvSpPr>
        <p:spPr>
          <a:xfrm>
            <a:off x="1098193" y="5924446"/>
            <a:ext cx="3232507" cy="386833"/>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1" name="TextBox 20" descr="text box hiding answer">
            <a:extLst>
              <a:ext uri="{FF2B5EF4-FFF2-40B4-BE49-F238E27FC236}">
                <a16:creationId xmlns:a16="http://schemas.microsoft.com/office/drawing/2014/main" id="{8A557389-FDA2-4840-B39B-C820D944EC9B}"/>
              </a:ext>
            </a:extLst>
          </p:cNvPr>
          <p:cNvSpPr txBox="1"/>
          <p:nvPr/>
        </p:nvSpPr>
        <p:spPr>
          <a:xfrm>
            <a:off x="1124896" y="5434695"/>
            <a:ext cx="3432590"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4" name="TextBox 23" descr="text box hiding answer">
            <a:extLst>
              <a:ext uri="{FF2B5EF4-FFF2-40B4-BE49-F238E27FC236}">
                <a16:creationId xmlns:a16="http://schemas.microsoft.com/office/drawing/2014/main" id="{D9C34F78-E03C-B246-8754-6C16168EE34B}"/>
              </a:ext>
            </a:extLst>
          </p:cNvPr>
          <p:cNvSpPr txBox="1"/>
          <p:nvPr/>
        </p:nvSpPr>
        <p:spPr>
          <a:xfrm>
            <a:off x="6316327" y="5924446"/>
            <a:ext cx="877900" cy="301389"/>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7" name="TextBox 26" descr="text box hiding answer">
            <a:extLst>
              <a:ext uri="{FF2B5EF4-FFF2-40B4-BE49-F238E27FC236}">
                <a16:creationId xmlns:a16="http://schemas.microsoft.com/office/drawing/2014/main" id="{C8E942A3-2BB8-3943-968A-4DC98A4B04D3}"/>
              </a:ext>
            </a:extLst>
          </p:cNvPr>
          <p:cNvSpPr txBox="1"/>
          <p:nvPr/>
        </p:nvSpPr>
        <p:spPr>
          <a:xfrm>
            <a:off x="1115122" y="4456731"/>
            <a:ext cx="2110678" cy="294295"/>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0" name="TextBox 29" descr="text box hiding answer">
            <a:extLst>
              <a:ext uri="{FF2B5EF4-FFF2-40B4-BE49-F238E27FC236}">
                <a16:creationId xmlns:a16="http://schemas.microsoft.com/office/drawing/2014/main" id="{60DFB1B5-86A6-BD46-B8BD-33DF71FF21E1}"/>
              </a:ext>
            </a:extLst>
          </p:cNvPr>
          <p:cNvSpPr txBox="1"/>
          <p:nvPr/>
        </p:nvSpPr>
        <p:spPr>
          <a:xfrm>
            <a:off x="1077289" y="3931063"/>
            <a:ext cx="2491678" cy="371539"/>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2" name="Action Button: Custom 16">
            <a:hlinkClick r:id="" action="ppaction://noaction" highlightClick="1">
              <a:snd r:embed="rId5" name="9.1.2.7 Slide 22 1.wav"/>
            </a:hlinkClick>
            <a:extLst>
              <a:ext uri="{FF2B5EF4-FFF2-40B4-BE49-F238E27FC236}">
                <a16:creationId xmlns:a16="http://schemas.microsoft.com/office/drawing/2014/main" id="{D2B1EA48-40BB-4F68-A104-4A8B31B4D4BB}"/>
              </a:ext>
            </a:extLst>
          </p:cNvPr>
          <p:cNvSpPr/>
          <p:nvPr/>
        </p:nvSpPr>
        <p:spPr>
          <a:xfrm>
            <a:off x="474291" y="2409147"/>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3" name="Action Button: Custom 16">
            <a:hlinkClick r:id="" action="ppaction://noaction" highlightClick="1">
              <a:snd r:embed="rId6" name="9.1.2.7 Slide 22 2.wav"/>
            </a:hlinkClick>
            <a:extLst>
              <a:ext uri="{FF2B5EF4-FFF2-40B4-BE49-F238E27FC236}">
                <a16:creationId xmlns:a16="http://schemas.microsoft.com/office/drawing/2014/main" id="{86670C6F-0031-4B33-8535-0B32F1075618}"/>
              </a:ext>
            </a:extLst>
          </p:cNvPr>
          <p:cNvSpPr/>
          <p:nvPr/>
        </p:nvSpPr>
        <p:spPr>
          <a:xfrm>
            <a:off x="474291" y="289238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4" name="Action Button: Custom 16">
            <a:hlinkClick r:id="" action="ppaction://noaction" highlightClick="1">
              <a:snd r:embed="rId7" name="9.1.2.7 Slide 22 3.wav"/>
            </a:hlinkClick>
            <a:extLst>
              <a:ext uri="{FF2B5EF4-FFF2-40B4-BE49-F238E27FC236}">
                <a16:creationId xmlns:a16="http://schemas.microsoft.com/office/drawing/2014/main" id="{1AEF7932-ED2E-4DD4-B6F3-44931C9B4D42}"/>
              </a:ext>
            </a:extLst>
          </p:cNvPr>
          <p:cNvSpPr/>
          <p:nvPr/>
        </p:nvSpPr>
        <p:spPr>
          <a:xfrm>
            <a:off x="474291" y="340287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5" name="Action Button: Custom 16">
            <a:hlinkClick r:id="" action="ppaction://noaction" highlightClick="1">
              <a:snd r:embed="rId8" name="9.1.2.7 Slide 22 4.wav"/>
            </a:hlinkClick>
            <a:extLst>
              <a:ext uri="{FF2B5EF4-FFF2-40B4-BE49-F238E27FC236}">
                <a16:creationId xmlns:a16="http://schemas.microsoft.com/office/drawing/2014/main" id="{94BC66DA-7CDF-4759-B490-8954E1259003}"/>
              </a:ext>
            </a:extLst>
          </p:cNvPr>
          <p:cNvSpPr/>
          <p:nvPr/>
        </p:nvSpPr>
        <p:spPr>
          <a:xfrm>
            <a:off x="474291" y="390769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6" name="Action Button: Custom 16">
            <a:hlinkClick r:id="" action="ppaction://noaction" highlightClick="1">
              <a:snd r:embed="rId9" name="9.1.2.7 Slide 22 5.wav"/>
            </a:hlinkClick>
            <a:extLst>
              <a:ext uri="{FF2B5EF4-FFF2-40B4-BE49-F238E27FC236}">
                <a16:creationId xmlns:a16="http://schemas.microsoft.com/office/drawing/2014/main" id="{F1C9904E-40A0-41A6-988C-0B50785DACB5}"/>
              </a:ext>
            </a:extLst>
          </p:cNvPr>
          <p:cNvSpPr/>
          <p:nvPr/>
        </p:nvSpPr>
        <p:spPr>
          <a:xfrm>
            <a:off x="474291" y="441252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7" name="Action Button: Custom 16">
            <a:hlinkClick r:id="" action="ppaction://noaction" highlightClick="1">
              <a:snd r:embed="rId10" name="9.1.2.7 Slide 22 6.wav"/>
            </a:hlinkClick>
            <a:extLst>
              <a:ext uri="{FF2B5EF4-FFF2-40B4-BE49-F238E27FC236}">
                <a16:creationId xmlns:a16="http://schemas.microsoft.com/office/drawing/2014/main" id="{C7C2F787-6D11-4287-A3C6-EEC152BD392F}"/>
              </a:ext>
            </a:extLst>
          </p:cNvPr>
          <p:cNvSpPr/>
          <p:nvPr/>
        </p:nvSpPr>
        <p:spPr>
          <a:xfrm>
            <a:off x="474291" y="4890298"/>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8" name="Action Button: Custom 16">
            <a:hlinkClick r:id="" action="ppaction://noaction" highlightClick="1">
              <a:snd r:embed="rId11" name="9.1.2.7 Slide 22 7.wav"/>
            </a:hlinkClick>
            <a:extLst>
              <a:ext uri="{FF2B5EF4-FFF2-40B4-BE49-F238E27FC236}">
                <a16:creationId xmlns:a16="http://schemas.microsoft.com/office/drawing/2014/main" id="{1FAB9E34-96F8-4EBA-82C2-5A64F9E98DEB}"/>
              </a:ext>
            </a:extLst>
          </p:cNvPr>
          <p:cNvSpPr/>
          <p:nvPr/>
        </p:nvSpPr>
        <p:spPr>
          <a:xfrm>
            <a:off x="474291" y="537354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9" name="Action Button: Custom 16">
            <a:hlinkClick r:id="" action="ppaction://noaction" highlightClick="1">
              <a:snd r:embed="rId12" name="9.1.2.7 Slide 22 8.wav"/>
            </a:hlinkClick>
            <a:extLst>
              <a:ext uri="{FF2B5EF4-FFF2-40B4-BE49-F238E27FC236}">
                <a16:creationId xmlns:a16="http://schemas.microsoft.com/office/drawing/2014/main" id="{C67A306D-D1B6-4E24-BA10-AB54D9801FEB}"/>
              </a:ext>
            </a:extLst>
          </p:cNvPr>
          <p:cNvSpPr/>
          <p:nvPr/>
        </p:nvSpPr>
        <p:spPr>
          <a:xfrm>
            <a:off x="474291" y="5872918"/>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40" name="Picture 39" descr="green checkmark">
            <a:extLst>
              <a:ext uri="{FF2B5EF4-FFF2-40B4-BE49-F238E27FC236}">
                <a16:creationId xmlns:a16="http://schemas.microsoft.com/office/drawing/2014/main" id="{75412D2C-53BF-4F42-82F8-AB8A84AF787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306610" y="2924211"/>
            <a:ext cx="282522" cy="294294"/>
          </a:xfrm>
          <a:prstGeom prst="rect">
            <a:avLst/>
          </a:prstGeom>
        </p:spPr>
      </p:pic>
      <p:sp>
        <p:nvSpPr>
          <p:cNvPr id="41" name="Speech Bubble: Rectangle with Corners Rounded 40">
            <a:extLst>
              <a:ext uri="{FF2B5EF4-FFF2-40B4-BE49-F238E27FC236}">
                <a16:creationId xmlns:a16="http://schemas.microsoft.com/office/drawing/2014/main" id="{C2E08C06-B2B0-499F-A008-B9A8AB57F839}"/>
              </a:ext>
            </a:extLst>
          </p:cNvPr>
          <p:cNvSpPr/>
          <p:nvPr/>
        </p:nvSpPr>
        <p:spPr>
          <a:xfrm>
            <a:off x="8929841" y="154518"/>
            <a:ext cx="1983614" cy="593470"/>
          </a:xfrm>
          <a:prstGeom prst="wedgeRoundRectCallout">
            <a:avLst>
              <a:gd name="adj1" fmla="val -21752"/>
              <a:gd name="adj2" fmla="val 5057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err="1">
                <a:ln>
                  <a:noFill/>
                </a:ln>
                <a:solidFill>
                  <a:prstClr val="white"/>
                </a:solidFill>
                <a:effectLst/>
                <a:uLnTx/>
                <a:uFillTx/>
                <a:latin typeface="Century Gothic" panose="020F0302020204030204"/>
                <a:ea typeface="+mn-ea"/>
                <a:cs typeface="+mn-cs"/>
              </a:rPr>
              <a:t>ungeduldig</a:t>
            </a: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 – </a:t>
            </a:r>
            <a:b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impatient</a:t>
            </a:r>
          </a:p>
        </p:txBody>
      </p:sp>
      <p:sp>
        <p:nvSpPr>
          <p:cNvPr id="42" name="TextBox 41" descr="text box hiding answer">
            <a:extLst>
              <a:ext uri="{FF2B5EF4-FFF2-40B4-BE49-F238E27FC236}">
                <a16:creationId xmlns:a16="http://schemas.microsoft.com/office/drawing/2014/main" id="{93E10195-1C95-4F9D-A551-065046EE116D}"/>
              </a:ext>
            </a:extLst>
          </p:cNvPr>
          <p:cNvSpPr txBox="1"/>
          <p:nvPr/>
        </p:nvSpPr>
        <p:spPr>
          <a:xfrm>
            <a:off x="6445298" y="2475712"/>
            <a:ext cx="689831" cy="301389"/>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3" name="TextBox 42" descr="text box hiding answer">
            <a:extLst>
              <a:ext uri="{FF2B5EF4-FFF2-40B4-BE49-F238E27FC236}">
                <a16:creationId xmlns:a16="http://schemas.microsoft.com/office/drawing/2014/main" id="{A6BC4A36-6C3D-40C8-8618-57E00A10B034}"/>
              </a:ext>
            </a:extLst>
          </p:cNvPr>
          <p:cNvSpPr txBox="1"/>
          <p:nvPr/>
        </p:nvSpPr>
        <p:spPr>
          <a:xfrm>
            <a:off x="7759925" y="2444658"/>
            <a:ext cx="939577" cy="301389"/>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4" name="TextBox 43" descr="text box hiding answer">
            <a:extLst>
              <a:ext uri="{FF2B5EF4-FFF2-40B4-BE49-F238E27FC236}">
                <a16:creationId xmlns:a16="http://schemas.microsoft.com/office/drawing/2014/main" id="{5F22EFFE-FADE-4F71-AE71-888BF05068EC}"/>
              </a:ext>
            </a:extLst>
          </p:cNvPr>
          <p:cNvSpPr txBox="1"/>
          <p:nvPr/>
        </p:nvSpPr>
        <p:spPr>
          <a:xfrm>
            <a:off x="9669213" y="2465696"/>
            <a:ext cx="689831" cy="301389"/>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0" name="Picture 19" descr="Icon&#10;&#10;Description automatically generated">
            <a:extLst>
              <a:ext uri="{FF2B5EF4-FFF2-40B4-BE49-F238E27FC236}">
                <a16:creationId xmlns:a16="http://schemas.microsoft.com/office/drawing/2014/main" id="{3D597339-759E-4A52-8EFE-9DD2354384A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290942" y="2428181"/>
            <a:ext cx="313858" cy="357939"/>
          </a:xfrm>
          <a:prstGeom prst="rect">
            <a:avLst/>
          </a:prstGeom>
        </p:spPr>
      </p:pic>
      <p:pic>
        <p:nvPicPr>
          <p:cNvPr id="45" name="Picture 44" descr="green checkmark">
            <a:extLst>
              <a:ext uri="{FF2B5EF4-FFF2-40B4-BE49-F238E27FC236}">
                <a16:creationId xmlns:a16="http://schemas.microsoft.com/office/drawing/2014/main" id="{CC5674CE-0DE4-4977-BD47-404F731AC22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306610" y="3484122"/>
            <a:ext cx="282522" cy="294294"/>
          </a:xfrm>
          <a:prstGeom prst="rect">
            <a:avLst/>
          </a:prstGeom>
        </p:spPr>
      </p:pic>
      <p:pic>
        <p:nvPicPr>
          <p:cNvPr id="46" name="Picture 45" descr="green checkmark">
            <a:extLst>
              <a:ext uri="{FF2B5EF4-FFF2-40B4-BE49-F238E27FC236}">
                <a16:creationId xmlns:a16="http://schemas.microsoft.com/office/drawing/2014/main" id="{0A3A79F6-AF96-45B2-BCCE-3294D50F3FB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306610" y="3917379"/>
            <a:ext cx="282522" cy="294294"/>
          </a:xfrm>
          <a:prstGeom prst="rect">
            <a:avLst/>
          </a:prstGeom>
        </p:spPr>
      </p:pic>
      <p:pic>
        <p:nvPicPr>
          <p:cNvPr id="47" name="Picture 46" descr="green checkmark">
            <a:extLst>
              <a:ext uri="{FF2B5EF4-FFF2-40B4-BE49-F238E27FC236}">
                <a16:creationId xmlns:a16="http://schemas.microsoft.com/office/drawing/2014/main" id="{33975489-DA6D-4932-9041-DA585417BEA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268362" y="4380652"/>
            <a:ext cx="282522" cy="294294"/>
          </a:xfrm>
          <a:prstGeom prst="rect">
            <a:avLst/>
          </a:prstGeom>
        </p:spPr>
      </p:pic>
      <p:pic>
        <p:nvPicPr>
          <p:cNvPr id="48" name="Picture 47" descr="Icon&#10;&#10;Description automatically generated">
            <a:extLst>
              <a:ext uri="{FF2B5EF4-FFF2-40B4-BE49-F238E27FC236}">
                <a16:creationId xmlns:a16="http://schemas.microsoft.com/office/drawing/2014/main" id="{85D42516-9A0D-469F-BAAA-283D31FBDB1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252694" y="4878770"/>
            <a:ext cx="313858" cy="357939"/>
          </a:xfrm>
          <a:prstGeom prst="rect">
            <a:avLst/>
          </a:prstGeom>
        </p:spPr>
      </p:pic>
      <p:pic>
        <p:nvPicPr>
          <p:cNvPr id="49" name="Picture 48" descr="green checkmark">
            <a:extLst>
              <a:ext uri="{FF2B5EF4-FFF2-40B4-BE49-F238E27FC236}">
                <a16:creationId xmlns:a16="http://schemas.microsoft.com/office/drawing/2014/main" id="{040A6B75-5DD2-43C0-8F84-954E8009CA4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322278" y="5434695"/>
            <a:ext cx="282522" cy="294294"/>
          </a:xfrm>
          <a:prstGeom prst="rect">
            <a:avLst/>
          </a:prstGeom>
        </p:spPr>
      </p:pic>
      <p:pic>
        <p:nvPicPr>
          <p:cNvPr id="50" name="Picture 49" descr="Icon&#10;&#10;Description automatically generated">
            <a:extLst>
              <a:ext uri="{FF2B5EF4-FFF2-40B4-BE49-F238E27FC236}">
                <a16:creationId xmlns:a16="http://schemas.microsoft.com/office/drawing/2014/main" id="{EAA1356D-12CD-42BA-95D1-0EE133F64D0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325719" y="5917938"/>
            <a:ext cx="313858" cy="357939"/>
          </a:xfrm>
          <a:prstGeom prst="rect">
            <a:avLst/>
          </a:prstGeom>
        </p:spPr>
      </p:pic>
      <p:sp>
        <p:nvSpPr>
          <p:cNvPr id="51" name="TextBox 50" descr="text box hiding answer">
            <a:extLst>
              <a:ext uri="{FF2B5EF4-FFF2-40B4-BE49-F238E27FC236}">
                <a16:creationId xmlns:a16="http://schemas.microsoft.com/office/drawing/2014/main" id="{FA90CEE6-E4B2-405C-B5E7-1CC9BA96B106}"/>
              </a:ext>
            </a:extLst>
          </p:cNvPr>
          <p:cNvSpPr txBox="1"/>
          <p:nvPr/>
        </p:nvSpPr>
        <p:spPr>
          <a:xfrm>
            <a:off x="6215355" y="3012040"/>
            <a:ext cx="978872"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2" name="TextBox 51" descr="text box hiding answer">
            <a:extLst>
              <a:ext uri="{FF2B5EF4-FFF2-40B4-BE49-F238E27FC236}">
                <a16:creationId xmlns:a16="http://schemas.microsoft.com/office/drawing/2014/main" id="{0785297C-1462-4B3E-8FB4-60DA7446FFC7}"/>
              </a:ext>
            </a:extLst>
          </p:cNvPr>
          <p:cNvSpPr txBox="1"/>
          <p:nvPr/>
        </p:nvSpPr>
        <p:spPr>
          <a:xfrm>
            <a:off x="7441135" y="2937291"/>
            <a:ext cx="1488705" cy="357939"/>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3" name="TextBox 52" descr="text box hiding answer">
            <a:extLst>
              <a:ext uri="{FF2B5EF4-FFF2-40B4-BE49-F238E27FC236}">
                <a16:creationId xmlns:a16="http://schemas.microsoft.com/office/drawing/2014/main" id="{A8BD8BD0-4AA0-4695-8CCD-755764021CDD}"/>
              </a:ext>
            </a:extLst>
          </p:cNvPr>
          <p:cNvSpPr txBox="1"/>
          <p:nvPr/>
        </p:nvSpPr>
        <p:spPr>
          <a:xfrm>
            <a:off x="9182553" y="2931301"/>
            <a:ext cx="1354448" cy="357939"/>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4" name="TextBox 53" descr="text box hiding answer">
            <a:extLst>
              <a:ext uri="{FF2B5EF4-FFF2-40B4-BE49-F238E27FC236}">
                <a16:creationId xmlns:a16="http://schemas.microsoft.com/office/drawing/2014/main" id="{3D981A65-A07E-4CB7-8C23-810673C6BAAD}"/>
              </a:ext>
            </a:extLst>
          </p:cNvPr>
          <p:cNvSpPr txBox="1"/>
          <p:nvPr/>
        </p:nvSpPr>
        <p:spPr>
          <a:xfrm>
            <a:off x="6504396" y="3429000"/>
            <a:ext cx="689831" cy="301389"/>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5" name="TextBox 54" descr="text box hiding answer">
            <a:extLst>
              <a:ext uri="{FF2B5EF4-FFF2-40B4-BE49-F238E27FC236}">
                <a16:creationId xmlns:a16="http://schemas.microsoft.com/office/drawing/2014/main" id="{0BFD1691-8D13-4074-8B68-EFF9E2F45E18}"/>
              </a:ext>
            </a:extLst>
          </p:cNvPr>
          <p:cNvSpPr txBox="1"/>
          <p:nvPr/>
        </p:nvSpPr>
        <p:spPr>
          <a:xfrm>
            <a:off x="7641954" y="3427485"/>
            <a:ext cx="1171846" cy="350931"/>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6" name="TextBox 55" descr="text box hiding answer">
            <a:extLst>
              <a:ext uri="{FF2B5EF4-FFF2-40B4-BE49-F238E27FC236}">
                <a16:creationId xmlns:a16="http://schemas.microsoft.com/office/drawing/2014/main" id="{A7631296-8009-4B1E-B539-2575E140A4F5}"/>
              </a:ext>
            </a:extLst>
          </p:cNvPr>
          <p:cNvSpPr txBox="1"/>
          <p:nvPr/>
        </p:nvSpPr>
        <p:spPr>
          <a:xfrm>
            <a:off x="9134304" y="3376679"/>
            <a:ext cx="1495596" cy="357939"/>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8" name="TextBox 57" descr="text box hiding answer">
            <a:extLst>
              <a:ext uri="{FF2B5EF4-FFF2-40B4-BE49-F238E27FC236}">
                <a16:creationId xmlns:a16="http://schemas.microsoft.com/office/drawing/2014/main" id="{2BA8FCD0-13F5-4191-A7D3-31B4C61312DD}"/>
              </a:ext>
            </a:extLst>
          </p:cNvPr>
          <p:cNvSpPr txBox="1"/>
          <p:nvPr/>
        </p:nvSpPr>
        <p:spPr>
          <a:xfrm>
            <a:off x="6445298" y="3965328"/>
            <a:ext cx="978872"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9" name="TextBox 58" descr="text box hiding answer">
            <a:extLst>
              <a:ext uri="{FF2B5EF4-FFF2-40B4-BE49-F238E27FC236}">
                <a16:creationId xmlns:a16="http://schemas.microsoft.com/office/drawing/2014/main" id="{CB62216C-2EC6-4D14-B222-23C2C05546A0}"/>
              </a:ext>
            </a:extLst>
          </p:cNvPr>
          <p:cNvSpPr txBox="1"/>
          <p:nvPr/>
        </p:nvSpPr>
        <p:spPr>
          <a:xfrm>
            <a:off x="7638610" y="3965327"/>
            <a:ext cx="978872"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60" name="TextBox 59" descr="text box hiding answer">
            <a:extLst>
              <a:ext uri="{FF2B5EF4-FFF2-40B4-BE49-F238E27FC236}">
                <a16:creationId xmlns:a16="http://schemas.microsoft.com/office/drawing/2014/main" id="{6635A613-51C0-4B08-B14F-64E6695D96E9}"/>
              </a:ext>
            </a:extLst>
          </p:cNvPr>
          <p:cNvSpPr txBox="1"/>
          <p:nvPr/>
        </p:nvSpPr>
        <p:spPr>
          <a:xfrm>
            <a:off x="9077193" y="3977018"/>
            <a:ext cx="1657968"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61" name="TextBox 60" descr="text box hiding answer">
            <a:extLst>
              <a:ext uri="{FF2B5EF4-FFF2-40B4-BE49-F238E27FC236}">
                <a16:creationId xmlns:a16="http://schemas.microsoft.com/office/drawing/2014/main" id="{ACFF2EBA-FE9A-4F8E-9CD9-8CA07C12D61C}"/>
              </a:ext>
            </a:extLst>
          </p:cNvPr>
          <p:cNvSpPr txBox="1"/>
          <p:nvPr/>
        </p:nvSpPr>
        <p:spPr>
          <a:xfrm>
            <a:off x="6504396" y="4451801"/>
            <a:ext cx="689831" cy="301389"/>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62" name="TextBox 61" descr="text box hiding answer">
            <a:extLst>
              <a:ext uri="{FF2B5EF4-FFF2-40B4-BE49-F238E27FC236}">
                <a16:creationId xmlns:a16="http://schemas.microsoft.com/office/drawing/2014/main" id="{15B98F70-C6F1-4CAA-ACE3-9FEBD3EF2198}"/>
              </a:ext>
            </a:extLst>
          </p:cNvPr>
          <p:cNvSpPr txBox="1"/>
          <p:nvPr/>
        </p:nvSpPr>
        <p:spPr>
          <a:xfrm>
            <a:off x="7730897" y="4380797"/>
            <a:ext cx="1053875" cy="357939"/>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63" name="TextBox 62" descr="text box hiding answer">
            <a:extLst>
              <a:ext uri="{FF2B5EF4-FFF2-40B4-BE49-F238E27FC236}">
                <a16:creationId xmlns:a16="http://schemas.microsoft.com/office/drawing/2014/main" id="{D511718B-A034-483A-8D62-92F758BCBF6F}"/>
              </a:ext>
            </a:extLst>
          </p:cNvPr>
          <p:cNvSpPr txBox="1"/>
          <p:nvPr/>
        </p:nvSpPr>
        <p:spPr>
          <a:xfrm>
            <a:off x="9236545" y="4443796"/>
            <a:ext cx="1300456" cy="326663"/>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64" name="TextBox 63" descr="text box hiding answer">
            <a:extLst>
              <a:ext uri="{FF2B5EF4-FFF2-40B4-BE49-F238E27FC236}">
                <a16:creationId xmlns:a16="http://schemas.microsoft.com/office/drawing/2014/main" id="{2A4194CB-58B0-4167-A257-9A371EA9042A}"/>
              </a:ext>
            </a:extLst>
          </p:cNvPr>
          <p:cNvSpPr txBox="1"/>
          <p:nvPr/>
        </p:nvSpPr>
        <p:spPr>
          <a:xfrm>
            <a:off x="1039456" y="4871969"/>
            <a:ext cx="3710344" cy="386833"/>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65" name="TextBox 64" descr="text box hiding answer">
            <a:extLst>
              <a:ext uri="{FF2B5EF4-FFF2-40B4-BE49-F238E27FC236}">
                <a16:creationId xmlns:a16="http://schemas.microsoft.com/office/drawing/2014/main" id="{DFAAD806-0D96-4936-970C-B1447B938D06}"/>
              </a:ext>
            </a:extLst>
          </p:cNvPr>
          <p:cNvSpPr txBox="1"/>
          <p:nvPr/>
        </p:nvSpPr>
        <p:spPr>
          <a:xfrm>
            <a:off x="6411224" y="4957585"/>
            <a:ext cx="783003"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66" name="TextBox 65" descr="text box hiding answer">
            <a:extLst>
              <a:ext uri="{FF2B5EF4-FFF2-40B4-BE49-F238E27FC236}">
                <a16:creationId xmlns:a16="http://schemas.microsoft.com/office/drawing/2014/main" id="{B319AE3E-B393-4A32-810D-FA55C33FF7DC}"/>
              </a:ext>
            </a:extLst>
          </p:cNvPr>
          <p:cNvSpPr txBox="1"/>
          <p:nvPr/>
        </p:nvSpPr>
        <p:spPr>
          <a:xfrm>
            <a:off x="7797426" y="4981817"/>
            <a:ext cx="978872"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67" name="TextBox 66" descr="text box hiding answer">
            <a:extLst>
              <a:ext uri="{FF2B5EF4-FFF2-40B4-BE49-F238E27FC236}">
                <a16:creationId xmlns:a16="http://schemas.microsoft.com/office/drawing/2014/main" id="{79AD83A7-C41E-4D99-A3AC-F61FC2D3A256}"/>
              </a:ext>
            </a:extLst>
          </p:cNvPr>
          <p:cNvSpPr txBox="1"/>
          <p:nvPr/>
        </p:nvSpPr>
        <p:spPr>
          <a:xfrm>
            <a:off x="9432212" y="4878770"/>
            <a:ext cx="978872"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68" name="TextBox 67" descr="text box hiding answer">
            <a:extLst>
              <a:ext uri="{FF2B5EF4-FFF2-40B4-BE49-F238E27FC236}">
                <a16:creationId xmlns:a16="http://schemas.microsoft.com/office/drawing/2014/main" id="{A58BE64D-D26F-4B69-BDA0-B538066E2D53}"/>
              </a:ext>
            </a:extLst>
          </p:cNvPr>
          <p:cNvSpPr txBox="1"/>
          <p:nvPr/>
        </p:nvSpPr>
        <p:spPr>
          <a:xfrm>
            <a:off x="6589818" y="5428946"/>
            <a:ext cx="689831" cy="301389"/>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69" name="TextBox 68" descr="text box hiding answer">
            <a:extLst>
              <a:ext uri="{FF2B5EF4-FFF2-40B4-BE49-F238E27FC236}">
                <a16:creationId xmlns:a16="http://schemas.microsoft.com/office/drawing/2014/main" id="{26FEFC3E-424A-42DF-BA19-5A66B80BFA2A}"/>
              </a:ext>
            </a:extLst>
          </p:cNvPr>
          <p:cNvSpPr txBox="1"/>
          <p:nvPr/>
        </p:nvSpPr>
        <p:spPr>
          <a:xfrm>
            <a:off x="7419225" y="5441084"/>
            <a:ext cx="1657968" cy="301388"/>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70" name="TextBox 69" descr="text box hiding answer">
            <a:extLst>
              <a:ext uri="{FF2B5EF4-FFF2-40B4-BE49-F238E27FC236}">
                <a16:creationId xmlns:a16="http://schemas.microsoft.com/office/drawing/2014/main" id="{5418446A-D9B1-478B-8FEF-DDE94FD134E1}"/>
              </a:ext>
            </a:extLst>
          </p:cNvPr>
          <p:cNvSpPr txBox="1"/>
          <p:nvPr/>
        </p:nvSpPr>
        <p:spPr>
          <a:xfrm>
            <a:off x="9158058" y="5428947"/>
            <a:ext cx="1378943" cy="287906"/>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74" name="TextBox 73" descr="text box hiding answer">
            <a:extLst>
              <a:ext uri="{FF2B5EF4-FFF2-40B4-BE49-F238E27FC236}">
                <a16:creationId xmlns:a16="http://schemas.microsoft.com/office/drawing/2014/main" id="{EEC65657-13E7-47C5-BA58-FCFEED67DFF4}"/>
              </a:ext>
            </a:extLst>
          </p:cNvPr>
          <p:cNvSpPr txBox="1"/>
          <p:nvPr/>
        </p:nvSpPr>
        <p:spPr>
          <a:xfrm>
            <a:off x="7609582" y="5938166"/>
            <a:ext cx="1175190" cy="337711"/>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75" name="TextBox 74" descr="text box hiding answer">
            <a:extLst>
              <a:ext uri="{FF2B5EF4-FFF2-40B4-BE49-F238E27FC236}">
                <a16:creationId xmlns:a16="http://schemas.microsoft.com/office/drawing/2014/main" id="{CC9A5EB6-C7EA-47B5-9256-85FCB72FF3DE}"/>
              </a:ext>
            </a:extLst>
          </p:cNvPr>
          <p:cNvSpPr txBox="1"/>
          <p:nvPr/>
        </p:nvSpPr>
        <p:spPr>
          <a:xfrm>
            <a:off x="9605466" y="5911199"/>
            <a:ext cx="783003"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17186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5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5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5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55"/>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56"/>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58"/>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59"/>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60"/>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4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27"/>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61"/>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62"/>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63"/>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47"/>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64"/>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65"/>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0" nodeType="clickEffect">
                                  <p:stCondLst>
                                    <p:cond delay="0"/>
                                  </p:stCondLst>
                                  <p:childTnLst>
                                    <p:set>
                                      <p:cBhvr>
                                        <p:cTn id="114" dur="1" fill="hold">
                                          <p:stCondLst>
                                            <p:cond delay="0"/>
                                          </p:stCondLst>
                                        </p:cTn>
                                        <p:tgtEl>
                                          <p:spTgt spid="66"/>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0" nodeType="clickEffect">
                                  <p:stCondLst>
                                    <p:cond delay="0"/>
                                  </p:stCondLst>
                                  <p:childTnLst>
                                    <p:set>
                                      <p:cBhvr>
                                        <p:cTn id="118" dur="1" fill="hold">
                                          <p:stCondLst>
                                            <p:cond delay="0"/>
                                          </p:stCondLst>
                                        </p:cTn>
                                        <p:tgtEl>
                                          <p:spTgt spid="67"/>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48"/>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0" nodeType="clickEffect">
                                  <p:stCondLst>
                                    <p:cond delay="0"/>
                                  </p:stCondLst>
                                  <p:childTnLst>
                                    <p:set>
                                      <p:cBhvr>
                                        <p:cTn id="126" dur="1" fill="hold">
                                          <p:stCondLst>
                                            <p:cond delay="0"/>
                                          </p:stCondLst>
                                        </p:cTn>
                                        <p:tgtEl>
                                          <p:spTgt spid="21"/>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68"/>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1" presetClass="exit" presetSubtype="0" fill="hold" grpId="0" nodeType="clickEffect">
                                  <p:stCondLst>
                                    <p:cond delay="0"/>
                                  </p:stCondLst>
                                  <p:childTnLst>
                                    <p:set>
                                      <p:cBhvr>
                                        <p:cTn id="134" dur="1" fill="hold">
                                          <p:stCondLst>
                                            <p:cond delay="0"/>
                                          </p:stCondLst>
                                        </p:cTn>
                                        <p:tgtEl>
                                          <p:spTgt spid="69"/>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xit" presetSubtype="0" fill="hold" grpId="0" nodeType="clickEffect">
                                  <p:stCondLst>
                                    <p:cond delay="0"/>
                                  </p:stCondLst>
                                  <p:childTnLst>
                                    <p:set>
                                      <p:cBhvr>
                                        <p:cTn id="138" dur="1" fill="hold">
                                          <p:stCondLst>
                                            <p:cond delay="0"/>
                                          </p:stCondLst>
                                        </p:cTn>
                                        <p:tgtEl>
                                          <p:spTgt spid="70"/>
                                        </p:tgtEl>
                                        <p:attrNameLst>
                                          <p:attrName>style.visibility</p:attrName>
                                        </p:attrNameLst>
                                      </p:cBhvr>
                                      <p:to>
                                        <p:strVal val="hidden"/>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nodeType="clickEffect">
                                  <p:stCondLst>
                                    <p:cond delay="0"/>
                                  </p:stCondLst>
                                  <p:childTnLst>
                                    <p:set>
                                      <p:cBhvr>
                                        <p:cTn id="142" dur="1" fill="hold">
                                          <p:stCondLst>
                                            <p:cond delay="0"/>
                                          </p:stCondLst>
                                        </p:cTn>
                                        <p:tgtEl>
                                          <p:spTgt spid="49"/>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xit" presetSubtype="0" fill="hold" grpId="0" nodeType="clickEffect">
                                  <p:stCondLst>
                                    <p:cond delay="0"/>
                                  </p:stCondLst>
                                  <p:childTnLst>
                                    <p:set>
                                      <p:cBhvr>
                                        <p:cTn id="146" dur="1" fill="hold">
                                          <p:stCondLst>
                                            <p:cond delay="0"/>
                                          </p:stCondLst>
                                        </p:cTn>
                                        <p:tgtEl>
                                          <p:spTgt spid="18"/>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1" presetClass="exit" presetSubtype="0" fill="hold" grpId="0" nodeType="clickEffect">
                                  <p:stCondLst>
                                    <p:cond delay="0"/>
                                  </p:stCondLst>
                                  <p:childTnLst>
                                    <p:set>
                                      <p:cBhvr>
                                        <p:cTn id="150" dur="1" fill="hold">
                                          <p:stCondLst>
                                            <p:cond delay="0"/>
                                          </p:stCondLst>
                                        </p:cTn>
                                        <p:tgtEl>
                                          <p:spTgt spid="24"/>
                                        </p:tgtEl>
                                        <p:attrNameLst>
                                          <p:attrName>style.visibility</p:attrName>
                                        </p:attrNameLst>
                                      </p:cBhvr>
                                      <p:to>
                                        <p:strVal val="hidden"/>
                                      </p:to>
                                    </p:set>
                                  </p:childTnLst>
                                </p:cTn>
                              </p:par>
                            </p:childTnLst>
                          </p:cTn>
                        </p:par>
                      </p:childTnLst>
                    </p:cTn>
                  </p:par>
                  <p:par>
                    <p:cTn id="151" fill="hold">
                      <p:stCondLst>
                        <p:cond delay="indefinite"/>
                      </p:stCondLst>
                      <p:childTnLst>
                        <p:par>
                          <p:cTn id="152" fill="hold">
                            <p:stCondLst>
                              <p:cond delay="0"/>
                            </p:stCondLst>
                            <p:childTnLst>
                              <p:par>
                                <p:cTn id="153" presetID="1" presetClass="exit" presetSubtype="0" fill="hold" grpId="0" nodeType="clickEffect">
                                  <p:stCondLst>
                                    <p:cond delay="0"/>
                                  </p:stCondLst>
                                  <p:childTnLst>
                                    <p:set>
                                      <p:cBhvr>
                                        <p:cTn id="154" dur="1" fill="hold">
                                          <p:stCondLst>
                                            <p:cond delay="0"/>
                                          </p:stCondLst>
                                        </p:cTn>
                                        <p:tgtEl>
                                          <p:spTgt spid="74"/>
                                        </p:tgtEl>
                                        <p:attrNameLst>
                                          <p:attrName>style.visibility</p:attrName>
                                        </p:attrNameLst>
                                      </p:cBhvr>
                                      <p:to>
                                        <p:strVal val="hidden"/>
                                      </p:to>
                                    </p:set>
                                  </p:childTnLst>
                                </p:cTn>
                              </p:par>
                            </p:childTnLst>
                          </p:cTn>
                        </p:par>
                      </p:childTnLst>
                    </p:cTn>
                  </p:par>
                  <p:par>
                    <p:cTn id="155" fill="hold">
                      <p:stCondLst>
                        <p:cond delay="indefinite"/>
                      </p:stCondLst>
                      <p:childTnLst>
                        <p:par>
                          <p:cTn id="156" fill="hold">
                            <p:stCondLst>
                              <p:cond delay="0"/>
                            </p:stCondLst>
                            <p:childTnLst>
                              <p:par>
                                <p:cTn id="157" presetID="1" presetClass="exit" presetSubtype="0" fill="hold" grpId="0" nodeType="clickEffect">
                                  <p:stCondLst>
                                    <p:cond delay="0"/>
                                  </p:stCondLst>
                                  <p:childTnLst>
                                    <p:set>
                                      <p:cBhvr>
                                        <p:cTn id="158" dur="1" fill="hold">
                                          <p:stCondLst>
                                            <p:cond delay="0"/>
                                          </p:stCondLst>
                                        </p:cTn>
                                        <p:tgtEl>
                                          <p:spTgt spid="75"/>
                                        </p:tgtEl>
                                        <p:attrNameLst>
                                          <p:attrName>style.visibility</p:attrName>
                                        </p:attrNameLst>
                                      </p:cBhvr>
                                      <p:to>
                                        <p:strVal val="hidden"/>
                                      </p:to>
                                    </p:se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nodeType="clickEffect">
                                  <p:stCondLst>
                                    <p:cond delay="0"/>
                                  </p:stCondLst>
                                  <p:childTnLst>
                                    <p:set>
                                      <p:cBhvr>
                                        <p:cTn id="162"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5" grpId="0" animBg="1"/>
      <p:bldP spid="18" grpId="0" animBg="1"/>
      <p:bldP spid="21" grpId="0" animBg="1"/>
      <p:bldP spid="24" grpId="0" animBg="1"/>
      <p:bldP spid="27" grpId="0" animBg="1"/>
      <p:bldP spid="30" grpId="0" animBg="1"/>
      <p:bldP spid="42" grpId="0" animBg="1"/>
      <p:bldP spid="43" grpId="0" animBg="1"/>
      <p:bldP spid="44" grpId="0" animBg="1"/>
      <p:bldP spid="51" grpId="0" animBg="1"/>
      <p:bldP spid="52" grpId="0" animBg="1"/>
      <p:bldP spid="53" grpId="0" animBg="1"/>
      <p:bldP spid="54" grpId="0" animBg="1"/>
      <p:bldP spid="55" grpId="0" animBg="1"/>
      <p:bldP spid="56"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4" grpId="0" animBg="1"/>
      <p:bldP spid="7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D185F13-052E-1A44-9551-0FF294AD5282}"/>
              </a:ext>
            </a:extLst>
          </p:cNvPr>
          <p:cNvSpPr>
            <a:spLocks noGrp="1"/>
          </p:cNvSpPr>
          <p:nvPr>
            <p:ph type="title"/>
          </p:nvPr>
        </p:nvSpPr>
        <p:spPr>
          <a:xfrm>
            <a:off x="0" y="-130126"/>
            <a:ext cx="10045700" cy="1118097"/>
          </a:xfrm>
        </p:spPr>
        <p:txBody>
          <a:bodyPr>
            <a:normAutofit/>
          </a:bodyPr>
          <a:lstStyle/>
          <a:p>
            <a:r>
              <a:rPr lang="en-GB" sz="2200" b="1" dirty="0">
                <a:solidFill>
                  <a:schemeClr val="accent1">
                    <a:lumMod val="50000"/>
                  </a:schemeClr>
                </a:solidFill>
              </a:rPr>
              <a:t>Wolfgang und Mia </a:t>
            </a:r>
            <a:r>
              <a:rPr lang="en-GB" sz="2200" b="1" dirty="0" err="1">
                <a:solidFill>
                  <a:schemeClr val="accent1">
                    <a:lumMod val="50000"/>
                  </a:schemeClr>
                </a:solidFill>
              </a:rPr>
              <a:t>gehen</a:t>
            </a:r>
            <a:r>
              <a:rPr lang="en-GB" sz="2200" b="1" dirty="0">
                <a:solidFill>
                  <a:schemeClr val="accent1">
                    <a:lumMod val="50000"/>
                  </a:schemeClr>
                </a:solidFill>
              </a:rPr>
              <a:t> </a:t>
            </a:r>
            <a:r>
              <a:rPr lang="en-GB" sz="2200" b="1" dirty="0" err="1">
                <a:solidFill>
                  <a:schemeClr val="accent1">
                    <a:lumMod val="50000"/>
                  </a:schemeClr>
                </a:solidFill>
              </a:rPr>
              <a:t>mit</a:t>
            </a:r>
            <a:r>
              <a:rPr lang="en-GB" sz="2200" b="1" dirty="0">
                <a:solidFill>
                  <a:schemeClr val="accent1">
                    <a:lumMod val="50000"/>
                  </a:schemeClr>
                </a:solidFill>
              </a:rPr>
              <a:t> Katrin (</a:t>
            </a:r>
            <a:r>
              <a:rPr lang="en-GB" sz="2200" b="1" dirty="0" err="1">
                <a:solidFill>
                  <a:schemeClr val="accent1">
                    <a:lumMod val="50000"/>
                  </a:schemeClr>
                </a:solidFill>
              </a:rPr>
              <a:t>Mutti</a:t>
            </a:r>
            <a:r>
              <a:rPr lang="en-GB" sz="2200" b="1" dirty="0">
                <a:solidFill>
                  <a:schemeClr val="accent1">
                    <a:lumMod val="50000"/>
                  </a:schemeClr>
                </a:solidFill>
              </a:rPr>
              <a:t>) und </a:t>
            </a:r>
            <a:r>
              <a:rPr lang="en-GB" sz="2200" b="1" dirty="0" err="1">
                <a:solidFill>
                  <a:schemeClr val="accent1">
                    <a:lumMod val="50000"/>
                  </a:schemeClr>
                </a:solidFill>
              </a:rPr>
              <a:t>Onkel</a:t>
            </a:r>
            <a:r>
              <a:rPr lang="en-GB" sz="2200" b="1" dirty="0">
                <a:solidFill>
                  <a:schemeClr val="accent1">
                    <a:lumMod val="50000"/>
                  </a:schemeClr>
                </a:solidFill>
              </a:rPr>
              <a:t> Heinrich auf den </a:t>
            </a:r>
            <a:r>
              <a:rPr lang="en-GB" sz="2200" b="1" dirty="0" err="1">
                <a:solidFill>
                  <a:schemeClr val="accent1">
                    <a:lumMod val="50000"/>
                  </a:schemeClr>
                </a:solidFill>
              </a:rPr>
              <a:t>Kölner</a:t>
            </a:r>
            <a:r>
              <a:rPr lang="en-GB" sz="2200" b="1" dirty="0">
                <a:solidFill>
                  <a:schemeClr val="accent1">
                    <a:lumMod val="50000"/>
                  </a:schemeClr>
                </a:solidFill>
              </a:rPr>
              <a:t> Karneval.</a:t>
            </a:r>
            <a:endParaRPr lang="x-none" sz="2200" b="1" dirty="0">
              <a:solidFill>
                <a:schemeClr val="accent1">
                  <a:lumMod val="50000"/>
                </a:schemeClr>
              </a:solidFill>
            </a:endParaRPr>
          </a:p>
        </p:txBody>
      </p:sp>
      <p:sp>
        <p:nvSpPr>
          <p:cNvPr id="6" name="CuadroTexto 5">
            <a:extLst>
              <a:ext uri="{FF2B5EF4-FFF2-40B4-BE49-F238E27FC236}">
                <a16:creationId xmlns:a16="http://schemas.microsoft.com/office/drawing/2014/main" id="{868CF56F-0E41-3E4B-B837-952DFFE6E0A0}"/>
              </a:ext>
            </a:extLst>
          </p:cNvPr>
          <p:cNvSpPr txBox="1"/>
          <p:nvPr/>
        </p:nvSpPr>
        <p:spPr>
          <a:xfrm>
            <a:off x="179331" y="824766"/>
            <a:ext cx="5725246" cy="1015663"/>
          </a:xfrm>
          <a:prstGeom prst="rect">
            <a:avLst/>
          </a:prstGeom>
          <a:solidFill>
            <a:srgbClr val="FFF4E7"/>
          </a:solidFill>
          <a:ln>
            <a:noFill/>
          </a:ln>
        </p:spPr>
        <p:style>
          <a:lnRef idx="1">
            <a:schemeClr val="accent4"/>
          </a:lnRef>
          <a:fillRef idx="3">
            <a:schemeClr val="accent4"/>
          </a:fillRef>
          <a:effectRef idx="2">
            <a:schemeClr val="accent4"/>
          </a:effectRef>
          <a:fontRef idx="minor">
            <a:schemeClr val="lt1"/>
          </a:fontRef>
        </p:style>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Mia und Wolfgang,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wann</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entscheidet</a:t>
            </a: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ihr</a:t>
            </a: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euch</a:t>
            </a: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für</a:t>
            </a: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ein</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Kostüm</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Wir</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feiern</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morgen in Köln Karneval.</a:t>
            </a:r>
            <a:endParaRPr kumimoji="0" lang="x-none"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7" name="CuadroTexto 6">
            <a:extLst>
              <a:ext uri="{FF2B5EF4-FFF2-40B4-BE49-F238E27FC236}">
                <a16:creationId xmlns:a16="http://schemas.microsoft.com/office/drawing/2014/main" id="{C0FF2F9F-B7AB-0446-956D-8C7070C427B1}"/>
              </a:ext>
            </a:extLst>
          </p:cNvPr>
          <p:cNvSpPr txBox="1"/>
          <p:nvPr/>
        </p:nvSpPr>
        <p:spPr>
          <a:xfrm>
            <a:off x="6096000" y="881979"/>
            <a:ext cx="5926283" cy="1015663"/>
          </a:xfrm>
          <a:prstGeom prst="rect">
            <a:avLst/>
          </a:prstGeom>
          <a:solidFill>
            <a:srgbClr val="EBEFF7"/>
          </a:solidFill>
        </p:spPr>
        <p:txBody>
          <a:bodyPr wrap="square" rtlCol="0">
            <a:spAutoFit/>
          </a:bodyPr>
          <a:lstStyle/>
          <a:p>
            <a:pPr lvl="0">
              <a:defRPr/>
            </a:pPr>
            <a:r>
              <a:rPr lang="en-GB" sz="2000" dirty="0">
                <a:solidFill>
                  <a:srgbClr val="5B9BD5">
                    <a:lumMod val="50000"/>
                  </a:srgbClr>
                </a:solidFill>
                <a:latin typeface="Century Gothic" panose="020B0502020202020204" pitchFamily="34" charset="0"/>
              </a:rPr>
              <a:t>Das </a:t>
            </a:r>
            <a:r>
              <a:rPr lang="en-GB" sz="2000" dirty="0" err="1">
                <a:solidFill>
                  <a:srgbClr val="5B9BD5">
                    <a:lumMod val="50000"/>
                  </a:srgbClr>
                </a:solidFill>
                <a:latin typeface="Century Gothic" panose="020B0502020202020204" pitchFamily="34" charset="0"/>
              </a:rPr>
              <a:t>ist</a:t>
            </a:r>
            <a:r>
              <a:rPr lang="en-GB" sz="2000" dirty="0">
                <a:solidFill>
                  <a:srgbClr val="5B9BD5">
                    <a:lumMod val="50000"/>
                  </a:srgbClr>
                </a:solidFill>
                <a:latin typeface="Century Gothic" panose="020B0502020202020204" pitchFamily="34" charset="0"/>
              </a:rPr>
              <a:t> dieses </a:t>
            </a:r>
            <a:r>
              <a:rPr lang="en-GB" sz="2000" dirty="0" err="1">
                <a:solidFill>
                  <a:srgbClr val="5B9BD5">
                    <a:lumMod val="50000"/>
                  </a:srgbClr>
                </a:solidFill>
                <a:latin typeface="Century Gothic" panose="020B0502020202020204" pitchFamily="34" charset="0"/>
              </a:rPr>
              <a:t>Jahr</a:t>
            </a:r>
            <a:r>
              <a:rPr lang="en-GB" sz="2000"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kein</a:t>
            </a:r>
            <a:r>
              <a:rPr lang="en-GB" sz="2000" dirty="0">
                <a:solidFill>
                  <a:srgbClr val="5B9BD5">
                    <a:lumMod val="50000"/>
                  </a:srgbClr>
                </a:solidFill>
                <a:latin typeface="Century Gothic" panose="020B0502020202020204" pitchFamily="34" charset="0"/>
              </a:rPr>
              <a:t> Problem. Wolfgang und ich </a:t>
            </a:r>
            <a:r>
              <a:rPr lang="en-GB" sz="2000" b="1" dirty="0" err="1">
                <a:solidFill>
                  <a:srgbClr val="5B9BD5">
                    <a:lumMod val="50000"/>
                  </a:srgbClr>
                </a:solidFill>
                <a:latin typeface="Century Gothic" panose="020B0502020202020204" pitchFamily="34" charset="0"/>
              </a:rPr>
              <a:t>melden</a:t>
            </a:r>
            <a:r>
              <a:rPr lang="en-GB" sz="2000" b="1" dirty="0">
                <a:solidFill>
                  <a:srgbClr val="5B9BD5">
                    <a:lumMod val="50000"/>
                  </a:srgbClr>
                </a:solidFill>
                <a:latin typeface="Century Gothic" panose="020B0502020202020204" pitchFamily="34" charset="0"/>
              </a:rPr>
              <a:t> </a:t>
            </a:r>
            <a:r>
              <a:rPr lang="en-GB" sz="2000" b="1" dirty="0" err="1">
                <a:solidFill>
                  <a:srgbClr val="5B9BD5">
                    <a:lumMod val="50000"/>
                  </a:srgbClr>
                </a:solidFill>
                <a:latin typeface="Century Gothic" panose="020B0502020202020204" pitchFamily="34" charset="0"/>
              </a:rPr>
              <a:t>uns</a:t>
            </a:r>
            <a:r>
              <a:rPr lang="en-GB" sz="2000" b="1" dirty="0">
                <a:solidFill>
                  <a:srgbClr val="5B9BD5">
                    <a:lumMod val="50000"/>
                  </a:srgbClr>
                </a:solidFill>
                <a:latin typeface="Century Gothic" panose="020B0502020202020204" pitchFamily="34" charset="0"/>
              </a:rPr>
              <a:t> </a:t>
            </a:r>
            <a:r>
              <a:rPr lang="en-GB" sz="2000" b="1" dirty="0" err="1">
                <a:solidFill>
                  <a:srgbClr val="5B9BD5">
                    <a:lumMod val="50000"/>
                  </a:srgbClr>
                </a:solidFill>
                <a:latin typeface="Century Gothic" panose="020B0502020202020204" pitchFamily="34" charset="0"/>
              </a:rPr>
              <a:t>freiwillig</a:t>
            </a:r>
            <a:r>
              <a:rPr lang="en-GB" sz="2000"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Wir</a:t>
            </a:r>
            <a:r>
              <a:rPr lang="en-GB" sz="2000"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werden</a:t>
            </a:r>
            <a:r>
              <a:rPr lang="en-GB" sz="2000" dirty="0">
                <a:solidFill>
                  <a:srgbClr val="5B9BD5">
                    <a:lumMod val="50000"/>
                  </a:srgbClr>
                </a:solidFill>
                <a:latin typeface="Century Gothic" panose="020B0502020202020204" pitchFamily="34" charset="0"/>
              </a:rPr>
              <a:t> T-Shirts </a:t>
            </a:r>
            <a:r>
              <a:rPr lang="en-GB" sz="2000" dirty="0" err="1">
                <a:solidFill>
                  <a:srgbClr val="5B9BD5">
                    <a:lumMod val="50000"/>
                  </a:srgbClr>
                </a:solidFill>
                <a:latin typeface="Century Gothic" panose="020B0502020202020204" pitchFamily="34" charset="0"/>
              </a:rPr>
              <a:t>bekommen</a:t>
            </a:r>
            <a:r>
              <a:rPr lang="en-GB" sz="2000" dirty="0">
                <a:solidFill>
                  <a:srgbClr val="5B9BD5">
                    <a:lumMod val="50000"/>
                  </a:srgbClr>
                </a:solidFill>
                <a:latin typeface="Century Gothic" panose="020B0502020202020204" pitchFamily="34" charset="0"/>
              </a:rPr>
              <a:t>.   </a:t>
            </a:r>
            <a:endParaRPr kumimoji="0" lang="x-none"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8" name="CuadroTexto 7">
            <a:extLst>
              <a:ext uri="{FF2B5EF4-FFF2-40B4-BE49-F238E27FC236}">
                <a16:creationId xmlns:a16="http://schemas.microsoft.com/office/drawing/2014/main" id="{3157FAD3-806D-0E4E-A7B7-55054B0ABC41}"/>
              </a:ext>
            </a:extLst>
          </p:cNvPr>
          <p:cNvSpPr txBox="1"/>
          <p:nvPr/>
        </p:nvSpPr>
        <p:spPr>
          <a:xfrm>
            <a:off x="179330" y="2178284"/>
            <a:ext cx="5744476" cy="400110"/>
          </a:xfrm>
          <a:prstGeom prst="rect">
            <a:avLst/>
          </a:prstGeom>
          <a:solidFill>
            <a:srgbClr val="FFF4E7"/>
          </a:solidFill>
        </p:spPr>
        <p:txBody>
          <a:bodyPr wrap="square" rtlCol="0">
            <a:spAutoFit/>
          </a:bodyPr>
          <a:lstStyle/>
          <a:p>
            <a:pPr lvl="0">
              <a:defRPr/>
            </a:pP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Wieso</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Wollt</a:t>
            </a: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ihr</a:t>
            </a: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die Parade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nicht</a:t>
            </a: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sehen</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endParaRPr kumimoji="0" lang="x-none"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9" name="CuadroTexto 8">
            <a:extLst>
              <a:ext uri="{FF2B5EF4-FFF2-40B4-BE49-F238E27FC236}">
                <a16:creationId xmlns:a16="http://schemas.microsoft.com/office/drawing/2014/main" id="{6536C849-AB00-234E-BB6D-E66A7920FB74}"/>
              </a:ext>
            </a:extLst>
          </p:cNvPr>
          <p:cNvSpPr txBox="1"/>
          <p:nvPr/>
        </p:nvSpPr>
        <p:spPr>
          <a:xfrm>
            <a:off x="6095999" y="2218630"/>
            <a:ext cx="5926283" cy="707886"/>
          </a:xfrm>
          <a:prstGeom prst="rect">
            <a:avLst/>
          </a:prstGeom>
          <a:solidFill>
            <a:srgbClr val="EBEFF7"/>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000" dirty="0">
                <a:solidFill>
                  <a:srgbClr val="5B9BD5">
                    <a:lumMod val="50000"/>
                  </a:srgbClr>
                </a:solidFill>
                <a:latin typeface="Century Gothic" panose="020B0502020202020204" pitchFamily="34" charset="0"/>
              </a:rPr>
              <a:t>Wolf </a:t>
            </a:r>
            <a:r>
              <a:rPr lang="en-GB" sz="2000" dirty="0" err="1">
                <a:solidFill>
                  <a:srgbClr val="5B9BD5">
                    <a:lumMod val="50000"/>
                  </a:srgbClr>
                </a:solidFill>
                <a:latin typeface="Century Gothic" panose="020B0502020202020204" pitchFamily="34" charset="0"/>
              </a:rPr>
              <a:t>möchte</a:t>
            </a:r>
            <a:r>
              <a:rPr lang="en-GB" sz="2000" dirty="0">
                <a:solidFill>
                  <a:srgbClr val="5B9BD5">
                    <a:lumMod val="50000"/>
                  </a:srgbClr>
                </a:solidFill>
                <a:latin typeface="Century Gothic" panose="020B0502020202020204" pitchFamily="34" charset="0"/>
              </a:rPr>
              <a:t> seine </a:t>
            </a:r>
            <a:r>
              <a:rPr lang="en-GB" sz="2000" dirty="0" err="1">
                <a:solidFill>
                  <a:srgbClr val="5B9BD5">
                    <a:lumMod val="50000"/>
                  </a:srgbClr>
                </a:solidFill>
                <a:latin typeface="Century Gothic" panose="020B0502020202020204" pitchFamily="34" charset="0"/>
              </a:rPr>
              <a:t>Gitarre</a:t>
            </a:r>
            <a:r>
              <a:rPr lang="en-GB" sz="2000"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mitnehmen</a:t>
            </a:r>
            <a:r>
              <a:rPr lang="en-GB" sz="2000" dirty="0">
                <a:solidFill>
                  <a:srgbClr val="5B9BD5">
                    <a:lumMod val="50000"/>
                  </a:srgbClr>
                </a:solidFill>
                <a:latin typeface="Century Gothic" panose="020B0502020202020204" pitchFamily="34" charset="0"/>
              </a:rPr>
              <a:t>. </a:t>
            </a:r>
            <a:r>
              <a:rPr lang="en-GB" sz="2000" b="1" dirty="0" err="1">
                <a:solidFill>
                  <a:srgbClr val="5B9BD5">
                    <a:lumMod val="50000"/>
                  </a:srgbClr>
                </a:solidFill>
                <a:latin typeface="Century Gothic" panose="020B0502020202020204" pitchFamily="34" charset="0"/>
              </a:rPr>
              <a:t>Wir</a:t>
            </a:r>
            <a:r>
              <a:rPr lang="en-GB" sz="2000" b="1" dirty="0">
                <a:solidFill>
                  <a:srgbClr val="5B9BD5">
                    <a:lumMod val="50000"/>
                  </a:srgbClr>
                </a:solidFill>
                <a:latin typeface="Century Gothic" panose="020B0502020202020204" pitchFamily="34" charset="0"/>
              </a:rPr>
              <a:t> </a:t>
            </a:r>
            <a:r>
              <a:rPr lang="en-GB" sz="2000" b="1" dirty="0" err="1">
                <a:solidFill>
                  <a:srgbClr val="5B9BD5">
                    <a:lumMod val="50000"/>
                  </a:srgbClr>
                </a:solidFill>
                <a:latin typeface="Century Gothic" panose="020B0502020202020204" pitchFamily="34" charset="0"/>
              </a:rPr>
              <a:t>werden</a:t>
            </a:r>
            <a:r>
              <a:rPr lang="en-GB" sz="2000" b="1" dirty="0">
                <a:solidFill>
                  <a:srgbClr val="5B9BD5">
                    <a:lumMod val="50000"/>
                  </a:srgbClr>
                </a:solidFill>
                <a:latin typeface="Century Gothic" panose="020B0502020202020204" pitchFamily="34" charset="0"/>
              </a:rPr>
              <a:t> die </a:t>
            </a:r>
            <a:r>
              <a:rPr lang="en-GB" sz="2000" b="1" dirty="0" err="1">
                <a:solidFill>
                  <a:srgbClr val="5B9BD5">
                    <a:lumMod val="50000"/>
                  </a:srgbClr>
                </a:solidFill>
                <a:latin typeface="Century Gothic" panose="020B0502020202020204" pitchFamily="34" charset="0"/>
              </a:rPr>
              <a:t>Leute</a:t>
            </a:r>
            <a:r>
              <a:rPr lang="en-GB" sz="2000" b="1" dirty="0">
                <a:solidFill>
                  <a:srgbClr val="5B9BD5">
                    <a:lumMod val="50000"/>
                  </a:srgbClr>
                </a:solidFill>
                <a:latin typeface="Century Gothic" panose="020B0502020202020204" pitchFamily="34" charset="0"/>
              </a:rPr>
              <a:t> </a:t>
            </a:r>
            <a:r>
              <a:rPr lang="en-GB" sz="2000" b="1" dirty="0" err="1">
                <a:solidFill>
                  <a:srgbClr val="5B9BD5">
                    <a:lumMod val="50000"/>
                  </a:srgbClr>
                </a:solidFill>
                <a:latin typeface="Century Gothic" panose="020B0502020202020204" pitchFamily="34" charset="0"/>
              </a:rPr>
              <a:t>unterhalten</a:t>
            </a:r>
            <a:r>
              <a:rPr lang="en-GB" sz="2000" dirty="0">
                <a:solidFill>
                  <a:srgbClr val="5B9BD5">
                    <a:lumMod val="50000"/>
                  </a:srgbClr>
                </a:solidFill>
                <a:latin typeface="Century Gothic" panose="020B0502020202020204" pitchFamily="34" charset="0"/>
              </a:rPr>
              <a:t>.</a:t>
            </a:r>
            <a:endParaRPr kumimoji="0" lang="x-none"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7" name="Rounded Rectangle 11">
            <a:extLst>
              <a:ext uri="{FF2B5EF4-FFF2-40B4-BE49-F238E27FC236}">
                <a16:creationId xmlns:a16="http://schemas.microsoft.com/office/drawing/2014/main" id="{48C303A3-0F59-4194-BB9F-61D3536B0632}"/>
              </a:ext>
            </a:extLst>
          </p:cNvPr>
          <p:cNvSpPr/>
          <p:nvPr/>
        </p:nvSpPr>
        <p:spPr>
          <a:xfrm>
            <a:off x="10113818" y="247046"/>
            <a:ext cx="184538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0" name="CuadroTexto 7">
            <a:extLst>
              <a:ext uri="{FF2B5EF4-FFF2-40B4-BE49-F238E27FC236}">
                <a16:creationId xmlns:a16="http://schemas.microsoft.com/office/drawing/2014/main" id="{FC295861-444B-4DDD-B9EB-D1ACED9E81EB}"/>
              </a:ext>
            </a:extLst>
          </p:cNvPr>
          <p:cNvSpPr txBox="1"/>
          <p:nvPr/>
        </p:nvSpPr>
        <p:spPr>
          <a:xfrm>
            <a:off x="179330" y="2830522"/>
            <a:ext cx="5725247" cy="707886"/>
          </a:xfrm>
          <a:prstGeom prst="rect">
            <a:avLst/>
          </a:prstGeom>
          <a:solidFill>
            <a:srgbClr val="FFF4E7"/>
          </a:solidFill>
        </p:spPr>
        <p:txBody>
          <a:bodyPr wrap="square" rtlCol="0">
            <a:spAutoFit/>
          </a:bodyPr>
          <a:lstStyle/>
          <a:p>
            <a:pPr lvl="0">
              <a:defRPr/>
            </a:pPr>
            <a:r>
              <a:rPr lang="es-ES" sz="2000" dirty="0">
                <a:solidFill>
                  <a:srgbClr val="5B9BD5">
                    <a:lumMod val="50000"/>
                  </a:srgbClr>
                </a:solidFill>
                <a:latin typeface="Century Gothic" panose="020B0502020202020204" pitchFamily="34" charset="0"/>
              </a:rPr>
              <a:t>OK. </a:t>
            </a:r>
            <a:r>
              <a:rPr lang="es-ES" sz="2000" dirty="0" err="1">
                <a:solidFill>
                  <a:srgbClr val="5B9BD5">
                    <a:lumMod val="50000"/>
                  </a:srgbClr>
                </a:solidFill>
                <a:latin typeface="Century Gothic" panose="020B0502020202020204" pitchFamily="34" charset="0"/>
              </a:rPr>
              <a:t>Um</a:t>
            </a:r>
            <a:r>
              <a:rPr lang="es-ES" sz="2000" dirty="0">
                <a:solidFill>
                  <a:srgbClr val="5B9BD5">
                    <a:lumMod val="50000"/>
                  </a:srgbClr>
                </a:solidFill>
                <a:latin typeface="Century Gothic" panose="020B0502020202020204" pitchFamily="34" charset="0"/>
              </a:rPr>
              <a:t> </a:t>
            </a:r>
            <a:r>
              <a:rPr lang="es-ES" sz="2000" dirty="0" err="1">
                <a:solidFill>
                  <a:srgbClr val="5B9BD5">
                    <a:lumMod val="50000"/>
                  </a:srgbClr>
                </a:solidFill>
                <a:latin typeface="Century Gothic" panose="020B0502020202020204" pitchFamily="34" charset="0"/>
              </a:rPr>
              <a:t>halb</a:t>
            </a:r>
            <a:r>
              <a:rPr lang="es-ES" sz="2000" dirty="0">
                <a:solidFill>
                  <a:srgbClr val="5B9BD5">
                    <a:lumMod val="50000"/>
                  </a:srgbClr>
                </a:solidFill>
                <a:latin typeface="Century Gothic" panose="020B0502020202020204" pitchFamily="34" charset="0"/>
              </a:rPr>
              <a:t> </a:t>
            </a:r>
            <a:r>
              <a:rPr lang="es-ES" sz="2000" dirty="0" err="1">
                <a:solidFill>
                  <a:srgbClr val="5B9BD5">
                    <a:lumMod val="50000"/>
                  </a:srgbClr>
                </a:solidFill>
                <a:latin typeface="Century Gothic" panose="020B0502020202020204" pitchFamily="34" charset="0"/>
              </a:rPr>
              <a:t>eins</a:t>
            </a:r>
            <a:r>
              <a:rPr lang="es-ES" sz="2000" dirty="0">
                <a:solidFill>
                  <a:srgbClr val="5B9BD5">
                    <a:lumMod val="50000"/>
                  </a:srgbClr>
                </a:solidFill>
                <a:latin typeface="Century Gothic" panose="020B0502020202020204" pitchFamily="34" charset="0"/>
              </a:rPr>
              <a:t> </a:t>
            </a:r>
            <a:r>
              <a:rPr lang="es-ES" sz="2000" dirty="0" err="1">
                <a:solidFill>
                  <a:srgbClr val="5B9BD5">
                    <a:lumMod val="50000"/>
                  </a:srgbClr>
                </a:solidFill>
                <a:latin typeface="Century Gothic" panose="020B0502020202020204" pitchFamily="34" charset="0"/>
              </a:rPr>
              <a:t>kommen</a:t>
            </a:r>
            <a:r>
              <a:rPr lang="es-ES" sz="2000" dirty="0">
                <a:solidFill>
                  <a:srgbClr val="5B9BD5">
                    <a:lumMod val="50000"/>
                  </a:srgbClr>
                </a:solidFill>
                <a:latin typeface="Century Gothic" panose="020B0502020202020204" pitchFamily="34" charset="0"/>
              </a:rPr>
              <a:t> </a:t>
            </a:r>
            <a:r>
              <a:rPr lang="es-ES" sz="2000" dirty="0" err="1">
                <a:solidFill>
                  <a:srgbClr val="5B9BD5">
                    <a:lumMod val="50000"/>
                  </a:srgbClr>
                </a:solidFill>
                <a:latin typeface="Century Gothic" panose="020B0502020202020204" pitchFamily="34" charset="0"/>
              </a:rPr>
              <a:t>wir</a:t>
            </a:r>
            <a:r>
              <a:rPr lang="es-ES" sz="2000" dirty="0">
                <a:solidFill>
                  <a:srgbClr val="5B9BD5">
                    <a:lumMod val="50000"/>
                  </a:srgbClr>
                </a:solidFill>
                <a:latin typeface="Century Gothic" panose="020B0502020202020204" pitchFamily="34" charset="0"/>
              </a:rPr>
              <a:t> </a:t>
            </a:r>
            <a:r>
              <a:rPr lang="es-ES" sz="2000" dirty="0" err="1">
                <a:solidFill>
                  <a:srgbClr val="5B9BD5">
                    <a:lumMod val="50000"/>
                  </a:srgbClr>
                </a:solidFill>
                <a:latin typeface="Century Gothic" panose="020B0502020202020204" pitchFamily="34" charset="0"/>
              </a:rPr>
              <a:t>an</a:t>
            </a:r>
            <a:r>
              <a:rPr lang="es-ES" sz="2000" dirty="0">
                <a:solidFill>
                  <a:srgbClr val="5B9BD5">
                    <a:lumMod val="50000"/>
                  </a:srgbClr>
                </a:solidFill>
                <a:latin typeface="Century Gothic" panose="020B0502020202020204" pitchFamily="34" charset="0"/>
              </a:rPr>
              <a:t>.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Wann</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treffen</a:t>
            </a: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wir</a:t>
            </a: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uns</a:t>
            </a: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später</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endParaRPr kumimoji="0" lang="x-none"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1" name="CuadroTexto 8">
            <a:extLst>
              <a:ext uri="{FF2B5EF4-FFF2-40B4-BE49-F238E27FC236}">
                <a16:creationId xmlns:a16="http://schemas.microsoft.com/office/drawing/2014/main" id="{FF101D2F-107D-4CE6-BA05-7F16EDC7FDEA}"/>
              </a:ext>
            </a:extLst>
          </p:cNvPr>
          <p:cNvSpPr txBox="1"/>
          <p:nvPr/>
        </p:nvSpPr>
        <p:spPr>
          <a:xfrm>
            <a:off x="6095999" y="3143233"/>
            <a:ext cx="5926284" cy="707886"/>
          </a:xfrm>
          <a:prstGeom prst="rect">
            <a:avLst/>
          </a:prstGeom>
          <a:solidFill>
            <a:srgbClr val="EBEFF7"/>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000" dirty="0" err="1">
                <a:solidFill>
                  <a:srgbClr val="5B9BD5">
                    <a:lumMod val="50000"/>
                  </a:srgbClr>
                </a:solidFill>
                <a:latin typeface="Century Gothic" panose="020B0502020202020204" pitchFamily="34" charset="0"/>
              </a:rPr>
              <a:t>Schwer</a:t>
            </a:r>
            <a:r>
              <a:rPr lang="en-GB" sz="2000"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zu</a:t>
            </a:r>
            <a:r>
              <a:rPr lang="en-GB" sz="2000"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sagen</a:t>
            </a:r>
            <a:r>
              <a:rPr lang="en-GB" sz="2000" dirty="0">
                <a:solidFill>
                  <a:srgbClr val="5B9BD5">
                    <a:lumMod val="50000"/>
                  </a:srgbClr>
                </a:solidFill>
                <a:latin typeface="Century Gothic" panose="020B0502020202020204" pitchFamily="34" charset="0"/>
              </a:rPr>
              <a:t>. Aber </a:t>
            </a:r>
            <a:r>
              <a:rPr lang="en-GB" sz="2000" b="1" dirty="0" err="1">
                <a:solidFill>
                  <a:srgbClr val="5B9BD5">
                    <a:lumMod val="50000"/>
                  </a:srgbClr>
                </a:solidFill>
                <a:latin typeface="Century Gothic" panose="020B0502020202020204" pitchFamily="34" charset="0"/>
              </a:rPr>
              <a:t>wir</a:t>
            </a:r>
            <a:r>
              <a:rPr lang="en-GB" sz="2000" b="1" dirty="0">
                <a:solidFill>
                  <a:srgbClr val="5B9BD5">
                    <a:lumMod val="50000"/>
                  </a:srgbClr>
                </a:solidFill>
                <a:latin typeface="Century Gothic" panose="020B0502020202020204" pitchFamily="34" charset="0"/>
              </a:rPr>
              <a:t> </a:t>
            </a:r>
            <a:r>
              <a:rPr lang="en-GB" sz="2000" b="1" dirty="0" err="1">
                <a:solidFill>
                  <a:srgbClr val="5B9BD5">
                    <a:lumMod val="50000"/>
                  </a:srgbClr>
                </a:solidFill>
                <a:latin typeface="Century Gothic" panose="020B0502020202020204" pitchFamily="34" charset="0"/>
              </a:rPr>
              <a:t>melden</a:t>
            </a:r>
            <a:r>
              <a:rPr lang="en-GB" sz="2000" b="1" dirty="0">
                <a:solidFill>
                  <a:srgbClr val="5B9BD5">
                    <a:lumMod val="50000"/>
                  </a:srgbClr>
                </a:solidFill>
                <a:latin typeface="Century Gothic" panose="020B0502020202020204" pitchFamily="34" charset="0"/>
              </a:rPr>
              <a:t> </a:t>
            </a:r>
            <a:r>
              <a:rPr lang="en-GB" sz="2000" b="1" dirty="0" err="1">
                <a:solidFill>
                  <a:srgbClr val="5B9BD5">
                    <a:lumMod val="50000"/>
                  </a:srgbClr>
                </a:solidFill>
                <a:latin typeface="Century Gothic" panose="020B0502020202020204" pitchFamily="34" charset="0"/>
              </a:rPr>
              <a:t>uns</a:t>
            </a:r>
            <a:r>
              <a:rPr lang="en-GB" sz="2000" b="1"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gegen</a:t>
            </a:r>
            <a:r>
              <a:rPr lang="en-GB" sz="2000"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halb</a:t>
            </a:r>
            <a:r>
              <a:rPr lang="en-GB" sz="2000"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sechs</a:t>
            </a:r>
            <a:r>
              <a:rPr lang="en-GB" sz="2000" dirty="0">
                <a:solidFill>
                  <a:srgbClr val="5B9BD5">
                    <a:lumMod val="50000"/>
                  </a:srgbClr>
                </a:solidFill>
                <a:latin typeface="Century Gothic" panose="020B0502020202020204" pitchFamily="34" charset="0"/>
              </a:rPr>
              <a:t>. Was </a:t>
            </a:r>
            <a:r>
              <a:rPr lang="en-GB" sz="2000" dirty="0" err="1">
                <a:solidFill>
                  <a:srgbClr val="5B9BD5">
                    <a:lumMod val="50000"/>
                  </a:srgbClr>
                </a:solidFill>
                <a:latin typeface="Century Gothic" panose="020B0502020202020204" pitchFamily="34" charset="0"/>
              </a:rPr>
              <a:t>zieht</a:t>
            </a:r>
            <a:r>
              <a:rPr lang="en-GB" sz="2000"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ihr</a:t>
            </a:r>
            <a:r>
              <a:rPr lang="en-GB" sz="2000" dirty="0">
                <a:solidFill>
                  <a:srgbClr val="5B9BD5">
                    <a:lumMod val="50000"/>
                  </a:srgbClr>
                </a:solidFill>
                <a:latin typeface="Century Gothic" panose="020B0502020202020204" pitchFamily="34" charset="0"/>
              </a:rPr>
              <a:t> an?</a:t>
            </a:r>
            <a:endParaRPr kumimoji="0" lang="x-none"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2" name="CuadroTexto 7">
            <a:extLst>
              <a:ext uri="{FF2B5EF4-FFF2-40B4-BE49-F238E27FC236}">
                <a16:creationId xmlns:a16="http://schemas.microsoft.com/office/drawing/2014/main" id="{362A6074-DDC1-42F3-AC24-9B6BC9BEF982}"/>
              </a:ext>
            </a:extLst>
          </p:cNvPr>
          <p:cNvSpPr txBox="1"/>
          <p:nvPr/>
        </p:nvSpPr>
        <p:spPr>
          <a:xfrm>
            <a:off x="169717" y="3821315"/>
            <a:ext cx="5734861" cy="1015663"/>
          </a:xfrm>
          <a:prstGeom prst="rect">
            <a:avLst/>
          </a:prstGeom>
          <a:solidFill>
            <a:srgbClr val="FFF4E7"/>
          </a:solidFill>
        </p:spPr>
        <p:txBody>
          <a:bodyPr wrap="square" rtlCol="0">
            <a:spAutoFit/>
          </a:bodyPr>
          <a:lstStyle/>
          <a:p>
            <a:pPr lvl="0">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Katrin </a:t>
            </a:r>
            <a:r>
              <a:rPr lang="en-GB" sz="2000" dirty="0" err="1">
                <a:solidFill>
                  <a:srgbClr val="5B9BD5">
                    <a:lumMod val="50000"/>
                  </a:srgbClr>
                </a:solidFill>
                <a:latin typeface="Century Gothic" panose="020B0502020202020204" pitchFamily="34" charset="0"/>
              </a:rPr>
              <a:t>wird</a:t>
            </a:r>
            <a:r>
              <a:rPr lang="en-GB" sz="2000"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ein</a:t>
            </a:r>
            <a:r>
              <a:rPr lang="en-GB" sz="2000"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buntes</a:t>
            </a:r>
            <a:r>
              <a:rPr lang="en-GB" sz="2000"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Zirkuskostüm</a:t>
            </a:r>
            <a:r>
              <a:rPr lang="en-GB" sz="2000"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tragen</a:t>
            </a:r>
            <a:r>
              <a:rPr lang="en-GB" sz="2000" dirty="0">
                <a:solidFill>
                  <a:srgbClr val="5B9BD5">
                    <a:lumMod val="50000"/>
                  </a:srgbClr>
                </a:solidFill>
                <a:latin typeface="Century Gothic" panose="020B0502020202020204" pitchFamily="34" charset="0"/>
              </a:rPr>
              <a:t> und ich </a:t>
            </a:r>
            <a:r>
              <a:rPr lang="en-GB" sz="2000" dirty="0" err="1">
                <a:solidFill>
                  <a:srgbClr val="5B9BD5">
                    <a:lumMod val="50000"/>
                  </a:srgbClr>
                </a:solidFill>
                <a:latin typeface="Century Gothic" panose="020B0502020202020204" pitchFamily="34" charset="0"/>
              </a:rPr>
              <a:t>gehe</a:t>
            </a:r>
            <a:r>
              <a:rPr lang="en-GB" sz="2000" dirty="0">
                <a:solidFill>
                  <a:srgbClr val="5B9BD5">
                    <a:lumMod val="50000"/>
                  </a:srgbClr>
                </a:solidFill>
                <a:latin typeface="Century Gothic" panose="020B0502020202020204" pitchFamily="34" charset="0"/>
              </a:rPr>
              <a:t> as Clown. </a:t>
            </a:r>
            <a:r>
              <a:rPr lang="en-GB" sz="2000" b="1" dirty="0">
                <a:solidFill>
                  <a:srgbClr val="5B9BD5">
                    <a:lumMod val="50000"/>
                  </a:srgbClr>
                </a:solidFill>
                <a:latin typeface="Century Gothic" panose="020B0502020202020204" pitchFamily="34" charset="0"/>
              </a:rPr>
              <a:t>Ich </a:t>
            </a:r>
            <a:r>
              <a:rPr lang="en-GB" sz="2000" b="1" dirty="0" err="1">
                <a:solidFill>
                  <a:srgbClr val="5B9BD5">
                    <a:lumMod val="50000"/>
                  </a:srgbClr>
                </a:solidFill>
                <a:latin typeface="Century Gothic" panose="020B0502020202020204" pitchFamily="34" charset="0"/>
              </a:rPr>
              <a:t>ziehe</a:t>
            </a:r>
            <a:r>
              <a:rPr lang="en-GB" sz="2000" b="1" dirty="0">
                <a:solidFill>
                  <a:srgbClr val="5B9BD5">
                    <a:lumMod val="50000"/>
                  </a:srgbClr>
                </a:solidFill>
                <a:latin typeface="Century Gothic" panose="020B0502020202020204" pitchFamily="34" charset="0"/>
              </a:rPr>
              <a:t> </a:t>
            </a:r>
            <a:r>
              <a:rPr lang="en-GB" sz="2000" b="1" dirty="0" err="1">
                <a:solidFill>
                  <a:srgbClr val="5B9BD5">
                    <a:lumMod val="50000"/>
                  </a:srgbClr>
                </a:solidFill>
                <a:latin typeface="Century Gothic" panose="020B0502020202020204" pitchFamily="34" charset="0"/>
              </a:rPr>
              <a:t>mich</a:t>
            </a:r>
            <a:r>
              <a:rPr lang="en-GB" sz="2000" b="1"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jetzt</a:t>
            </a:r>
            <a:r>
              <a:rPr lang="en-GB" sz="2000" b="1" dirty="0">
                <a:solidFill>
                  <a:srgbClr val="5B9BD5">
                    <a:lumMod val="50000"/>
                  </a:srgbClr>
                </a:solidFill>
                <a:latin typeface="Century Gothic" panose="020B0502020202020204" pitchFamily="34" charset="0"/>
              </a:rPr>
              <a:t> an!</a:t>
            </a:r>
            <a:endParaRPr kumimoji="0" lang="x-none"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3" name="CuadroTexto 8">
            <a:extLst>
              <a:ext uri="{FF2B5EF4-FFF2-40B4-BE49-F238E27FC236}">
                <a16:creationId xmlns:a16="http://schemas.microsoft.com/office/drawing/2014/main" id="{02C9A0BA-F97B-48A8-84B9-8E6833B745C6}"/>
              </a:ext>
            </a:extLst>
          </p:cNvPr>
          <p:cNvSpPr txBox="1"/>
          <p:nvPr/>
        </p:nvSpPr>
        <p:spPr>
          <a:xfrm>
            <a:off x="6095997" y="4230373"/>
            <a:ext cx="5926285" cy="707886"/>
          </a:xfrm>
          <a:prstGeom prst="rect">
            <a:avLst/>
          </a:prstGeom>
          <a:solidFill>
            <a:srgbClr val="EBEFF7"/>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000" b="1" dirty="0" err="1">
                <a:solidFill>
                  <a:srgbClr val="5B9BD5">
                    <a:lumMod val="50000"/>
                  </a:srgbClr>
                </a:solidFill>
                <a:latin typeface="Century Gothic" panose="020B0502020202020204" pitchFamily="34" charset="0"/>
              </a:rPr>
              <a:t>Wir</a:t>
            </a:r>
            <a:r>
              <a:rPr lang="en-GB" sz="2000" b="1" dirty="0">
                <a:solidFill>
                  <a:srgbClr val="5B9BD5">
                    <a:lumMod val="50000"/>
                  </a:srgbClr>
                </a:solidFill>
                <a:latin typeface="Century Gothic" panose="020B0502020202020204" pitchFamily="34" charset="0"/>
              </a:rPr>
              <a:t> </a:t>
            </a:r>
            <a:r>
              <a:rPr lang="en-GB" sz="2000" b="1" dirty="0" err="1">
                <a:solidFill>
                  <a:srgbClr val="5B9BD5">
                    <a:lumMod val="50000"/>
                  </a:srgbClr>
                </a:solidFill>
                <a:latin typeface="Century Gothic" panose="020B0502020202020204" pitchFamily="34" charset="0"/>
              </a:rPr>
              <a:t>werden</a:t>
            </a:r>
            <a:r>
              <a:rPr lang="en-GB" sz="2000" b="1" dirty="0">
                <a:solidFill>
                  <a:srgbClr val="5B9BD5">
                    <a:lumMod val="50000"/>
                  </a:srgbClr>
                </a:solidFill>
                <a:latin typeface="Century Gothic" panose="020B0502020202020204" pitchFamily="34" charset="0"/>
              </a:rPr>
              <a:t> </a:t>
            </a:r>
            <a:r>
              <a:rPr lang="en-GB" sz="2000" b="1" dirty="0" err="1">
                <a:solidFill>
                  <a:srgbClr val="5B9BD5">
                    <a:lumMod val="50000"/>
                  </a:srgbClr>
                </a:solidFill>
                <a:latin typeface="Century Gothic" panose="020B0502020202020204" pitchFamily="34" charset="0"/>
              </a:rPr>
              <a:t>uns</a:t>
            </a:r>
            <a:r>
              <a:rPr lang="en-GB" sz="2000" b="1" dirty="0">
                <a:solidFill>
                  <a:srgbClr val="5B9BD5">
                    <a:lumMod val="50000"/>
                  </a:srgbClr>
                </a:solidFill>
                <a:latin typeface="Century Gothic" panose="020B0502020202020204" pitchFamily="34" charset="0"/>
              </a:rPr>
              <a:t> alle gut </a:t>
            </a:r>
            <a:r>
              <a:rPr lang="en-GB" sz="2000" b="1" dirty="0" err="1">
                <a:solidFill>
                  <a:srgbClr val="5B9BD5">
                    <a:lumMod val="50000"/>
                  </a:srgbClr>
                </a:solidFill>
                <a:latin typeface="Century Gothic" panose="020B0502020202020204" pitchFamily="34" charset="0"/>
              </a:rPr>
              <a:t>unterhalten</a:t>
            </a:r>
            <a:r>
              <a:rPr lang="en-GB" sz="2000"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Vielleicht</a:t>
            </a:r>
            <a:r>
              <a:rPr lang="en-GB" sz="2000" dirty="0">
                <a:solidFill>
                  <a:srgbClr val="5B9BD5">
                    <a:lumMod val="50000"/>
                  </a:srgbClr>
                </a:solidFill>
                <a:latin typeface="Century Gothic" panose="020B0502020202020204" pitchFamily="34" charset="0"/>
              </a:rPr>
              <a:t> </a:t>
            </a:r>
            <a:r>
              <a:rPr lang="en-GB" sz="2000" b="1" dirty="0" err="1">
                <a:solidFill>
                  <a:srgbClr val="5B9BD5">
                    <a:lumMod val="50000"/>
                  </a:srgbClr>
                </a:solidFill>
                <a:latin typeface="Century Gothic" panose="020B0502020202020204" pitchFamily="34" charset="0"/>
              </a:rPr>
              <a:t>treffen</a:t>
            </a:r>
            <a:r>
              <a:rPr lang="en-GB" sz="2000" b="1" dirty="0">
                <a:solidFill>
                  <a:srgbClr val="5B9BD5">
                    <a:lumMod val="50000"/>
                  </a:srgbClr>
                </a:solidFill>
                <a:latin typeface="Century Gothic" panose="020B0502020202020204" pitchFamily="34" charset="0"/>
              </a:rPr>
              <a:t> </a:t>
            </a:r>
            <a:r>
              <a:rPr lang="en-GB" sz="2000" b="1" dirty="0" err="1">
                <a:solidFill>
                  <a:srgbClr val="5B9BD5">
                    <a:lumMod val="50000"/>
                  </a:srgbClr>
                </a:solidFill>
                <a:latin typeface="Century Gothic" panose="020B0502020202020204" pitchFamily="34" charset="0"/>
              </a:rPr>
              <a:t>wir</a:t>
            </a:r>
            <a:r>
              <a:rPr lang="en-GB" sz="2000" b="1"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dort</a:t>
            </a:r>
            <a:r>
              <a:rPr lang="en-GB" sz="2000"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auch</a:t>
            </a:r>
            <a:r>
              <a:rPr lang="en-GB" sz="2000" dirty="0">
                <a:solidFill>
                  <a:srgbClr val="5B9BD5">
                    <a:lumMod val="50000"/>
                  </a:srgbClr>
                </a:solidFill>
                <a:latin typeface="Century Gothic" panose="020B0502020202020204" pitchFamily="34" charset="0"/>
              </a:rPr>
              <a:t> Mehmet und Katja!</a:t>
            </a:r>
            <a:endParaRPr kumimoji="0" lang="x-none"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4" name="CuadroTexto 7">
            <a:extLst>
              <a:ext uri="{FF2B5EF4-FFF2-40B4-BE49-F238E27FC236}">
                <a16:creationId xmlns:a16="http://schemas.microsoft.com/office/drawing/2014/main" id="{2734978A-4A90-442F-9DB2-1BB5F61AFBE9}"/>
              </a:ext>
            </a:extLst>
          </p:cNvPr>
          <p:cNvSpPr txBox="1"/>
          <p:nvPr/>
        </p:nvSpPr>
        <p:spPr>
          <a:xfrm>
            <a:off x="2225584" y="4912575"/>
            <a:ext cx="3678993" cy="1015663"/>
          </a:xfrm>
          <a:prstGeom prst="rect">
            <a:avLst/>
          </a:prstGeom>
          <a:solidFill>
            <a:srgbClr val="FFF4E7"/>
          </a:solidFill>
        </p:spPr>
        <p:txBody>
          <a:bodyPr wrap="square" rtlCol="0">
            <a:spAutoFit/>
          </a:bodyPr>
          <a:lstStyle/>
          <a:p>
            <a:pPr lvl="0">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Wir</a:t>
            </a: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bereiten</a:t>
            </a: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uns</a:t>
            </a: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den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ganzen</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Tag auf das Fest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vor</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Es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gibt</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noch</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viel</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zu</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tun!</a:t>
            </a:r>
            <a:endParaRPr kumimoji="0" lang="x-none"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pic>
        <p:nvPicPr>
          <p:cNvPr id="35" name="Picture 34" descr="A picture containing colorful, toy, decorated&#10;&#10;Description automatically generated">
            <a:extLst>
              <a:ext uri="{FF2B5EF4-FFF2-40B4-BE49-F238E27FC236}">
                <a16:creationId xmlns:a16="http://schemas.microsoft.com/office/drawing/2014/main" id="{0D74647D-C3E9-449E-85EE-28E9D005C0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9718" y="4937623"/>
            <a:ext cx="1989916" cy="1326610"/>
          </a:xfrm>
          <a:prstGeom prst="rect">
            <a:avLst/>
          </a:prstGeom>
          <a:solidFill>
            <a:srgbClr val="FFF4E7"/>
          </a:solidFill>
        </p:spPr>
      </p:pic>
      <p:sp>
        <p:nvSpPr>
          <p:cNvPr id="36" name="Speech Bubble: Rectangle with Corners Rounded 35">
            <a:extLst>
              <a:ext uri="{FF2B5EF4-FFF2-40B4-BE49-F238E27FC236}">
                <a16:creationId xmlns:a16="http://schemas.microsoft.com/office/drawing/2014/main" id="{CE967D7E-060E-4C72-BE34-71213468EBB8}"/>
              </a:ext>
            </a:extLst>
          </p:cNvPr>
          <p:cNvSpPr/>
          <p:nvPr/>
        </p:nvSpPr>
        <p:spPr>
          <a:xfrm>
            <a:off x="6287424" y="5511183"/>
            <a:ext cx="5734857" cy="789504"/>
          </a:xfrm>
          <a:prstGeom prst="wedgeRoundRectCallout">
            <a:avLst>
              <a:gd name="adj1" fmla="val -29307"/>
              <a:gd name="adj2" fmla="val -77571"/>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000" dirty="0">
                <a:solidFill>
                  <a:schemeClr val="bg1"/>
                </a:solidFill>
              </a:rPr>
              <a:t>Use </a:t>
            </a:r>
            <a:r>
              <a:rPr lang="en-US" sz="2000" b="1" dirty="0" err="1">
                <a:solidFill>
                  <a:schemeClr val="bg1"/>
                </a:solidFill>
              </a:rPr>
              <a:t>sich</a:t>
            </a:r>
            <a:r>
              <a:rPr lang="en-US" sz="2000" b="1" dirty="0">
                <a:solidFill>
                  <a:schemeClr val="bg1"/>
                </a:solidFill>
              </a:rPr>
              <a:t> </a:t>
            </a:r>
            <a:r>
              <a:rPr lang="en-US" sz="2000" b="1" dirty="0" err="1">
                <a:solidFill>
                  <a:schemeClr val="bg1"/>
                </a:solidFill>
              </a:rPr>
              <a:t>treffen</a:t>
            </a:r>
            <a:r>
              <a:rPr lang="en-US" sz="2000" b="1" dirty="0">
                <a:solidFill>
                  <a:schemeClr val="bg1"/>
                </a:solidFill>
              </a:rPr>
              <a:t> </a:t>
            </a:r>
            <a:r>
              <a:rPr lang="en-US" sz="2000" dirty="0">
                <a:solidFill>
                  <a:schemeClr val="bg1"/>
                </a:solidFill>
              </a:rPr>
              <a:t>when you make plans to meet up, </a:t>
            </a:r>
            <a:r>
              <a:rPr lang="en-US" sz="2000" b="1" dirty="0" err="1">
                <a:solidFill>
                  <a:schemeClr val="bg1"/>
                </a:solidFill>
              </a:rPr>
              <a:t>treffen</a:t>
            </a:r>
            <a:r>
              <a:rPr lang="en-US" sz="2000" b="1" dirty="0">
                <a:solidFill>
                  <a:schemeClr val="bg1"/>
                </a:solidFill>
              </a:rPr>
              <a:t> </a:t>
            </a:r>
            <a:r>
              <a:rPr lang="en-US" sz="2000" dirty="0">
                <a:solidFill>
                  <a:schemeClr val="bg1"/>
                </a:solidFill>
              </a:rPr>
              <a:t>if you just run into someone.</a:t>
            </a:r>
          </a:p>
        </p:txBody>
      </p:sp>
      <p:sp>
        <p:nvSpPr>
          <p:cNvPr id="37" name="Action Button: Custom 16">
            <a:hlinkClick r:id="" action="ppaction://noaction" highlightClick="1">
              <a:snd r:embed="rId6" name="9.1.2.7 Slide 23 1.wav"/>
            </a:hlinkClick>
            <a:extLst>
              <a:ext uri="{FF2B5EF4-FFF2-40B4-BE49-F238E27FC236}">
                <a16:creationId xmlns:a16="http://schemas.microsoft.com/office/drawing/2014/main" id="{109ECD7E-A48A-4357-BEC0-2D41CED62CF7}"/>
              </a:ext>
            </a:extLst>
          </p:cNvPr>
          <p:cNvSpPr/>
          <p:nvPr/>
        </p:nvSpPr>
        <p:spPr>
          <a:xfrm>
            <a:off x="2406538" y="48691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8" name="Action Button: Custom 16">
            <a:hlinkClick r:id="" action="ppaction://noaction" highlightClick="1">
              <a:snd r:embed="rId7" name="9.1.2.7 Slide 23 2.wav"/>
            </a:hlinkClick>
            <a:extLst>
              <a:ext uri="{FF2B5EF4-FFF2-40B4-BE49-F238E27FC236}">
                <a16:creationId xmlns:a16="http://schemas.microsoft.com/office/drawing/2014/main" id="{2603EDF9-D6AB-485A-88A8-9B7605B871CD}"/>
              </a:ext>
            </a:extLst>
          </p:cNvPr>
          <p:cNvSpPr/>
          <p:nvPr/>
        </p:nvSpPr>
        <p:spPr>
          <a:xfrm>
            <a:off x="3025659" y="48687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9" name="Action Button: Custom 16">
            <a:hlinkClick r:id="" action="ppaction://noaction" highlightClick="1">
              <a:snd r:embed="rId8" name="9.1.2.7 Slide 23 3.wav"/>
            </a:hlinkClick>
            <a:extLst>
              <a:ext uri="{FF2B5EF4-FFF2-40B4-BE49-F238E27FC236}">
                <a16:creationId xmlns:a16="http://schemas.microsoft.com/office/drawing/2014/main" id="{094D7DB6-D686-4A6D-A0DA-4CCB2D46F7D1}"/>
              </a:ext>
            </a:extLst>
          </p:cNvPr>
          <p:cNvSpPr/>
          <p:nvPr/>
        </p:nvSpPr>
        <p:spPr>
          <a:xfrm>
            <a:off x="3598912" y="47685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0" name="Action Button: Custom 16">
            <a:hlinkClick r:id="" action="ppaction://noaction" highlightClick="1">
              <a:snd r:embed="rId9" name="9.1.2.7 Slide 23 4.wav"/>
            </a:hlinkClick>
            <a:extLst>
              <a:ext uri="{FF2B5EF4-FFF2-40B4-BE49-F238E27FC236}">
                <a16:creationId xmlns:a16="http://schemas.microsoft.com/office/drawing/2014/main" id="{3F1BC1A8-D571-4BC8-8EA7-CBDEED886A6C}"/>
              </a:ext>
            </a:extLst>
          </p:cNvPr>
          <p:cNvSpPr/>
          <p:nvPr/>
        </p:nvSpPr>
        <p:spPr>
          <a:xfrm>
            <a:off x="4150233" y="48687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1" name="Action Button: Custom 16">
            <a:hlinkClick r:id="" action="ppaction://noaction" highlightClick="1">
              <a:snd r:embed="rId10" name="9.1.2.7 Slide 23 5.wav"/>
            </a:hlinkClick>
            <a:extLst>
              <a:ext uri="{FF2B5EF4-FFF2-40B4-BE49-F238E27FC236}">
                <a16:creationId xmlns:a16="http://schemas.microsoft.com/office/drawing/2014/main" id="{6B4363A6-4255-41A3-8AA4-FCB020AC21B2}"/>
              </a:ext>
            </a:extLst>
          </p:cNvPr>
          <p:cNvSpPr/>
          <p:nvPr/>
        </p:nvSpPr>
        <p:spPr>
          <a:xfrm>
            <a:off x="4679012" y="48687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2" name="Action Button: Custom 16">
            <a:hlinkClick r:id="" action="ppaction://noaction" highlightClick="1">
              <a:snd r:embed="rId11" name="9.1.2.7 Slide 23 6.wav"/>
            </a:hlinkClick>
            <a:extLst>
              <a:ext uri="{FF2B5EF4-FFF2-40B4-BE49-F238E27FC236}">
                <a16:creationId xmlns:a16="http://schemas.microsoft.com/office/drawing/2014/main" id="{560E7572-4330-4141-8CE9-B40596EA054E}"/>
              </a:ext>
            </a:extLst>
          </p:cNvPr>
          <p:cNvSpPr/>
          <p:nvPr/>
        </p:nvSpPr>
        <p:spPr>
          <a:xfrm>
            <a:off x="5220188" y="48555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43" name="Action Button: Custom 16">
            <a:hlinkClick r:id="" action="ppaction://noaction" highlightClick="1">
              <a:snd r:embed="rId12" name="9.1.2.7 Slide 23 7.wav"/>
            </a:hlinkClick>
            <a:extLst>
              <a:ext uri="{FF2B5EF4-FFF2-40B4-BE49-F238E27FC236}">
                <a16:creationId xmlns:a16="http://schemas.microsoft.com/office/drawing/2014/main" id="{91F6D5AA-128A-469F-BEC3-16CF021CD511}"/>
              </a:ext>
            </a:extLst>
          </p:cNvPr>
          <p:cNvSpPr/>
          <p:nvPr/>
        </p:nvSpPr>
        <p:spPr>
          <a:xfrm>
            <a:off x="5766050" y="47119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44" name="Action Button: Custom 16">
            <a:hlinkClick r:id="" action="ppaction://noaction" highlightClick="1">
              <a:snd r:embed="rId13" name="9.1.2.7 Slide 23 8.wav"/>
            </a:hlinkClick>
            <a:extLst>
              <a:ext uri="{FF2B5EF4-FFF2-40B4-BE49-F238E27FC236}">
                <a16:creationId xmlns:a16="http://schemas.microsoft.com/office/drawing/2014/main" id="{93724D34-54CD-4A3B-8ED8-F45D1A7CD0D6}"/>
              </a:ext>
            </a:extLst>
          </p:cNvPr>
          <p:cNvSpPr/>
          <p:nvPr/>
        </p:nvSpPr>
        <p:spPr>
          <a:xfrm>
            <a:off x="6299119" y="48555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11" name="TextBox 10">
            <a:extLst>
              <a:ext uri="{FF2B5EF4-FFF2-40B4-BE49-F238E27FC236}">
                <a16:creationId xmlns:a16="http://schemas.microsoft.com/office/drawing/2014/main" id="{08194B7F-A2E0-4542-BEB5-007957E5AE57}"/>
              </a:ext>
            </a:extLst>
          </p:cNvPr>
          <p:cNvSpPr txBox="1"/>
          <p:nvPr/>
        </p:nvSpPr>
        <p:spPr>
          <a:xfrm>
            <a:off x="169716" y="1778174"/>
            <a:ext cx="5717045" cy="400110"/>
          </a:xfrm>
          <a:prstGeom prst="rect">
            <a:avLst/>
          </a:prstGeom>
          <a:solidFill>
            <a:schemeClr val="bg1"/>
          </a:solidFill>
        </p:spPr>
        <p:txBody>
          <a:bodyPr wrap="square" rtlCol="0">
            <a:spAutoFit/>
          </a:bodyPr>
          <a:lstStyle/>
          <a:p>
            <a:r>
              <a:rPr lang="en-GB" sz="2000" b="1" dirty="0">
                <a:solidFill>
                  <a:srgbClr val="F66400"/>
                </a:solidFill>
              </a:rPr>
              <a:t>1. when are you deciding on a costume?</a:t>
            </a:r>
          </a:p>
        </p:txBody>
      </p:sp>
      <p:sp>
        <p:nvSpPr>
          <p:cNvPr id="45" name="TextBox 44">
            <a:extLst>
              <a:ext uri="{FF2B5EF4-FFF2-40B4-BE49-F238E27FC236}">
                <a16:creationId xmlns:a16="http://schemas.microsoft.com/office/drawing/2014/main" id="{642A9407-7F1E-4E00-A01F-6AB9EC8E7362}"/>
              </a:ext>
            </a:extLst>
          </p:cNvPr>
          <p:cNvSpPr txBox="1"/>
          <p:nvPr/>
        </p:nvSpPr>
        <p:spPr>
          <a:xfrm>
            <a:off x="6095997" y="1858081"/>
            <a:ext cx="5916673" cy="400110"/>
          </a:xfrm>
          <a:prstGeom prst="rect">
            <a:avLst/>
          </a:prstGeom>
          <a:solidFill>
            <a:schemeClr val="bg1"/>
          </a:solidFill>
        </p:spPr>
        <p:txBody>
          <a:bodyPr wrap="square" rtlCol="0">
            <a:spAutoFit/>
          </a:bodyPr>
          <a:lstStyle/>
          <a:p>
            <a:r>
              <a:rPr lang="en-GB" sz="2000" b="1" dirty="0">
                <a:solidFill>
                  <a:srgbClr val="F66400"/>
                </a:solidFill>
              </a:rPr>
              <a:t>2. (we) are volunteering</a:t>
            </a:r>
          </a:p>
        </p:txBody>
      </p:sp>
      <p:sp>
        <p:nvSpPr>
          <p:cNvPr id="25" name="Action Button: Custom 16">
            <a:hlinkClick r:id="" action="ppaction://noaction" highlightClick="1">
              <a:snd r:embed="rId14" name="9.1.2.7 Slide 23 9.wav"/>
            </a:hlinkClick>
            <a:extLst>
              <a:ext uri="{FF2B5EF4-FFF2-40B4-BE49-F238E27FC236}">
                <a16:creationId xmlns:a16="http://schemas.microsoft.com/office/drawing/2014/main" id="{7DD98EA7-9E9C-43FC-9BF1-0CA13FBF9BB0}"/>
              </a:ext>
            </a:extLst>
          </p:cNvPr>
          <p:cNvSpPr/>
          <p:nvPr/>
        </p:nvSpPr>
        <p:spPr>
          <a:xfrm>
            <a:off x="6865752" y="490927"/>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B0502020202020204" pitchFamily="34" charset="0"/>
              </a:rPr>
              <a:t>9</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B93ECFC8-159A-4769-BAD7-966CAF496E1F}"/>
              </a:ext>
            </a:extLst>
          </p:cNvPr>
          <p:cNvSpPr txBox="1"/>
          <p:nvPr/>
        </p:nvSpPr>
        <p:spPr>
          <a:xfrm>
            <a:off x="6196515" y="2806787"/>
            <a:ext cx="5916673" cy="400110"/>
          </a:xfrm>
          <a:prstGeom prst="rect">
            <a:avLst/>
          </a:prstGeom>
          <a:noFill/>
        </p:spPr>
        <p:txBody>
          <a:bodyPr wrap="square" rtlCol="0">
            <a:spAutoFit/>
          </a:bodyPr>
          <a:lstStyle/>
          <a:p>
            <a:r>
              <a:rPr lang="en-US" sz="2000" b="1" dirty="0">
                <a:solidFill>
                  <a:srgbClr val="F66400"/>
                </a:solidFill>
              </a:rPr>
              <a:t>4. We are going to entertain the people</a:t>
            </a:r>
            <a:endParaRPr lang="en-GB" sz="2000" b="1" dirty="0">
              <a:solidFill>
                <a:srgbClr val="F66400"/>
              </a:solidFill>
            </a:endParaRPr>
          </a:p>
        </p:txBody>
      </p:sp>
      <p:sp>
        <p:nvSpPr>
          <p:cNvPr id="29" name="TextBox 28">
            <a:extLst>
              <a:ext uri="{FF2B5EF4-FFF2-40B4-BE49-F238E27FC236}">
                <a16:creationId xmlns:a16="http://schemas.microsoft.com/office/drawing/2014/main" id="{72CFD215-E99D-4DD1-B6DC-AA1B1110A259}"/>
              </a:ext>
            </a:extLst>
          </p:cNvPr>
          <p:cNvSpPr txBox="1"/>
          <p:nvPr/>
        </p:nvSpPr>
        <p:spPr>
          <a:xfrm>
            <a:off x="370751" y="3479617"/>
            <a:ext cx="5916673" cy="400110"/>
          </a:xfrm>
          <a:prstGeom prst="rect">
            <a:avLst/>
          </a:prstGeom>
          <a:noFill/>
        </p:spPr>
        <p:txBody>
          <a:bodyPr wrap="square" rtlCol="0">
            <a:spAutoFit/>
          </a:bodyPr>
          <a:lstStyle/>
          <a:p>
            <a:r>
              <a:rPr lang="en-US" sz="2000" b="1" dirty="0">
                <a:solidFill>
                  <a:srgbClr val="F66400"/>
                </a:solidFill>
              </a:rPr>
              <a:t>5. When are we meeting?</a:t>
            </a:r>
            <a:endParaRPr lang="en-GB" sz="2000" b="1" dirty="0">
              <a:solidFill>
                <a:srgbClr val="F66400"/>
              </a:solidFill>
            </a:endParaRPr>
          </a:p>
        </p:txBody>
      </p:sp>
      <p:sp>
        <p:nvSpPr>
          <p:cNvPr id="46" name="TextBox 45">
            <a:extLst>
              <a:ext uri="{FF2B5EF4-FFF2-40B4-BE49-F238E27FC236}">
                <a16:creationId xmlns:a16="http://schemas.microsoft.com/office/drawing/2014/main" id="{BCDB97B9-F666-4C5F-9D42-43BFF5288BD9}"/>
              </a:ext>
            </a:extLst>
          </p:cNvPr>
          <p:cNvSpPr txBox="1"/>
          <p:nvPr/>
        </p:nvSpPr>
        <p:spPr>
          <a:xfrm>
            <a:off x="6051358" y="3822850"/>
            <a:ext cx="5916673" cy="400110"/>
          </a:xfrm>
          <a:prstGeom prst="rect">
            <a:avLst/>
          </a:prstGeom>
          <a:noFill/>
        </p:spPr>
        <p:txBody>
          <a:bodyPr wrap="square" rtlCol="0">
            <a:spAutoFit/>
          </a:bodyPr>
          <a:lstStyle/>
          <a:p>
            <a:r>
              <a:rPr lang="en-US" sz="2000" b="1" dirty="0">
                <a:solidFill>
                  <a:srgbClr val="F66400"/>
                </a:solidFill>
              </a:rPr>
              <a:t>6. We will get/be in touch</a:t>
            </a:r>
            <a:endParaRPr lang="en-GB" sz="2000" b="1" dirty="0">
              <a:solidFill>
                <a:srgbClr val="F66400"/>
              </a:solidFill>
            </a:endParaRPr>
          </a:p>
        </p:txBody>
      </p:sp>
      <p:sp>
        <p:nvSpPr>
          <p:cNvPr id="47" name="TextBox 46">
            <a:extLst>
              <a:ext uri="{FF2B5EF4-FFF2-40B4-BE49-F238E27FC236}">
                <a16:creationId xmlns:a16="http://schemas.microsoft.com/office/drawing/2014/main" id="{B8887CBA-F370-4596-828E-CD79E9B03A49}"/>
              </a:ext>
            </a:extLst>
          </p:cNvPr>
          <p:cNvSpPr txBox="1"/>
          <p:nvPr/>
        </p:nvSpPr>
        <p:spPr>
          <a:xfrm>
            <a:off x="3037147" y="4482157"/>
            <a:ext cx="5916673" cy="400110"/>
          </a:xfrm>
          <a:prstGeom prst="rect">
            <a:avLst/>
          </a:prstGeom>
          <a:noFill/>
        </p:spPr>
        <p:txBody>
          <a:bodyPr wrap="square" rtlCol="0">
            <a:spAutoFit/>
          </a:bodyPr>
          <a:lstStyle/>
          <a:p>
            <a:r>
              <a:rPr lang="en-US" sz="2000" b="1" dirty="0">
                <a:solidFill>
                  <a:srgbClr val="F66400"/>
                </a:solidFill>
              </a:rPr>
              <a:t>7. I’m getting dressed</a:t>
            </a:r>
            <a:endParaRPr lang="en-GB" sz="2000" b="1" dirty="0">
              <a:solidFill>
                <a:srgbClr val="F66400"/>
              </a:solidFill>
            </a:endParaRPr>
          </a:p>
        </p:txBody>
      </p:sp>
      <p:sp>
        <p:nvSpPr>
          <p:cNvPr id="48" name="TextBox 47">
            <a:extLst>
              <a:ext uri="{FF2B5EF4-FFF2-40B4-BE49-F238E27FC236}">
                <a16:creationId xmlns:a16="http://schemas.microsoft.com/office/drawing/2014/main" id="{9FFDB390-3BD6-4FA9-A64D-368BFA0C9EDE}"/>
              </a:ext>
            </a:extLst>
          </p:cNvPr>
          <p:cNvSpPr txBox="1"/>
          <p:nvPr/>
        </p:nvSpPr>
        <p:spPr>
          <a:xfrm>
            <a:off x="6030047" y="4844479"/>
            <a:ext cx="5951042" cy="707886"/>
          </a:xfrm>
          <a:prstGeom prst="rect">
            <a:avLst/>
          </a:prstGeom>
          <a:noFill/>
        </p:spPr>
        <p:txBody>
          <a:bodyPr wrap="square" rtlCol="0">
            <a:spAutoFit/>
          </a:bodyPr>
          <a:lstStyle/>
          <a:p>
            <a:r>
              <a:rPr lang="en-US" sz="2000" b="1" dirty="0">
                <a:solidFill>
                  <a:srgbClr val="F66400"/>
                </a:solidFill>
              </a:rPr>
              <a:t>8. We are going to have a good chat/time,  we will meet</a:t>
            </a:r>
            <a:endParaRPr lang="en-GB" sz="2000" b="1" dirty="0">
              <a:solidFill>
                <a:srgbClr val="F66400"/>
              </a:solidFill>
            </a:endParaRPr>
          </a:p>
        </p:txBody>
      </p:sp>
      <p:sp>
        <p:nvSpPr>
          <p:cNvPr id="49" name="TextBox 48">
            <a:extLst>
              <a:ext uri="{FF2B5EF4-FFF2-40B4-BE49-F238E27FC236}">
                <a16:creationId xmlns:a16="http://schemas.microsoft.com/office/drawing/2014/main" id="{85A83830-2A64-4F30-8993-18AA1D705B33}"/>
              </a:ext>
            </a:extLst>
          </p:cNvPr>
          <p:cNvSpPr txBox="1"/>
          <p:nvPr/>
        </p:nvSpPr>
        <p:spPr>
          <a:xfrm>
            <a:off x="2476530" y="5905935"/>
            <a:ext cx="5916673" cy="400110"/>
          </a:xfrm>
          <a:prstGeom prst="rect">
            <a:avLst/>
          </a:prstGeom>
          <a:noFill/>
        </p:spPr>
        <p:txBody>
          <a:bodyPr wrap="square" rtlCol="0">
            <a:spAutoFit/>
          </a:bodyPr>
          <a:lstStyle/>
          <a:p>
            <a:r>
              <a:rPr lang="en-US" sz="2000" b="1" dirty="0">
                <a:solidFill>
                  <a:srgbClr val="F66400"/>
                </a:solidFill>
              </a:rPr>
              <a:t>9. We are preparing </a:t>
            </a:r>
            <a:endParaRPr lang="en-GB" sz="2000" b="1" dirty="0">
              <a:solidFill>
                <a:srgbClr val="F66400"/>
              </a:solidFill>
            </a:endParaRPr>
          </a:p>
        </p:txBody>
      </p:sp>
      <p:sp>
        <p:nvSpPr>
          <p:cNvPr id="50" name="TextBox 49">
            <a:extLst>
              <a:ext uri="{FF2B5EF4-FFF2-40B4-BE49-F238E27FC236}">
                <a16:creationId xmlns:a16="http://schemas.microsoft.com/office/drawing/2014/main" id="{649124C7-6389-4760-B39A-37A17EA4EFD2}"/>
              </a:ext>
            </a:extLst>
          </p:cNvPr>
          <p:cNvSpPr txBox="1"/>
          <p:nvPr/>
        </p:nvSpPr>
        <p:spPr>
          <a:xfrm>
            <a:off x="758642" y="2514992"/>
            <a:ext cx="5916673" cy="400110"/>
          </a:xfrm>
          <a:prstGeom prst="rect">
            <a:avLst/>
          </a:prstGeom>
          <a:noFill/>
        </p:spPr>
        <p:txBody>
          <a:bodyPr wrap="square" rtlCol="0">
            <a:spAutoFit/>
          </a:bodyPr>
          <a:lstStyle/>
          <a:p>
            <a:r>
              <a:rPr lang="en-US" sz="2000" b="1" dirty="0">
                <a:solidFill>
                  <a:srgbClr val="F66400"/>
                </a:solidFill>
              </a:rPr>
              <a:t>3. Don’t you want to see…?</a:t>
            </a:r>
            <a:endParaRPr lang="en-GB" sz="2000" b="1" dirty="0">
              <a:solidFill>
                <a:srgbClr val="F66400"/>
              </a:solidFill>
            </a:endParaRPr>
          </a:p>
        </p:txBody>
      </p:sp>
      <p:pic>
        <p:nvPicPr>
          <p:cNvPr id="3" name="9.1.2.7 Slide 23">
            <a:hlinkClick r:id="" action="ppaction://media"/>
            <a:extLst>
              <a:ext uri="{FF2B5EF4-FFF2-40B4-BE49-F238E27FC236}">
                <a16:creationId xmlns:a16="http://schemas.microsoft.com/office/drawing/2014/main" id="{45B6F0B0-D65D-46D4-B0B2-345EE217B4F7}"/>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505588" y="367221"/>
            <a:ext cx="406400" cy="406400"/>
          </a:xfrm>
          <a:prstGeom prst="rect">
            <a:avLst/>
          </a:prstGeom>
        </p:spPr>
      </p:pic>
    </p:spTree>
    <p:extLst>
      <p:ext uri="{BB962C8B-B14F-4D97-AF65-F5344CB8AC3E}">
        <p14:creationId xmlns:p14="http://schemas.microsoft.com/office/powerpoint/2010/main" val="209727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681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3"/>
                </p:tgtEl>
              </p:cMediaNode>
            </p:audio>
          </p:childTnLst>
        </p:cTn>
      </p:par>
    </p:tnLst>
    <p:bldLst>
      <p:bldP spid="11" grpId="0" animBg="1"/>
      <p:bldP spid="45" grpId="0" animBg="1"/>
      <p:bldP spid="26" grpId="0" animBg="1"/>
      <p:bldP spid="29" grpId="0" animBg="1"/>
      <p:bldP spid="46" grpId="0" animBg="1"/>
      <p:bldP spid="47" grpId="0" animBg="1"/>
      <p:bldP spid="48" grpId="0" animBg="1"/>
      <p:bldP spid="49" grpId="0" animBg="1"/>
      <p:bldP spid="5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34ACF83A-A492-4B47-8BC8-01B833D5378E}"/>
              </a:ext>
            </a:extLst>
          </p:cNvPr>
          <p:cNvGraphicFramePr>
            <a:graphicFrameLocks noGrp="1"/>
          </p:cNvGraphicFramePr>
          <p:nvPr>
            <p:extLst>
              <p:ext uri="{D42A27DB-BD31-4B8C-83A1-F6EECF244321}">
                <p14:modId xmlns:p14="http://schemas.microsoft.com/office/powerpoint/2010/main" val="323675110"/>
              </p:ext>
            </p:extLst>
          </p:nvPr>
        </p:nvGraphicFramePr>
        <p:xfrm>
          <a:off x="4065370" y="1231075"/>
          <a:ext cx="7997060" cy="5037288"/>
        </p:xfrm>
        <a:graphic>
          <a:graphicData uri="http://schemas.openxmlformats.org/drawingml/2006/table">
            <a:tbl>
              <a:tblPr firstRow="1" bandRow="1">
                <a:tableStyleId>{5940675A-B579-460E-94D1-54222C63F5DA}</a:tableStyleId>
              </a:tblPr>
              <a:tblGrid>
                <a:gridCol w="1999265">
                  <a:extLst>
                    <a:ext uri="{9D8B030D-6E8A-4147-A177-3AD203B41FA5}">
                      <a16:colId xmlns:a16="http://schemas.microsoft.com/office/drawing/2014/main" val="611380627"/>
                    </a:ext>
                  </a:extLst>
                </a:gridCol>
                <a:gridCol w="1999265">
                  <a:extLst>
                    <a:ext uri="{9D8B030D-6E8A-4147-A177-3AD203B41FA5}">
                      <a16:colId xmlns:a16="http://schemas.microsoft.com/office/drawing/2014/main" val="3899899979"/>
                    </a:ext>
                  </a:extLst>
                </a:gridCol>
                <a:gridCol w="1999265">
                  <a:extLst>
                    <a:ext uri="{9D8B030D-6E8A-4147-A177-3AD203B41FA5}">
                      <a16:colId xmlns:a16="http://schemas.microsoft.com/office/drawing/2014/main" val="373089230"/>
                    </a:ext>
                  </a:extLst>
                </a:gridCol>
                <a:gridCol w="1999265">
                  <a:extLst>
                    <a:ext uri="{9D8B030D-6E8A-4147-A177-3AD203B41FA5}">
                      <a16:colId xmlns:a16="http://schemas.microsoft.com/office/drawing/2014/main" val="1332699334"/>
                    </a:ext>
                  </a:extLst>
                </a:gridCol>
              </a:tblGrid>
              <a:tr h="1046769">
                <a:tc>
                  <a:txBody>
                    <a:bodyPr/>
                    <a:lstStyle/>
                    <a:p>
                      <a:pPr algn="ctr"/>
                      <a:r>
                        <a:rPr lang="en-GB" sz="2200" dirty="0">
                          <a:solidFill>
                            <a:schemeClr val="accent1">
                              <a:lumMod val="50000"/>
                            </a:schemeClr>
                          </a:solidFill>
                        </a:rPr>
                        <a:t>are having a chat</a:t>
                      </a:r>
                      <a:endParaRPr lang="fr-FR" sz="2200" dirty="0">
                        <a:solidFill>
                          <a:schemeClr val="accent1">
                            <a:lumMod val="50000"/>
                          </a:schemeClr>
                        </a:solidFill>
                      </a:endParaRPr>
                    </a:p>
                  </a:txBody>
                  <a:tcPr marL="0" marR="0" anchor="ct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tcPr>
                </a:tc>
                <a:tc>
                  <a:txBody>
                    <a:bodyPr/>
                    <a:lstStyle/>
                    <a:p>
                      <a:pPr algn="ctr"/>
                      <a:r>
                        <a:rPr lang="en-GB" sz="2200" dirty="0">
                          <a:solidFill>
                            <a:schemeClr val="accent1">
                              <a:lumMod val="50000"/>
                            </a:schemeClr>
                          </a:solidFill>
                        </a:rPr>
                        <a:t>are meeting up</a:t>
                      </a:r>
                      <a:endParaRPr lang="fr-FR" sz="2200" dirty="0">
                        <a:solidFill>
                          <a:schemeClr val="accent1">
                            <a:lumMod val="50000"/>
                          </a:schemeClr>
                        </a:solidFill>
                      </a:endParaRPr>
                    </a:p>
                  </a:txBody>
                  <a:tcPr marL="0" marR="0" anchor="ct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tcPr>
                </a:tc>
                <a:tc>
                  <a:txBody>
                    <a:bodyPr/>
                    <a:lstStyle/>
                    <a:p>
                      <a:pPr algn="ctr"/>
                      <a:r>
                        <a:rPr lang="en-GB" sz="2200" dirty="0">
                          <a:solidFill>
                            <a:schemeClr val="accent1">
                              <a:lumMod val="50000"/>
                            </a:schemeClr>
                          </a:solidFill>
                        </a:rPr>
                        <a:t>are reporting a problem</a:t>
                      </a:r>
                      <a:endParaRPr lang="fr-FR" sz="2200" dirty="0">
                        <a:solidFill>
                          <a:schemeClr val="accent1">
                            <a:lumMod val="50000"/>
                          </a:schemeClr>
                        </a:solidFill>
                      </a:endParaRPr>
                    </a:p>
                  </a:txBody>
                  <a:tcPr marL="0" marR="0" anchor="ct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tcPr>
                </a:tc>
                <a:tc>
                  <a:txBody>
                    <a:bodyPr/>
                    <a:lstStyle/>
                    <a:p>
                      <a:pPr algn="ctr"/>
                      <a:r>
                        <a:rPr lang="fr-FR" sz="2200" dirty="0">
                          <a:solidFill>
                            <a:schemeClr val="accent1">
                              <a:lumMod val="50000"/>
                            </a:schemeClr>
                          </a:solidFill>
                        </a:rPr>
                        <a:t>are </a:t>
                      </a:r>
                      <a:r>
                        <a:rPr lang="fr-FR" sz="2200" dirty="0" err="1">
                          <a:solidFill>
                            <a:schemeClr val="accent1">
                              <a:lumMod val="50000"/>
                            </a:schemeClr>
                          </a:solidFill>
                        </a:rPr>
                        <a:t>entertaining</a:t>
                      </a:r>
                      <a:r>
                        <a:rPr lang="fr-FR" sz="2200" dirty="0">
                          <a:solidFill>
                            <a:schemeClr val="accent1">
                              <a:lumMod val="50000"/>
                            </a:schemeClr>
                          </a:solidFill>
                        </a:rPr>
                        <a:t> the people</a:t>
                      </a:r>
                    </a:p>
                  </a:txBody>
                  <a:tcPr marL="0" marR="0" anchor="ct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tcPr>
                </a:tc>
                <a:extLst>
                  <a:ext uri="{0D108BD9-81ED-4DB2-BD59-A6C34878D82A}">
                    <a16:rowId xmlns:a16="http://schemas.microsoft.com/office/drawing/2014/main" val="600422768"/>
                  </a:ext>
                </a:extLst>
              </a:tr>
              <a:tr h="985002">
                <a:tc>
                  <a:txBody>
                    <a:bodyPr/>
                    <a:lstStyle/>
                    <a:p>
                      <a:endParaRPr lang="fr-FR" sz="2400"/>
                    </a:p>
                  </a:txBody>
                  <a:tcPr marL="0" marR="0">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tcPr>
                </a:tc>
                <a:tc>
                  <a:txBody>
                    <a:bodyPr/>
                    <a:lstStyle/>
                    <a:p>
                      <a:endParaRPr lang="fr-FR" sz="2400" dirty="0"/>
                    </a:p>
                  </a:txBody>
                  <a:tcPr marL="0" marR="0">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tcPr>
                </a:tc>
                <a:tc>
                  <a:txBody>
                    <a:bodyPr/>
                    <a:lstStyle/>
                    <a:p>
                      <a:endParaRPr lang="fr-FR" sz="2400"/>
                    </a:p>
                  </a:txBody>
                  <a:tcPr marL="0" marR="0">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tcPr>
                </a:tc>
                <a:tc>
                  <a:txBody>
                    <a:bodyPr/>
                    <a:lstStyle/>
                    <a:p>
                      <a:endParaRPr lang="fr-FR" sz="2400" dirty="0"/>
                    </a:p>
                  </a:txBody>
                  <a:tcPr marL="0" marR="0">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tcPr>
                </a:tc>
                <a:extLst>
                  <a:ext uri="{0D108BD9-81ED-4DB2-BD59-A6C34878D82A}">
                    <a16:rowId xmlns:a16="http://schemas.microsoft.com/office/drawing/2014/main" val="3327004461"/>
                  </a:ext>
                </a:extLst>
              </a:tr>
              <a:tr h="985002">
                <a:tc>
                  <a:txBody>
                    <a:bodyPr/>
                    <a:lstStyle/>
                    <a:p>
                      <a:endParaRPr lang="fr-FR" sz="2400"/>
                    </a:p>
                  </a:txBody>
                  <a:tcPr marL="0" marR="0">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tcPr>
                </a:tc>
                <a:tc>
                  <a:txBody>
                    <a:bodyPr/>
                    <a:lstStyle/>
                    <a:p>
                      <a:endParaRPr lang="fr-FR" sz="2400"/>
                    </a:p>
                  </a:txBody>
                  <a:tcPr marL="0" marR="0">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tcPr>
                </a:tc>
                <a:tc>
                  <a:txBody>
                    <a:bodyPr/>
                    <a:lstStyle/>
                    <a:p>
                      <a:endParaRPr lang="fr-FR" sz="2400"/>
                    </a:p>
                  </a:txBody>
                  <a:tcPr marL="0" marR="0">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tcPr>
                </a:tc>
                <a:tc>
                  <a:txBody>
                    <a:bodyPr/>
                    <a:lstStyle/>
                    <a:p>
                      <a:endParaRPr lang="fr-FR" sz="2400" dirty="0"/>
                    </a:p>
                  </a:txBody>
                  <a:tcPr marL="0" marR="0">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tcPr>
                </a:tc>
                <a:extLst>
                  <a:ext uri="{0D108BD9-81ED-4DB2-BD59-A6C34878D82A}">
                    <a16:rowId xmlns:a16="http://schemas.microsoft.com/office/drawing/2014/main" val="2894026507"/>
                  </a:ext>
                </a:extLst>
              </a:tr>
              <a:tr h="985002">
                <a:tc>
                  <a:txBody>
                    <a:bodyPr/>
                    <a:lstStyle/>
                    <a:p>
                      <a:endParaRPr lang="fr-FR" sz="2400"/>
                    </a:p>
                  </a:txBody>
                  <a:tcPr marL="0" marR="0">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tcPr>
                </a:tc>
                <a:tc>
                  <a:txBody>
                    <a:bodyPr/>
                    <a:lstStyle/>
                    <a:p>
                      <a:endParaRPr lang="fr-FR" sz="2400" dirty="0"/>
                    </a:p>
                  </a:txBody>
                  <a:tcPr marL="0" marR="0">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tcPr>
                </a:tc>
                <a:tc>
                  <a:txBody>
                    <a:bodyPr/>
                    <a:lstStyle/>
                    <a:p>
                      <a:endParaRPr lang="fr-FR" sz="2400" dirty="0"/>
                    </a:p>
                  </a:txBody>
                  <a:tcPr marL="0" marR="0">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tcPr>
                </a:tc>
                <a:tc>
                  <a:txBody>
                    <a:bodyPr/>
                    <a:lstStyle/>
                    <a:p>
                      <a:endParaRPr lang="fr-FR" sz="2400" dirty="0"/>
                    </a:p>
                  </a:txBody>
                  <a:tcPr marL="0" marR="0">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tcPr>
                </a:tc>
                <a:extLst>
                  <a:ext uri="{0D108BD9-81ED-4DB2-BD59-A6C34878D82A}">
                    <a16:rowId xmlns:a16="http://schemas.microsoft.com/office/drawing/2014/main" val="2115892577"/>
                  </a:ext>
                </a:extLst>
              </a:tr>
              <a:tr h="985002">
                <a:tc>
                  <a:txBody>
                    <a:bodyPr/>
                    <a:lstStyle/>
                    <a:p>
                      <a:endParaRPr lang="fr-FR" sz="2400"/>
                    </a:p>
                  </a:txBody>
                  <a:tcPr marL="0" marR="0">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tcPr>
                </a:tc>
                <a:tc>
                  <a:txBody>
                    <a:bodyPr/>
                    <a:lstStyle/>
                    <a:p>
                      <a:endParaRPr lang="fr-FR" sz="2400" dirty="0"/>
                    </a:p>
                  </a:txBody>
                  <a:tcPr marL="0" marR="0">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tcPr>
                </a:tc>
                <a:tc>
                  <a:txBody>
                    <a:bodyPr/>
                    <a:lstStyle/>
                    <a:p>
                      <a:endParaRPr lang="fr-FR" sz="2400" dirty="0"/>
                    </a:p>
                  </a:txBody>
                  <a:tcPr marL="0" marR="0">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tcPr>
                </a:tc>
                <a:tc>
                  <a:txBody>
                    <a:bodyPr/>
                    <a:lstStyle/>
                    <a:p>
                      <a:endParaRPr lang="fr-FR" sz="2400" dirty="0"/>
                    </a:p>
                  </a:txBody>
                  <a:tcPr marL="0" marR="0">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tcPr>
                </a:tc>
                <a:extLst>
                  <a:ext uri="{0D108BD9-81ED-4DB2-BD59-A6C34878D82A}">
                    <a16:rowId xmlns:a16="http://schemas.microsoft.com/office/drawing/2014/main" val="3024719158"/>
                  </a:ext>
                </a:extLst>
              </a:tr>
            </a:tbl>
          </a:graphicData>
        </a:graphic>
      </p:graphicFrame>
      <p:sp>
        <p:nvSpPr>
          <p:cNvPr id="3" name="Speech Bubble: Rectangle with Corners Rounded 2">
            <a:extLst>
              <a:ext uri="{FF2B5EF4-FFF2-40B4-BE49-F238E27FC236}">
                <a16:creationId xmlns:a16="http://schemas.microsoft.com/office/drawing/2014/main" id="{2A73CCB5-27A7-4545-A03E-2834547724FD}"/>
              </a:ext>
            </a:extLst>
          </p:cNvPr>
          <p:cNvSpPr/>
          <p:nvPr/>
        </p:nvSpPr>
        <p:spPr>
          <a:xfrm>
            <a:off x="1075692" y="2982982"/>
            <a:ext cx="2609977" cy="914400"/>
          </a:xfrm>
          <a:prstGeom prst="wedgeRoundRectCallout">
            <a:avLst>
              <a:gd name="adj1" fmla="val 3960"/>
              <a:gd name="adj2" fmla="val -79167"/>
              <a:gd name="adj3" fmla="val 16667"/>
            </a:avLst>
          </a:prstGeom>
          <a:solidFill>
            <a:srgbClr val="115177"/>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err="1"/>
              <a:t>Unterhaltet</a:t>
            </a:r>
            <a:r>
              <a:rPr lang="fr-FR" sz="2000" dirty="0"/>
              <a:t> </a:t>
            </a:r>
            <a:r>
              <a:rPr lang="fr-FR" sz="2000" dirty="0" err="1"/>
              <a:t>ihr</a:t>
            </a:r>
            <a:r>
              <a:rPr lang="fr-FR" sz="2000" dirty="0"/>
              <a:t> </a:t>
            </a:r>
            <a:r>
              <a:rPr lang="fr-FR" sz="2000" dirty="0" err="1"/>
              <a:t>euch</a:t>
            </a:r>
            <a:r>
              <a:rPr lang="fr-FR" sz="2000" dirty="0"/>
              <a:t>?</a:t>
            </a:r>
          </a:p>
        </p:txBody>
      </p:sp>
      <p:sp>
        <p:nvSpPr>
          <p:cNvPr id="13" name="Speech Bubble: Rectangle with Corners Rounded 12">
            <a:extLst>
              <a:ext uri="{FF2B5EF4-FFF2-40B4-BE49-F238E27FC236}">
                <a16:creationId xmlns:a16="http://schemas.microsoft.com/office/drawing/2014/main" id="{DA79CAB1-8391-4527-9A4D-94897D1B2A76}"/>
              </a:ext>
            </a:extLst>
          </p:cNvPr>
          <p:cNvSpPr/>
          <p:nvPr/>
        </p:nvSpPr>
        <p:spPr>
          <a:xfrm>
            <a:off x="277135" y="4165548"/>
            <a:ext cx="2227772" cy="1141241"/>
          </a:xfrm>
          <a:prstGeom prst="wedgeRoundRectCallout">
            <a:avLst>
              <a:gd name="adj1" fmla="val 42803"/>
              <a:gd name="adj2" fmla="val 72916"/>
              <a:gd name="adj3" fmla="val 16667"/>
            </a:avLst>
          </a:prstGeom>
          <a:solidFill>
            <a:srgbClr val="FFF4E7"/>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err="1">
                <a:solidFill>
                  <a:srgbClr val="115076"/>
                </a:solidFill>
              </a:rPr>
              <a:t>Ja</a:t>
            </a:r>
            <a:r>
              <a:rPr lang="fr-FR" sz="2000" dirty="0">
                <a:solidFill>
                  <a:srgbClr val="115076"/>
                </a:solidFill>
              </a:rPr>
              <a:t>, </a:t>
            </a:r>
            <a:r>
              <a:rPr lang="fr-FR" sz="2000" dirty="0" err="1">
                <a:solidFill>
                  <a:srgbClr val="115076"/>
                </a:solidFill>
              </a:rPr>
              <a:t>wir</a:t>
            </a:r>
            <a:r>
              <a:rPr lang="fr-FR" sz="2000" dirty="0">
                <a:solidFill>
                  <a:srgbClr val="115076"/>
                </a:solidFill>
              </a:rPr>
              <a:t> </a:t>
            </a:r>
            <a:r>
              <a:rPr lang="fr-FR" sz="2000" dirty="0" err="1">
                <a:solidFill>
                  <a:srgbClr val="115076"/>
                </a:solidFill>
              </a:rPr>
              <a:t>unterhalten</a:t>
            </a:r>
            <a:r>
              <a:rPr lang="fr-FR" sz="2000" dirty="0">
                <a:solidFill>
                  <a:srgbClr val="115076"/>
                </a:solidFill>
              </a:rPr>
              <a:t> uns.</a:t>
            </a:r>
          </a:p>
        </p:txBody>
      </p:sp>
      <p:sp>
        <p:nvSpPr>
          <p:cNvPr id="5" name="TextBox 4">
            <a:extLst>
              <a:ext uri="{FF2B5EF4-FFF2-40B4-BE49-F238E27FC236}">
                <a16:creationId xmlns:a16="http://schemas.microsoft.com/office/drawing/2014/main" id="{5A7CC34C-2E74-42FB-B70D-54FD7949B594}"/>
              </a:ext>
            </a:extLst>
          </p:cNvPr>
          <p:cNvSpPr txBox="1"/>
          <p:nvPr/>
        </p:nvSpPr>
        <p:spPr>
          <a:xfrm>
            <a:off x="3986502" y="2409346"/>
            <a:ext cx="2109498" cy="1015663"/>
          </a:xfrm>
          <a:prstGeom prst="rect">
            <a:avLst/>
          </a:prstGeom>
          <a:noFill/>
        </p:spPr>
        <p:txBody>
          <a:bodyPr wrap="square" rtlCol="0">
            <a:spAutoFit/>
          </a:bodyPr>
          <a:lstStyle/>
          <a:p>
            <a:pPr algn="ctr"/>
            <a:r>
              <a:rPr lang="fr-FR" sz="2000" b="1" dirty="0">
                <a:solidFill>
                  <a:schemeClr val="accent5">
                    <a:lumMod val="50000"/>
                  </a:schemeClr>
                </a:solidFill>
                <a:latin typeface="Bradley Hand ITC" panose="03070402050302030203" pitchFamily="66" charset="0"/>
              </a:rPr>
              <a:t>[Katja] </a:t>
            </a:r>
            <a:r>
              <a:rPr lang="fr-FR" sz="2000" b="1" dirty="0" err="1">
                <a:solidFill>
                  <a:schemeClr val="accent5">
                    <a:lumMod val="50000"/>
                  </a:schemeClr>
                </a:solidFill>
                <a:latin typeface="Bradley Hand ITC" panose="03070402050302030203" pitchFamily="66" charset="0"/>
              </a:rPr>
              <a:t>und</a:t>
            </a:r>
            <a:r>
              <a:rPr lang="fr-FR" sz="2000" b="1" dirty="0">
                <a:solidFill>
                  <a:schemeClr val="accent5">
                    <a:lumMod val="50000"/>
                  </a:schemeClr>
                </a:solidFill>
                <a:latin typeface="Bradley Hand ITC" panose="03070402050302030203" pitchFamily="66" charset="0"/>
              </a:rPr>
              <a:t> [Mehmet] </a:t>
            </a:r>
            <a:r>
              <a:rPr lang="fr-FR" sz="2000" b="1" dirty="0" err="1">
                <a:solidFill>
                  <a:schemeClr val="accent5">
                    <a:lumMod val="50000"/>
                  </a:schemeClr>
                </a:solidFill>
                <a:latin typeface="Bradley Hand ITC" panose="03070402050302030203" pitchFamily="66" charset="0"/>
              </a:rPr>
              <a:t>unterhalten</a:t>
            </a:r>
            <a:r>
              <a:rPr lang="fr-FR" sz="2000" b="1" dirty="0">
                <a:solidFill>
                  <a:schemeClr val="accent5">
                    <a:lumMod val="50000"/>
                  </a:schemeClr>
                </a:solidFill>
                <a:latin typeface="Bradley Hand ITC" panose="03070402050302030203" pitchFamily="66" charset="0"/>
              </a:rPr>
              <a:t> </a:t>
            </a:r>
            <a:r>
              <a:rPr lang="fr-FR" sz="2000" b="1" dirty="0" err="1">
                <a:solidFill>
                  <a:schemeClr val="accent5">
                    <a:lumMod val="50000"/>
                  </a:schemeClr>
                </a:solidFill>
                <a:latin typeface="Bradley Hand ITC" panose="03070402050302030203" pitchFamily="66" charset="0"/>
              </a:rPr>
              <a:t>sich</a:t>
            </a:r>
            <a:r>
              <a:rPr lang="fr-FR" sz="2000" b="1" dirty="0">
                <a:solidFill>
                  <a:schemeClr val="accent5">
                    <a:lumMod val="50000"/>
                  </a:schemeClr>
                </a:solidFill>
                <a:latin typeface="Bradley Hand ITC" panose="03070402050302030203" pitchFamily="66" charset="0"/>
              </a:rPr>
              <a:t>.</a:t>
            </a:r>
          </a:p>
        </p:txBody>
      </p:sp>
      <p:pic>
        <p:nvPicPr>
          <p:cNvPr id="15" name="Picture 14" descr="background rectangle">
            <a:extLst>
              <a:ext uri="{FF2B5EF4-FFF2-40B4-BE49-F238E27FC236}">
                <a16:creationId xmlns:a16="http://schemas.microsoft.com/office/drawing/2014/main" id="{B634C3D3-4C2D-4D1F-83FB-D2156CE3C5EC}"/>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4724400" cy="869950"/>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Auf </a:t>
            </a:r>
            <a:r>
              <a:rPr lang="en-GB" sz="3600" b="1" dirty="0" err="1">
                <a:solidFill>
                  <a:schemeClr val="bg1"/>
                </a:solidFill>
              </a:rPr>
              <a:t>dem</a:t>
            </a:r>
            <a:r>
              <a:rPr lang="en-GB" sz="3600" b="1" dirty="0">
                <a:solidFill>
                  <a:schemeClr val="bg1"/>
                </a:solidFill>
              </a:rPr>
              <a:t> Karneval</a:t>
            </a:r>
          </a:p>
        </p:txBody>
      </p:sp>
      <p:pic>
        <p:nvPicPr>
          <p:cNvPr id="17" name="Picture 16" descr="A picture containing colorful, chain, several&#10;&#10;Description automatically generated">
            <a:extLst>
              <a:ext uri="{FF2B5EF4-FFF2-40B4-BE49-F238E27FC236}">
                <a16:creationId xmlns:a16="http://schemas.microsoft.com/office/drawing/2014/main" id="{A28ABF22-AF0E-41D1-BE5D-BF091B28AF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52461" y="103165"/>
            <a:ext cx="1591239" cy="1060826"/>
          </a:xfrm>
          <a:prstGeom prst="rect">
            <a:avLst/>
          </a:prstGeom>
        </p:spPr>
      </p:pic>
      <p:sp>
        <p:nvSpPr>
          <p:cNvPr id="18" name="Rounded Rectangle 11">
            <a:extLst>
              <a:ext uri="{FF2B5EF4-FFF2-40B4-BE49-F238E27FC236}">
                <a16:creationId xmlns:a16="http://schemas.microsoft.com/office/drawing/2014/main" id="{866A980C-C293-4AA1-9A06-25AFFB60216C}"/>
              </a:ext>
            </a:extLst>
          </p:cNvPr>
          <p:cNvSpPr/>
          <p:nvPr/>
        </p:nvSpPr>
        <p:spPr>
          <a:xfrm>
            <a:off x="8074758" y="247046"/>
            <a:ext cx="388444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4" name="Picture 23">
            <a:extLst>
              <a:ext uri="{FF2B5EF4-FFF2-40B4-BE49-F238E27FC236}">
                <a16:creationId xmlns:a16="http://schemas.microsoft.com/office/drawing/2014/main" id="{5E2E1D29-FE53-45AD-AB68-CAB739EB96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00409" y="4424118"/>
            <a:ext cx="1099457" cy="1358153"/>
          </a:xfrm>
          <a:prstGeom prst="rect">
            <a:avLst/>
          </a:prstGeom>
        </p:spPr>
      </p:pic>
      <p:pic>
        <p:nvPicPr>
          <p:cNvPr id="26" name="Picture 25" descr="A picture containing text, vector graphics&#10;&#10;Description automatically generated">
            <a:extLst>
              <a:ext uri="{FF2B5EF4-FFF2-40B4-BE49-F238E27FC236}">
                <a16:creationId xmlns:a16="http://schemas.microsoft.com/office/drawing/2014/main" id="{488C9A75-92A2-48D9-BA4E-8BF23FFBF4F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34363" y="4357579"/>
            <a:ext cx="1131007" cy="1335862"/>
          </a:xfrm>
          <a:prstGeom prst="rect">
            <a:avLst/>
          </a:prstGeom>
        </p:spPr>
      </p:pic>
      <p:pic>
        <p:nvPicPr>
          <p:cNvPr id="28" name="Picture 27">
            <a:extLst>
              <a:ext uri="{FF2B5EF4-FFF2-40B4-BE49-F238E27FC236}">
                <a16:creationId xmlns:a16="http://schemas.microsoft.com/office/drawing/2014/main" id="{19258C50-323E-4B87-A9A7-D19B0715FF8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7096" y="1515497"/>
            <a:ext cx="1049539" cy="1405864"/>
          </a:xfrm>
          <a:prstGeom prst="rect">
            <a:avLst/>
          </a:prstGeom>
        </p:spPr>
      </p:pic>
      <p:pic>
        <p:nvPicPr>
          <p:cNvPr id="30" name="Picture 29" descr="A picture containing vector graphics&#10;&#10;Description automatically generated">
            <a:extLst>
              <a:ext uri="{FF2B5EF4-FFF2-40B4-BE49-F238E27FC236}">
                <a16:creationId xmlns:a16="http://schemas.microsoft.com/office/drawing/2014/main" id="{EC973315-E791-48D5-954B-94D2C790029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9570" y="1432632"/>
            <a:ext cx="1000276" cy="1484546"/>
          </a:xfrm>
          <a:prstGeom prst="rect">
            <a:avLst/>
          </a:prstGeom>
        </p:spPr>
      </p:pic>
      <p:sp>
        <p:nvSpPr>
          <p:cNvPr id="14" name="Speech Bubble: Rectangle with Corners Rounded 13">
            <a:extLst>
              <a:ext uri="{FF2B5EF4-FFF2-40B4-BE49-F238E27FC236}">
                <a16:creationId xmlns:a16="http://schemas.microsoft.com/office/drawing/2014/main" id="{995D81E9-BE59-4FCB-AE7A-933D07BEBA10}"/>
              </a:ext>
            </a:extLst>
          </p:cNvPr>
          <p:cNvSpPr/>
          <p:nvPr/>
        </p:nvSpPr>
        <p:spPr>
          <a:xfrm>
            <a:off x="1075692" y="3000043"/>
            <a:ext cx="2609977" cy="914400"/>
          </a:xfrm>
          <a:prstGeom prst="wedgeRoundRectCallout">
            <a:avLst>
              <a:gd name="adj1" fmla="val 3960"/>
              <a:gd name="adj2" fmla="val -79167"/>
              <a:gd name="adj3" fmla="val 16667"/>
            </a:avLst>
          </a:prstGeom>
          <a:solidFill>
            <a:srgbClr val="115177"/>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err="1"/>
              <a:t>Trefft</a:t>
            </a:r>
            <a:r>
              <a:rPr lang="fr-FR" sz="2000" dirty="0"/>
              <a:t> </a:t>
            </a:r>
            <a:r>
              <a:rPr lang="fr-FR" sz="2000" dirty="0" err="1"/>
              <a:t>ihr</a:t>
            </a:r>
            <a:r>
              <a:rPr lang="fr-FR" sz="2000" dirty="0"/>
              <a:t> </a:t>
            </a:r>
            <a:r>
              <a:rPr lang="fr-FR" sz="2000" dirty="0" err="1"/>
              <a:t>euch</a:t>
            </a:r>
            <a:r>
              <a:rPr lang="fr-FR" sz="2000" dirty="0"/>
              <a:t>?</a:t>
            </a:r>
          </a:p>
        </p:txBody>
      </p:sp>
      <p:sp>
        <p:nvSpPr>
          <p:cNvPr id="16" name="Speech Bubble: Rectangle with Corners Rounded 15">
            <a:extLst>
              <a:ext uri="{FF2B5EF4-FFF2-40B4-BE49-F238E27FC236}">
                <a16:creationId xmlns:a16="http://schemas.microsoft.com/office/drawing/2014/main" id="{0272B0D4-09B7-4B68-A323-434461A894C2}"/>
              </a:ext>
            </a:extLst>
          </p:cNvPr>
          <p:cNvSpPr/>
          <p:nvPr/>
        </p:nvSpPr>
        <p:spPr>
          <a:xfrm>
            <a:off x="1067257" y="3009795"/>
            <a:ext cx="2609977" cy="914400"/>
          </a:xfrm>
          <a:prstGeom prst="wedgeRoundRectCallout">
            <a:avLst>
              <a:gd name="adj1" fmla="val 3960"/>
              <a:gd name="adj2" fmla="val -79167"/>
              <a:gd name="adj3" fmla="val 16667"/>
            </a:avLst>
          </a:prstGeom>
          <a:solidFill>
            <a:srgbClr val="115177"/>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err="1"/>
              <a:t>Meldet</a:t>
            </a:r>
            <a:r>
              <a:rPr lang="fr-FR" sz="2000" dirty="0"/>
              <a:t> </a:t>
            </a:r>
            <a:r>
              <a:rPr lang="fr-FR" sz="2000" dirty="0" err="1"/>
              <a:t>ihr</a:t>
            </a:r>
            <a:r>
              <a:rPr lang="fr-FR" sz="2000" dirty="0"/>
              <a:t> </a:t>
            </a:r>
            <a:r>
              <a:rPr lang="fr-FR" sz="2000" dirty="0" err="1"/>
              <a:t>ein</a:t>
            </a:r>
            <a:r>
              <a:rPr lang="fr-FR" sz="2000" dirty="0"/>
              <a:t> </a:t>
            </a:r>
            <a:r>
              <a:rPr lang="fr-FR" sz="2000" dirty="0" err="1"/>
              <a:t>Problem</a:t>
            </a:r>
            <a:r>
              <a:rPr lang="fr-FR" sz="2000" dirty="0"/>
              <a:t>?</a:t>
            </a:r>
          </a:p>
        </p:txBody>
      </p:sp>
      <p:sp>
        <p:nvSpPr>
          <p:cNvPr id="19" name="Speech Bubble: Rectangle with Corners Rounded 18">
            <a:extLst>
              <a:ext uri="{FF2B5EF4-FFF2-40B4-BE49-F238E27FC236}">
                <a16:creationId xmlns:a16="http://schemas.microsoft.com/office/drawing/2014/main" id="{7803E37C-68B1-4AD2-8E0B-12C032A1854E}"/>
              </a:ext>
            </a:extLst>
          </p:cNvPr>
          <p:cNvSpPr/>
          <p:nvPr/>
        </p:nvSpPr>
        <p:spPr>
          <a:xfrm>
            <a:off x="1067257" y="3018326"/>
            <a:ext cx="2609977" cy="914400"/>
          </a:xfrm>
          <a:prstGeom prst="wedgeRoundRectCallout">
            <a:avLst>
              <a:gd name="adj1" fmla="val 3960"/>
              <a:gd name="adj2" fmla="val -79167"/>
              <a:gd name="adj3" fmla="val 16667"/>
            </a:avLst>
          </a:prstGeom>
          <a:solidFill>
            <a:srgbClr val="115177"/>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err="1"/>
              <a:t>Unterhaltet</a:t>
            </a:r>
            <a:r>
              <a:rPr lang="fr-FR" sz="2000" dirty="0"/>
              <a:t> </a:t>
            </a:r>
            <a:r>
              <a:rPr lang="fr-FR" sz="2000" dirty="0" err="1"/>
              <a:t>ihr</a:t>
            </a:r>
            <a:r>
              <a:rPr lang="fr-FR" sz="2000" dirty="0"/>
              <a:t> die </a:t>
            </a:r>
            <a:r>
              <a:rPr lang="fr-FR" sz="2000" dirty="0" err="1"/>
              <a:t>Leute</a:t>
            </a:r>
            <a:r>
              <a:rPr lang="fr-FR" sz="2000" dirty="0"/>
              <a:t>?</a:t>
            </a:r>
          </a:p>
        </p:txBody>
      </p:sp>
      <p:sp>
        <p:nvSpPr>
          <p:cNvPr id="20" name="TextBox 19">
            <a:extLst>
              <a:ext uri="{FF2B5EF4-FFF2-40B4-BE49-F238E27FC236}">
                <a16:creationId xmlns:a16="http://schemas.microsoft.com/office/drawing/2014/main" id="{6DC69ECA-09F3-4269-98AF-9E6A18D2076C}"/>
              </a:ext>
            </a:extLst>
          </p:cNvPr>
          <p:cNvSpPr txBox="1"/>
          <p:nvPr/>
        </p:nvSpPr>
        <p:spPr>
          <a:xfrm>
            <a:off x="9767882" y="2394806"/>
            <a:ext cx="2554747" cy="923330"/>
          </a:xfrm>
          <a:prstGeom prst="rect">
            <a:avLst/>
          </a:prstGeom>
          <a:noFill/>
        </p:spPr>
        <p:txBody>
          <a:bodyPr wrap="square" rtlCol="0">
            <a:spAutoFit/>
          </a:bodyPr>
          <a:lstStyle/>
          <a:p>
            <a:pPr algn="ctr"/>
            <a:r>
              <a:rPr lang="fr-FR" b="1" dirty="0">
                <a:solidFill>
                  <a:schemeClr val="accent5">
                    <a:lumMod val="50000"/>
                  </a:schemeClr>
                </a:solidFill>
                <a:latin typeface="Bradley Hand ITC" panose="03070402050302030203" pitchFamily="66" charset="0"/>
              </a:rPr>
              <a:t>[Katja] </a:t>
            </a:r>
            <a:r>
              <a:rPr lang="fr-FR" b="1" dirty="0" err="1">
                <a:solidFill>
                  <a:schemeClr val="accent5">
                    <a:lumMod val="50000"/>
                  </a:schemeClr>
                </a:solidFill>
                <a:latin typeface="Bradley Hand ITC" panose="03070402050302030203" pitchFamily="66" charset="0"/>
              </a:rPr>
              <a:t>und</a:t>
            </a:r>
            <a:r>
              <a:rPr lang="fr-FR" b="1" dirty="0">
                <a:solidFill>
                  <a:schemeClr val="accent5">
                    <a:lumMod val="50000"/>
                  </a:schemeClr>
                </a:solidFill>
                <a:latin typeface="Bradley Hand ITC" panose="03070402050302030203" pitchFamily="66" charset="0"/>
              </a:rPr>
              <a:t> </a:t>
            </a:r>
            <a:br>
              <a:rPr lang="fr-FR" b="1" dirty="0">
                <a:solidFill>
                  <a:schemeClr val="accent5">
                    <a:lumMod val="50000"/>
                  </a:schemeClr>
                </a:solidFill>
                <a:latin typeface="Bradley Hand ITC" panose="03070402050302030203" pitchFamily="66" charset="0"/>
              </a:rPr>
            </a:br>
            <a:r>
              <a:rPr lang="fr-FR" b="1" dirty="0">
                <a:solidFill>
                  <a:schemeClr val="accent5">
                    <a:lumMod val="50000"/>
                  </a:schemeClr>
                </a:solidFill>
                <a:latin typeface="Bradley Hand ITC" panose="03070402050302030203" pitchFamily="66" charset="0"/>
              </a:rPr>
              <a:t>[Mehmet] </a:t>
            </a:r>
            <a:br>
              <a:rPr lang="fr-FR" b="1" dirty="0">
                <a:solidFill>
                  <a:schemeClr val="accent5">
                    <a:lumMod val="50000"/>
                  </a:schemeClr>
                </a:solidFill>
                <a:latin typeface="Bradley Hand ITC" panose="03070402050302030203" pitchFamily="66" charset="0"/>
              </a:rPr>
            </a:br>
            <a:r>
              <a:rPr lang="fr-FR" b="1" dirty="0" err="1">
                <a:solidFill>
                  <a:schemeClr val="accent5">
                    <a:lumMod val="50000"/>
                  </a:schemeClr>
                </a:solidFill>
                <a:latin typeface="Bradley Hand ITC" panose="03070402050302030203" pitchFamily="66" charset="0"/>
              </a:rPr>
              <a:t>unterhalten</a:t>
            </a:r>
            <a:r>
              <a:rPr lang="fr-FR" b="1" dirty="0">
                <a:solidFill>
                  <a:schemeClr val="accent5">
                    <a:lumMod val="50000"/>
                  </a:schemeClr>
                </a:solidFill>
                <a:latin typeface="Bradley Hand ITC" panose="03070402050302030203" pitchFamily="66" charset="0"/>
              </a:rPr>
              <a:t> die </a:t>
            </a:r>
            <a:r>
              <a:rPr lang="fr-FR" b="1" dirty="0" err="1">
                <a:solidFill>
                  <a:schemeClr val="accent5">
                    <a:lumMod val="50000"/>
                  </a:schemeClr>
                </a:solidFill>
                <a:latin typeface="Bradley Hand ITC" panose="03070402050302030203" pitchFamily="66" charset="0"/>
              </a:rPr>
              <a:t>Leute</a:t>
            </a:r>
            <a:r>
              <a:rPr lang="fr-FR" b="1" dirty="0">
                <a:solidFill>
                  <a:schemeClr val="accent5">
                    <a:lumMod val="50000"/>
                  </a:schemeClr>
                </a:solidFill>
                <a:latin typeface="Bradley Hand ITC" panose="03070402050302030203" pitchFamily="66" charset="0"/>
              </a:rPr>
              <a:t>.</a:t>
            </a:r>
          </a:p>
        </p:txBody>
      </p:sp>
      <p:sp>
        <p:nvSpPr>
          <p:cNvPr id="21" name="Speech Bubble: Rectangle with Corners Rounded 20">
            <a:extLst>
              <a:ext uri="{FF2B5EF4-FFF2-40B4-BE49-F238E27FC236}">
                <a16:creationId xmlns:a16="http://schemas.microsoft.com/office/drawing/2014/main" id="{CA83E607-A954-432F-8DF4-89D8482B9AD3}"/>
              </a:ext>
            </a:extLst>
          </p:cNvPr>
          <p:cNvSpPr/>
          <p:nvPr/>
        </p:nvSpPr>
        <p:spPr>
          <a:xfrm>
            <a:off x="277135" y="4182609"/>
            <a:ext cx="2227772" cy="1141241"/>
          </a:xfrm>
          <a:prstGeom prst="wedgeRoundRectCallout">
            <a:avLst>
              <a:gd name="adj1" fmla="val 42803"/>
              <a:gd name="adj2" fmla="val 72916"/>
              <a:gd name="adj3" fmla="val 16667"/>
            </a:avLst>
          </a:prstGeom>
          <a:solidFill>
            <a:srgbClr val="FFF4E7"/>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err="1">
                <a:solidFill>
                  <a:srgbClr val="115076"/>
                </a:solidFill>
              </a:rPr>
              <a:t>Ja</a:t>
            </a:r>
            <a:r>
              <a:rPr lang="fr-FR" sz="2000" dirty="0">
                <a:solidFill>
                  <a:srgbClr val="115076"/>
                </a:solidFill>
              </a:rPr>
              <a:t>, </a:t>
            </a:r>
            <a:r>
              <a:rPr lang="fr-FR" sz="2000" dirty="0" err="1">
                <a:solidFill>
                  <a:srgbClr val="115076"/>
                </a:solidFill>
              </a:rPr>
              <a:t>wir</a:t>
            </a:r>
            <a:r>
              <a:rPr lang="fr-FR" sz="2000" dirty="0">
                <a:solidFill>
                  <a:srgbClr val="115076"/>
                </a:solidFill>
              </a:rPr>
              <a:t> </a:t>
            </a:r>
            <a:r>
              <a:rPr lang="fr-FR" sz="2000" dirty="0" err="1">
                <a:solidFill>
                  <a:srgbClr val="115076"/>
                </a:solidFill>
              </a:rPr>
              <a:t>treffen</a:t>
            </a:r>
            <a:r>
              <a:rPr lang="fr-FR" sz="2000" dirty="0">
                <a:solidFill>
                  <a:srgbClr val="115076"/>
                </a:solidFill>
              </a:rPr>
              <a:t> uns.</a:t>
            </a:r>
          </a:p>
        </p:txBody>
      </p:sp>
      <p:sp>
        <p:nvSpPr>
          <p:cNvPr id="22" name="TextBox 21">
            <a:extLst>
              <a:ext uri="{FF2B5EF4-FFF2-40B4-BE49-F238E27FC236}">
                <a16:creationId xmlns:a16="http://schemas.microsoft.com/office/drawing/2014/main" id="{C64E004B-5CDF-4E21-BFAC-05F8855831F7}"/>
              </a:ext>
            </a:extLst>
          </p:cNvPr>
          <p:cNvSpPr txBox="1"/>
          <p:nvPr/>
        </p:nvSpPr>
        <p:spPr>
          <a:xfrm>
            <a:off x="5965260" y="2348639"/>
            <a:ext cx="2109498" cy="1015663"/>
          </a:xfrm>
          <a:prstGeom prst="rect">
            <a:avLst/>
          </a:prstGeom>
          <a:noFill/>
        </p:spPr>
        <p:txBody>
          <a:bodyPr wrap="square" rtlCol="0">
            <a:spAutoFit/>
          </a:bodyPr>
          <a:lstStyle/>
          <a:p>
            <a:pPr algn="ctr"/>
            <a:r>
              <a:rPr lang="fr-FR" sz="2000" b="1" dirty="0">
                <a:solidFill>
                  <a:schemeClr val="accent5">
                    <a:lumMod val="50000"/>
                  </a:schemeClr>
                </a:solidFill>
                <a:latin typeface="Bradley Hand ITC" panose="03070402050302030203" pitchFamily="66" charset="0"/>
              </a:rPr>
              <a:t>[Katja] </a:t>
            </a:r>
            <a:r>
              <a:rPr lang="fr-FR" sz="2000" b="1" dirty="0" err="1">
                <a:solidFill>
                  <a:schemeClr val="accent5">
                    <a:lumMod val="50000"/>
                  </a:schemeClr>
                </a:solidFill>
                <a:latin typeface="Bradley Hand ITC" panose="03070402050302030203" pitchFamily="66" charset="0"/>
              </a:rPr>
              <a:t>und</a:t>
            </a:r>
            <a:r>
              <a:rPr lang="fr-FR" sz="2000" b="1" dirty="0">
                <a:solidFill>
                  <a:schemeClr val="accent5">
                    <a:lumMod val="50000"/>
                  </a:schemeClr>
                </a:solidFill>
                <a:latin typeface="Bradley Hand ITC" panose="03070402050302030203" pitchFamily="66" charset="0"/>
              </a:rPr>
              <a:t> [Mehmet] </a:t>
            </a:r>
            <a:r>
              <a:rPr lang="fr-FR" sz="2000" b="1" dirty="0" err="1">
                <a:solidFill>
                  <a:schemeClr val="accent5">
                    <a:lumMod val="50000"/>
                  </a:schemeClr>
                </a:solidFill>
                <a:latin typeface="Bradley Hand ITC" panose="03070402050302030203" pitchFamily="66" charset="0"/>
              </a:rPr>
              <a:t>treffen</a:t>
            </a:r>
            <a:r>
              <a:rPr lang="fr-FR" sz="2000" b="1" dirty="0">
                <a:solidFill>
                  <a:schemeClr val="accent5">
                    <a:lumMod val="50000"/>
                  </a:schemeClr>
                </a:solidFill>
                <a:latin typeface="Bradley Hand ITC" panose="03070402050302030203" pitchFamily="66" charset="0"/>
              </a:rPr>
              <a:t> </a:t>
            </a:r>
            <a:r>
              <a:rPr lang="fr-FR" sz="2000" b="1" dirty="0" err="1">
                <a:solidFill>
                  <a:schemeClr val="accent5">
                    <a:lumMod val="50000"/>
                  </a:schemeClr>
                </a:solidFill>
                <a:latin typeface="Bradley Hand ITC" panose="03070402050302030203" pitchFamily="66" charset="0"/>
              </a:rPr>
              <a:t>sich</a:t>
            </a:r>
            <a:r>
              <a:rPr lang="fr-FR" sz="2000" b="1" dirty="0">
                <a:solidFill>
                  <a:schemeClr val="accent5">
                    <a:lumMod val="50000"/>
                  </a:schemeClr>
                </a:solidFill>
                <a:latin typeface="Bradley Hand ITC" panose="03070402050302030203" pitchFamily="66" charset="0"/>
              </a:rPr>
              <a:t>.</a:t>
            </a:r>
          </a:p>
        </p:txBody>
      </p:sp>
      <p:sp>
        <p:nvSpPr>
          <p:cNvPr id="23" name="Speech Bubble: Rectangle with Corners Rounded 22">
            <a:extLst>
              <a:ext uri="{FF2B5EF4-FFF2-40B4-BE49-F238E27FC236}">
                <a16:creationId xmlns:a16="http://schemas.microsoft.com/office/drawing/2014/main" id="{85D13A50-5F39-45A0-AAA0-F77FB44E0DFF}"/>
              </a:ext>
            </a:extLst>
          </p:cNvPr>
          <p:cNvSpPr/>
          <p:nvPr/>
        </p:nvSpPr>
        <p:spPr>
          <a:xfrm>
            <a:off x="277135" y="4182609"/>
            <a:ext cx="2227772" cy="1141241"/>
          </a:xfrm>
          <a:prstGeom prst="wedgeRoundRectCallout">
            <a:avLst>
              <a:gd name="adj1" fmla="val 42803"/>
              <a:gd name="adj2" fmla="val 72916"/>
              <a:gd name="adj3" fmla="val 16667"/>
            </a:avLst>
          </a:prstGeom>
          <a:solidFill>
            <a:srgbClr val="FFF4E7"/>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err="1">
                <a:solidFill>
                  <a:srgbClr val="115076"/>
                </a:solidFill>
              </a:rPr>
              <a:t>Nein</a:t>
            </a:r>
            <a:r>
              <a:rPr lang="fr-FR" sz="2000" dirty="0">
                <a:solidFill>
                  <a:srgbClr val="115076"/>
                </a:solidFill>
              </a:rPr>
              <a:t>, </a:t>
            </a:r>
            <a:r>
              <a:rPr lang="fr-FR" sz="2000" dirty="0" err="1">
                <a:solidFill>
                  <a:srgbClr val="115076"/>
                </a:solidFill>
              </a:rPr>
              <a:t>wir</a:t>
            </a:r>
            <a:r>
              <a:rPr lang="fr-FR" sz="2000" dirty="0">
                <a:solidFill>
                  <a:srgbClr val="115076"/>
                </a:solidFill>
              </a:rPr>
              <a:t> </a:t>
            </a:r>
            <a:r>
              <a:rPr lang="fr-FR" sz="2000" dirty="0" err="1">
                <a:solidFill>
                  <a:srgbClr val="115076"/>
                </a:solidFill>
              </a:rPr>
              <a:t>melden</a:t>
            </a:r>
            <a:r>
              <a:rPr lang="fr-FR" sz="2000" dirty="0">
                <a:solidFill>
                  <a:srgbClr val="115076"/>
                </a:solidFill>
              </a:rPr>
              <a:t> </a:t>
            </a:r>
            <a:r>
              <a:rPr lang="fr-FR" sz="2000" dirty="0" err="1">
                <a:solidFill>
                  <a:srgbClr val="115076"/>
                </a:solidFill>
              </a:rPr>
              <a:t>kein</a:t>
            </a:r>
            <a:r>
              <a:rPr lang="fr-FR" sz="2000" dirty="0">
                <a:solidFill>
                  <a:srgbClr val="115076"/>
                </a:solidFill>
              </a:rPr>
              <a:t> </a:t>
            </a:r>
            <a:r>
              <a:rPr lang="fr-FR" sz="2000" dirty="0" err="1">
                <a:solidFill>
                  <a:srgbClr val="115076"/>
                </a:solidFill>
              </a:rPr>
              <a:t>Problem</a:t>
            </a:r>
            <a:r>
              <a:rPr lang="fr-FR" sz="2000" dirty="0">
                <a:solidFill>
                  <a:srgbClr val="115076"/>
                </a:solidFill>
              </a:rPr>
              <a:t>.</a:t>
            </a:r>
          </a:p>
        </p:txBody>
      </p:sp>
      <p:sp>
        <p:nvSpPr>
          <p:cNvPr id="25" name="TextBox 24">
            <a:extLst>
              <a:ext uri="{FF2B5EF4-FFF2-40B4-BE49-F238E27FC236}">
                <a16:creationId xmlns:a16="http://schemas.microsoft.com/office/drawing/2014/main" id="{C3425F34-77DB-4518-83F7-C21745C6C185}"/>
              </a:ext>
            </a:extLst>
          </p:cNvPr>
          <p:cNvSpPr txBox="1"/>
          <p:nvPr/>
        </p:nvSpPr>
        <p:spPr>
          <a:xfrm>
            <a:off x="7959096" y="2335869"/>
            <a:ext cx="2109498" cy="1015663"/>
          </a:xfrm>
          <a:prstGeom prst="rect">
            <a:avLst/>
          </a:prstGeom>
          <a:noFill/>
        </p:spPr>
        <p:txBody>
          <a:bodyPr wrap="square" rtlCol="0">
            <a:spAutoFit/>
          </a:bodyPr>
          <a:lstStyle/>
          <a:p>
            <a:pPr algn="ctr"/>
            <a:r>
              <a:rPr lang="fr-FR" sz="2000" b="1" dirty="0">
                <a:solidFill>
                  <a:schemeClr val="accent5">
                    <a:lumMod val="50000"/>
                  </a:schemeClr>
                </a:solidFill>
                <a:latin typeface="Bradley Hand ITC" panose="03070402050302030203" pitchFamily="66" charset="0"/>
              </a:rPr>
              <a:t>[Katja] </a:t>
            </a:r>
            <a:r>
              <a:rPr lang="fr-FR" sz="2000" b="1" dirty="0" err="1">
                <a:solidFill>
                  <a:schemeClr val="accent5">
                    <a:lumMod val="50000"/>
                  </a:schemeClr>
                </a:solidFill>
                <a:latin typeface="Bradley Hand ITC" panose="03070402050302030203" pitchFamily="66" charset="0"/>
              </a:rPr>
              <a:t>und</a:t>
            </a:r>
            <a:r>
              <a:rPr lang="fr-FR" sz="2000" b="1" dirty="0">
                <a:solidFill>
                  <a:schemeClr val="accent5">
                    <a:lumMod val="50000"/>
                  </a:schemeClr>
                </a:solidFill>
                <a:latin typeface="Bradley Hand ITC" panose="03070402050302030203" pitchFamily="66" charset="0"/>
              </a:rPr>
              <a:t> [Mehmet] </a:t>
            </a:r>
            <a:r>
              <a:rPr lang="fr-FR" sz="2000" b="1" dirty="0" err="1">
                <a:solidFill>
                  <a:schemeClr val="accent5">
                    <a:lumMod val="50000"/>
                  </a:schemeClr>
                </a:solidFill>
                <a:latin typeface="Bradley Hand ITC" panose="03070402050302030203" pitchFamily="66" charset="0"/>
              </a:rPr>
              <a:t>melden</a:t>
            </a:r>
            <a:r>
              <a:rPr lang="fr-FR" sz="2000" b="1" dirty="0">
                <a:solidFill>
                  <a:schemeClr val="accent5">
                    <a:lumMod val="50000"/>
                  </a:schemeClr>
                </a:solidFill>
                <a:latin typeface="Bradley Hand ITC" panose="03070402050302030203" pitchFamily="66" charset="0"/>
              </a:rPr>
              <a:t> </a:t>
            </a:r>
            <a:r>
              <a:rPr lang="fr-FR" sz="2000" b="1" dirty="0" err="1">
                <a:solidFill>
                  <a:schemeClr val="accent5">
                    <a:lumMod val="50000"/>
                  </a:schemeClr>
                </a:solidFill>
                <a:latin typeface="Bradley Hand ITC" panose="03070402050302030203" pitchFamily="66" charset="0"/>
              </a:rPr>
              <a:t>kein</a:t>
            </a:r>
            <a:r>
              <a:rPr lang="fr-FR" sz="2000" b="1" dirty="0">
                <a:solidFill>
                  <a:schemeClr val="accent5">
                    <a:lumMod val="50000"/>
                  </a:schemeClr>
                </a:solidFill>
                <a:latin typeface="Bradley Hand ITC" panose="03070402050302030203" pitchFamily="66" charset="0"/>
              </a:rPr>
              <a:t> </a:t>
            </a:r>
            <a:r>
              <a:rPr lang="fr-FR" sz="2000" b="1" dirty="0" err="1">
                <a:solidFill>
                  <a:schemeClr val="accent5">
                    <a:lumMod val="50000"/>
                  </a:schemeClr>
                </a:solidFill>
                <a:latin typeface="Bradley Hand ITC" panose="03070402050302030203" pitchFamily="66" charset="0"/>
              </a:rPr>
              <a:t>Problem</a:t>
            </a:r>
            <a:r>
              <a:rPr lang="fr-FR" sz="2000" b="1" dirty="0">
                <a:solidFill>
                  <a:schemeClr val="accent5">
                    <a:lumMod val="50000"/>
                  </a:schemeClr>
                </a:solidFill>
                <a:latin typeface="Bradley Hand ITC" panose="03070402050302030203" pitchFamily="66" charset="0"/>
              </a:rPr>
              <a:t>.</a:t>
            </a:r>
          </a:p>
        </p:txBody>
      </p:sp>
      <p:sp>
        <p:nvSpPr>
          <p:cNvPr id="27" name="Speech Bubble: Rectangle with Corners Rounded 26">
            <a:extLst>
              <a:ext uri="{FF2B5EF4-FFF2-40B4-BE49-F238E27FC236}">
                <a16:creationId xmlns:a16="http://schemas.microsoft.com/office/drawing/2014/main" id="{0E1D33C5-92FF-446E-B0C2-B48A34F700E7}"/>
              </a:ext>
            </a:extLst>
          </p:cNvPr>
          <p:cNvSpPr/>
          <p:nvPr/>
        </p:nvSpPr>
        <p:spPr>
          <a:xfrm>
            <a:off x="277135" y="4188943"/>
            <a:ext cx="2227772" cy="1141241"/>
          </a:xfrm>
          <a:prstGeom prst="wedgeRoundRectCallout">
            <a:avLst>
              <a:gd name="adj1" fmla="val 42803"/>
              <a:gd name="adj2" fmla="val 72916"/>
              <a:gd name="adj3" fmla="val 16667"/>
            </a:avLst>
          </a:prstGeom>
          <a:solidFill>
            <a:srgbClr val="FFF4E7"/>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err="1">
                <a:solidFill>
                  <a:srgbClr val="115076"/>
                </a:solidFill>
              </a:rPr>
              <a:t>Ja</a:t>
            </a:r>
            <a:r>
              <a:rPr lang="fr-FR" sz="2000" dirty="0">
                <a:solidFill>
                  <a:srgbClr val="115076"/>
                </a:solidFill>
              </a:rPr>
              <a:t>, </a:t>
            </a:r>
            <a:r>
              <a:rPr lang="fr-FR" sz="2000" dirty="0" err="1">
                <a:solidFill>
                  <a:srgbClr val="115076"/>
                </a:solidFill>
              </a:rPr>
              <a:t>wir</a:t>
            </a:r>
            <a:r>
              <a:rPr lang="fr-FR" sz="2000" dirty="0">
                <a:solidFill>
                  <a:srgbClr val="115076"/>
                </a:solidFill>
              </a:rPr>
              <a:t> </a:t>
            </a:r>
            <a:r>
              <a:rPr lang="fr-FR" sz="2000" dirty="0" err="1">
                <a:solidFill>
                  <a:srgbClr val="115076"/>
                </a:solidFill>
              </a:rPr>
              <a:t>unterhalten</a:t>
            </a:r>
            <a:r>
              <a:rPr lang="fr-FR" sz="2000" dirty="0">
                <a:solidFill>
                  <a:srgbClr val="115076"/>
                </a:solidFill>
              </a:rPr>
              <a:t> die </a:t>
            </a:r>
            <a:r>
              <a:rPr lang="fr-FR" sz="2000" dirty="0" err="1">
                <a:solidFill>
                  <a:srgbClr val="115076"/>
                </a:solidFill>
              </a:rPr>
              <a:t>Leute</a:t>
            </a:r>
            <a:r>
              <a:rPr lang="fr-FR" sz="2000" dirty="0">
                <a:solidFill>
                  <a:srgbClr val="115076"/>
                </a:solidFill>
              </a:rPr>
              <a:t>.</a:t>
            </a:r>
          </a:p>
        </p:txBody>
      </p:sp>
      <p:pic>
        <p:nvPicPr>
          <p:cNvPr id="6" name="Picture 5">
            <a:extLst>
              <a:ext uri="{FF2B5EF4-FFF2-40B4-BE49-F238E27FC236}">
                <a16:creationId xmlns:a16="http://schemas.microsoft.com/office/drawing/2014/main" id="{96E3B1EA-C4CA-4735-8ABB-E5A036242451}"/>
              </a:ext>
            </a:extLst>
          </p:cNvPr>
          <p:cNvPicPr>
            <a:picLocks noChangeAspect="1"/>
          </p:cNvPicPr>
          <p:nvPr/>
        </p:nvPicPr>
        <p:blipFill>
          <a:blip r:embed="rId9"/>
          <a:stretch>
            <a:fillRect/>
          </a:stretch>
        </p:blipFill>
        <p:spPr>
          <a:xfrm>
            <a:off x="55507" y="5804764"/>
            <a:ext cx="4613385" cy="499413"/>
          </a:xfrm>
          <a:prstGeom prst="rect">
            <a:avLst/>
          </a:prstGeom>
        </p:spPr>
      </p:pic>
    </p:spTree>
    <p:extLst>
      <p:ext uri="{BB962C8B-B14F-4D97-AF65-F5344CB8AC3E}">
        <p14:creationId xmlns:p14="http://schemas.microsoft.com/office/powerpoint/2010/main" val="1598688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5" grpId="0"/>
      <p:bldP spid="14" grpId="0" animBg="1"/>
      <p:bldP spid="16" grpId="0" animBg="1"/>
      <p:bldP spid="19" grpId="0" animBg="1"/>
      <p:bldP spid="20" grpId="0"/>
      <p:bldP spid="21" grpId="0" animBg="1"/>
      <p:bldP spid="22" grpId="0"/>
      <p:bldP spid="23" grpId="0" animBg="1"/>
      <p:bldP spid="25" grpId="0"/>
      <p:bldP spid="2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64" descr="background rectangle">
            <a:extLst>
              <a:ext uri="{FF2B5EF4-FFF2-40B4-BE49-F238E27FC236}">
                <a16:creationId xmlns:a16="http://schemas.microsoft.com/office/drawing/2014/main" id="{F8BA29F4-AF73-4E07-ADCB-554C75D2276B}"/>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5808580" cy="869950"/>
          </a:xfrm>
          <a:prstGeom prst="rect">
            <a:avLst/>
          </a:prstGeom>
        </p:spPr>
      </p:pic>
      <p:sp>
        <p:nvSpPr>
          <p:cNvPr id="5" name="Title 4">
            <a:extLst>
              <a:ext uri="{FF2B5EF4-FFF2-40B4-BE49-F238E27FC236}">
                <a16:creationId xmlns:a16="http://schemas.microsoft.com/office/drawing/2014/main" id="{FE76DA9C-AA3D-4917-97B9-B596C44E0B00}"/>
              </a:ext>
            </a:extLst>
          </p:cNvPr>
          <p:cNvSpPr>
            <a:spLocks noGrp="1"/>
          </p:cNvSpPr>
          <p:nvPr>
            <p:ph type="title"/>
          </p:nvPr>
        </p:nvSpPr>
        <p:spPr>
          <a:xfrm>
            <a:off x="800100" y="1319373"/>
            <a:ext cx="10515600" cy="1325563"/>
          </a:xfrm>
        </p:spPr>
        <p:txBody>
          <a:bodyPr/>
          <a:lstStyle/>
          <a:p>
            <a:r>
              <a:rPr lang="fr-FR" dirty="0" err="1">
                <a:solidFill>
                  <a:schemeClr val="bg1"/>
                </a:solidFill>
              </a:rPr>
              <a:t>rolecards</a:t>
            </a:r>
            <a:endParaRPr lang="fr-FR" dirty="0">
              <a:solidFill>
                <a:schemeClr val="bg1"/>
              </a:solidFill>
            </a:endParaRPr>
          </a:p>
        </p:txBody>
      </p:sp>
      <p:graphicFrame>
        <p:nvGraphicFramePr>
          <p:cNvPr id="2" name="Table 2">
            <a:extLst>
              <a:ext uri="{FF2B5EF4-FFF2-40B4-BE49-F238E27FC236}">
                <a16:creationId xmlns:a16="http://schemas.microsoft.com/office/drawing/2014/main" id="{34ACF83A-A492-4B47-8BC8-01B833D5378E}"/>
              </a:ext>
            </a:extLst>
          </p:cNvPr>
          <p:cNvGraphicFramePr>
            <a:graphicFrameLocks noGrp="1"/>
          </p:cNvGraphicFramePr>
          <p:nvPr>
            <p:extLst>
              <p:ext uri="{D42A27DB-BD31-4B8C-83A1-F6EECF244321}">
                <p14:modId xmlns:p14="http://schemas.microsoft.com/office/powerpoint/2010/main" val="2703793809"/>
              </p:ext>
            </p:extLst>
          </p:nvPr>
        </p:nvGraphicFramePr>
        <p:xfrm>
          <a:off x="261877" y="1319373"/>
          <a:ext cx="5808580" cy="540000"/>
        </p:xfrm>
        <a:graphic>
          <a:graphicData uri="http://schemas.openxmlformats.org/drawingml/2006/table">
            <a:tbl>
              <a:tblPr firstRow="1" bandRow="1">
                <a:tableStyleId>{5940675A-B579-460E-94D1-54222C63F5DA}</a:tableStyleId>
              </a:tblPr>
              <a:tblGrid>
                <a:gridCol w="1452145">
                  <a:extLst>
                    <a:ext uri="{9D8B030D-6E8A-4147-A177-3AD203B41FA5}">
                      <a16:colId xmlns:a16="http://schemas.microsoft.com/office/drawing/2014/main" val="611380627"/>
                    </a:ext>
                  </a:extLst>
                </a:gridCol>
                <a:gridCol w="1452145">
                  <a:extLst>
                    <a:ext uri="{9D8B030D-6E8A-4147-A177-3AD203B41FA5}">
                      <a16:colId xmlns:a16="http://schemas.microsoft.com/office/drawing/2014/main" val="3899899979"/>
                    </a:ext>
                  </a:extLst>
                </a:gridCol>
                <a:gridCol w="1452145">
                  <a:extLst>
                    <a:ext uri="{9D8B030D-6E8A-4147-A177-3AD203B41FA5}">
                      <a16:colId xmlns:a16="http://schemas.microsoft.com/office/drawing/2014/main" val="373089230"/>
                    </a:ext>
                  </a:extLst>
                </a:gridCol>
                <a:gridCol w="1452145">
                  <a:extLst>
                    <a:ext uri="{9D8B030D-6E8A-4147-A177-3AD203B41FA5}">
                      <a16:colId xmlns:a16="http://schemas.microsoft.com/office/drawing/2014/main" val="1332699334"/>
                    </a:ext>
                  </a:extLst>
                </a:gridCol>
              </a:tblGrid>
              <a:tr h="540000">
                <a:tc>
                  <a:txBody>
                    <a:bodyPr/>
                    <a:lstStyle/>
                    <a:p>
                      <a:r>
                        <a:rPr lang="en-GB" sz="1400" dirty="0"/>
                        <a:t>are having a chat</a:t>
                      </a:r>
                      <a:endParaRPr lang="fr-FR" sz="1400" dirty="0"/>
                    </a:p>
                  </a:txBody>
                  <a:tcPr/>
                </a:tc>
                <a:tc>
                  <a:txBody>
                    <a:bodyPr/>
                    <a:lstStyle/>
                    <a:p>
                      <a:r>
                        <a:rPr lang="en-GB" sz="1400" dirty="0"/>
                        <a:t>are meeting up</a:t>
                      </a:r>
                      <a:endParaRPr lang="fr-FR" sz="1400" dirty="0"/>
                    </a:p>
                  </a:txBody>
                  <a:tcPr/>
                </a:tc>
                <a:tc>
                  <a:txBody>
                    <a:bodyPr/>
                    <a:lstStyle/>
                    <a:p>
                      <a:r>
                        <a:rPr lang="en-GB" sz="1400" dirty="0"/>
                        <a:t>are reporting a problem</a:t>
                      </a:r>
                      <a:endParaRPr lang="fr-FR" sz="1400" dirty="0"/>
                    </a:p>
                  </a:txBody>
                  <a:tcPr/>
                </a:tc>
                <a:tc>
                  <a:txBody>
                    <a:bodyPr/>
                    <a:lstStyle/>
                    <a:p>
                      <a:r>
                        <a:rPr lang="fr-FR" sz="1400" dirty="0"/>
                        <a:t>are </a:t>
                      </a:r>
                      <a:r>
                        <a:rPr lang="fr-FR" sz="1400" dirty="0" err="1"/>
                        <a:t>entertaining</a:t>
                      </a:r>
                      <a:endParaRPr lang="fr-FR" sz="1400" dirty="0"/>
                    </a:p>
                  </a:txBody>
                  <a:tcPr/>
                </a:tc>
                <a:extLst>
                  <a:ext uri="{0D108BD9-81ED-4DB2-BD59-A6C34878D82A}">
                    <a16:rowId xmlns:a16="http://schemas.microsoft.com/office/drawing/2014/main" val="600422768"/>
                  </a:ext>
                </a:extLst>
              </a:tr>
            </a:tbl>
          </a:graphicData>
        </a:graphic>
      </p:graphicFrame>
      <p:graphicFrame>
        <p:nvGraphicFramePr>
          <p:cNvPr id="9" name="Table 2">
            <a:extLst>
              <a:ext uri="{FF2B5EF4-FFF2-40B4-BE49-F238E27FC236}">
                <a16:creationId xmlns:a16="http://schemas.microsoft.com/office/drawing/2014/main" id="{A9552480-11FB-4630-A8C4-981546E4638C}"/>
              </a:ext>
            </a:extLst>
          </p:cNvPr>
          <p:cNvGraphicFramePr>
            <a:graphicFrameLocks noGrp="1"/>
          </p:cNvGraphicFramePr>
          <p:nvPr>
            <p:extLst>
              <p:ext uri="{D42A27DB-BD31-4B8C-83A1-F6EECF244321}">
                <p14:modId xmlns:p14="http://schemas.microsoft.com/office/powerpoint/2010/main" val="2027691483"/>
              </p:ext>
            </p:extLst>
          </p:nvPr>
        </p:nvGraphicFramePr>
        <p:xfrm>
          <a:off x="249320" y="2104936"/>
          <a:ext cx="5808580" cy="540000"/>
        </p:xfrm>
        <a:graphic>
          <a:graphicData uri="http://schemas.openxmlformats.org/drawingml/2006/table">
            <a:tbl>
              <a:tblPr firstRow="1" bandRow="1">
                <a:tableStyleId>{5940675A-B579-460E-94D1-54222C63F5DA}</a:tableStyleId>
              </a:tblPr>
              <a:tblGrid>
                <a:gridCol w="1452145">
                  <a:extLst>
                    <a:ext uri="{9D8B030D-6E8A-4147-A177-3AD203B41FA5}">
                      <a16:colId xmlns:a16="http://schemas.microsoft.com/office/drawing/2014/main" val="611380627"/>
                    </a:ext>
                  </a:extLst>
                </a:gridCol>
                <a:gridCol w="1452145">
                  <a:extLst>
                    <a:ext uri="{9D8B030D-6E8A-4147-A177-3AD203B41FA5}">
                      <a16:colId xmlns:a16="http://schemas.microsoft.com/office/drawing/2014/main" val="3899899979"/>
                    </a:ext>
                  </a:extLst>
                </a:gridCol>
                <a:gridCol w="1452145">
                  <a:extLst>
                    <a:ext uri="{9D8B030D-6E8A-4147-A177-3AD203B41FA5}">
                      <a16:colId xmlns:a16="http://schemas.microsoft.com/office/drawing/2014/main" val="373089230"/>
                    </a:ext>
                  </a:extLst>
                </a:gridCol>
                <a:gridCol w="1452145">
                  <a:extLst>
                    <a:ext uri="{9D8B030D-6E8A-4147-A177-3AD203B41FA5}">
                      <a16:colId xmlns:a16="http://schemas.microsoft.com/office/drawing/2014/main" val="1332699334"/>
                    </a:ext>
                  </a:extLst>
                </a:gridCol>
              </a:tblGrid>
              <a:tr h="540000">
                <a:tc>
                  <a:txBody>
                    <a:bodyPr/>
                    <a:lstStyle/>
                    <a:p>
                      <a:r>
                        <a:rPr lang="en-GB" sz="1400" dirty="0"/>
                        <a:t>are having a chat</a:t>
                      </a:r>
                      <a:endParaRPr lang="fr-FR" sz="1400" dirty="0"/>
                    </a:p>
                  </a:txBody>
                  <a:tcPr/>
                </a:tc>
                <a:tc>
                  <a:txBody>
                    <a:bodyPr/>
                    <a:lstStyle/>
                    <a:p>
                      <a:r>
                        <a:rPr lang="en-GB" sz="1400" dirty="0"/>
                        <a:t>are meeting up</a:t>
                      </a:r>
                      <a:endParaRPr lang="fr-FR" sz="1400" dirty="0"/>
                    </a:p>
                  </a:txBody>
                  <a:tcPr/>
                </a:tc>
                <a:tc>
                  <a:txBody>
                    <a:bodyPr/>
                    <a:lstStyle/>
                    <a:p>
                      <a:r>
                        <a:rPr lang="en-GB" sz="1400" dirty="0"/>
                        <a:t>are reporting a problem</a:t>
                      </a:r>
                      <a:endParaRPr lang="fr-FR" sz="1400" dirty="0"/>
                    </a:p>
                  </a:txBody>
                  <a:tcPr/>
                </a:tc>
                <a:tc>
                  <a:txBody>
                    <a:bodyPr/>
                    <a:lstStyle/>
                    <a:p>
                      <a:r>
                        <a:rPr lang="fr-FR" sz="1400" dirty="0"/>
                        <a:t>are </a:t>
                      </a:r>
                      <a:r>
                        <a:rPr lang="fr-FR" sz="1400" dirty="0" err="1"/>
                        <a:t>entertaining</a:t>
                      </a:r>
                      <a:endParaRPr lang="fr-FR" sz="1400" dirty="0"/>
                    </a:p>
                  </a:txBody>
                  <a:tcPr/>
                </a:tc>
                <a:extLst>
                  <a:ext uri="{0D108BD9-81ED-4DB2-BD59-A6C34878D82A}">
                    <a16:rowId xmlns:a16="http://schemas.microsoft.com/office/drawing/2014/main" val="600422768"/>
                  </a:ext>
                </a:extLst>
              </a:tr>
            </a:tbl>
          </a:graphicData>
        </a:graphic>
      </p:graphicFrame>
      <p:graphicFrame>
        <p:nvGraphicFramePr>
          <p:cNvPr id="10" name="Table 2">
            <a:extLst>
              <a:ext uri="{FF2B5EF4-FFF2-40B4-BE49-F238E27FC236}">
                <a16:creationId xmlns:a16="http://schemas.microsoft.com/office/drawing/2014/main" id="{5C664B39-3F5A-408E-B5B2-CC93A2DECC10}"/>
              </a:ext>
            </a:extLst>
          </p:cNvPr>
          <p:cNvGraphicFramePr>
            <a:graphicFrameLocks noGrp="1"/>
          </p:cNvGraphicFramePr>
          <p:nvPr>
            <p:extLst>
              <p:ext uri="{D42A27DB-BD31-4B8C-83A1-F6EECF244321}">
                <p14:modId xmlns:p14="http://schemas.microsoft.com/office/powerpoint/2010/main" val="1154829621"/>
              </p:ext>
            </p:extLst>
          </p:nvPr>
        </p:nvGraphicFramePr>
        <p:xfrm>
          <a:off x="6237559" y="1319373"/>
          <a:ext cx="5808580" cy="540000"/>
        </p:xfrm>
        <a:graphic>
          <a:graphicData uri="http://schemas.openxmlformats.org/drawingml/2006/table">
            <a:tbl>
              <a:tblPr firstRow="1" bandRow="1">
                <a:tableStyleId>{5940675A-B579-460E-94D1-54222C63F5DA}</a:tableStyleId>
              </a:tblPr>
              <a:tblGrid>
                <a:gridCol w="1452145">
                  <a:extLst>
                    <a:ext uri="{9D8B030D-6E8A-4147-A177-3AD203B41FA5}">
                      <a16:colId xmlns:a16="http://schemas.microsoft.com/office/drawing/2014/main" val="611380627"/>
                    </a:ext>
                  </a:extLst>
                </a:gridCol>
                <a:gridCol w="1452145">
                  <a:extLst>
                    <a:ext uri="{9D8B030D-6E8A-4147-A177-3AD203B41FA5}">
                      <a16:colId xmlns:a16="http://schemas.microsoft.com/office/drawing/2014/main" val="3899899979"/>
                    </a:ext>
                  </a:extLst>
                </a:gridCol>
                <a:gridCol w="1452145">
                  <a:extLst>
                    <a:ext uri="{9D8B030D-6E8A-4147-A177-3AD203B41FA5}">
                      <a16:colId xmlns:a16="http://schemas.microsoft.com/office/drawing/2014/main" val="373089230"/>
                    </a:ext>
                  </a:extLst>
                </a:gridCol>
                <a:gridCol w="1452145">
                  <a:extLst>
                    <a:ext uri="{9D8B030D-6E8A-4147-A177-3AD203B41FA5}">
                      <a16:colId xmlns:a16="http://schemas.microsoft.com/office/drawing/2014/main" val="1332699334"/>
                    </a:ext>
                  </a:extLst>
                </a:gridCol>
              </a:tblGrid>
              <a:tr h="540000">
                <a:tc>
                  <a:txBody>
                    <a:bodyPr/>
                    <a:lstStyle/>
                    <a:p>
                      <a:r>
                        <a:rPr lang="en-GB" sz="1400" dirty="0"/>
                        <a:t>are having a chat</a:t>
                      </a:r>
                      <a:endParaRPr lang="fr-FR" sz="1400" dirty="0"/>
                    </a:p>
                  </a:txBody>
                  <a:tcPr/>
                </a:tc>
                <a:tc>
                  <a:txBody>
                    <a:bodyPr/>
                    <a:lstStyle/>
                    <a:p>
                      <a:r>
                        <a:rPr lang="en-GB" sz="1400" dirty="0"/>
                        <a:t>are meeting up</a:t>
                      </a:r>
                      <a:endParaRPr lang="fr-FR" sz="1400" dirty="0"/>
                    </a:p>
                  </a:txBody>
                  <a:tcPr/>
                </a:tc>
                <a:tc>
                  <a:txBody>
                    <a:bodyPr/>
                    <a:lstStyle/>
                    <a:p>
                      <a:r>
                        <a:rPr lang="en-GB" sz="1400" dirty="0"/>
                        <a:t>are reporting a problem</a:t>
                      </a:r>
                      <a:endParaRPr lang="fr-FR" sz="1400" dirty="0"/>
                    </a:p>
                  </a:txBody>
                  <a:tcPr/>
                </a:tc>
                <a:tc>
                  <a:txBody>
                    <a:bodyPr/>
                    <a:lstStyle/>
                    <a:p>
                      <a:r>
                        <a:rPr lang="fr-FR" sz="1400" dirty="0"/>
                        <a:t>are </a:t>
                      </a:r>
                      <a:r>
                        <a:rPr lang="fr-FR" sz="1400" dirty="0" err="1"/>
                        <a:t>entertaining</a:t>
                      </a:r>
                      <a:endParaRPr lang="fr-FR" sz="1400" dirty="0"/>
                    </a:p>
                  </a:txBody>
                  <a:tcPr/>
                </a:tc>
                <a:extLst>
                  <a:ext uri="{0D108BD9-81ED-4DB2-BD59-A6C34878D82A}">
                    <a16:rowId xmlns:a16="http://schemas.microsoft.com/office/drawing/2014/main" val="600422768"/>
                  </a:ext>
                </a:extLst>
              </a:tr>
            </a:tbl>
          </a:graphicData>
        </a:graphic>
      </p:graphicFrame>
      <p:graphicFrame>
        <p:nvGraphicFramePr>
          <p:cNvPr id="11" name="Table 2">
            <a:extLst>
              <a:ext uri="{FF2B5EF4-FFF2-40B4-BE49-F238E27FC236}">
                <a16:creationId xmlns:a16="http://schemas.microsoft.com/office/drawing/2014/main" id="{FA0E3FE7-50E3-43BC-ACAE-86F32F3EE315}"/>
              </a:ext>
            </a:extLst>
          </p:cNvPr>
          <p:cNvGraphicFramePr>
            <a:graphicFrameLocks noGrp="1"/>
          </p:cNvGraphicFramePr>
          <p:nvPr>
            <p:extLst>
              <p:ext uri="{D42A27DB-BD31-4B8C-83A1-F6EECF244321}">
                <p14:modId xmlns:p14="http://schemas.microsoft.com/office/powerpoint/2010/main" val="1403381389"/>
              </p:ext>
            </p:extLst>
          </p:nvPr>
        </p:nvGraphicFramePr>
        <p:xfrm>
          <a:off x="6237559" y="2104936"/>
          <a:ext cx="5808580" cy="540000"/>
        </p:xfrm>
        <a:graphic>
          <a:graphicData uri="http://schemas.openxmlformats.org/drawingml/2006/table">
            <a:tbl>
              <a:tblPr firstRow="1" bandRow="1">
                <a:tableStyleId>{5940675A-B579-460E-94D1-54222C63F5DA}</a:tableStyleId>
              </a:tblPr>
              <a:tblGrid>
                <a:gridCol w="1452145">
                  <a:extLst>
                    <a:ext uri="{9D8B030D-6E8A-4147-A177-3AD203B41FA5}">
                      <a16:colId xmlns:a16="http://schemas.microsoft.com/office/drawing/2014/main" val="611380627"/>
                    </a:ext>
                  </a:extLst>
                </a:gridCol>
                <a:gridCol w="1452145">
                  <a:extLst>
                    <a:ext uri="{9D8B030D-6E8A-4147-A177-3AD203B41FA5}">
                      <a16:colId xmlns:a16="http://schemas.microsoft.com/office/drawing/2014/main" val="3899899979"/>
                    </a:ext>
                  </a:extLst>
                </a:gridCol>
                <a:gridCol w="1452145">
                  <a:extLst>
                    <a:ext uri="{9D8B030D-6E8A-4147-A177-3AD203B41FA5}">
                      <a16:colId xmlns:a16="http://schemas.microsoft.com/office/drawing/2014/main" val="373089230"/>
                    </a:ext>
                  </a:extLst>
                </a:gridCol>
                <a:gridCol w="1452145">
                  <a:extLst>
                    <a:ext uri="{9D8B030D-6E8A-4147-A177-3AD203B41FA5}">
                      <a16:colId xmlns:a16="http://schemas.microsoft.com/office/drawing/2014/main" val="1332699334"/>
                    </a:ext>
                  </a:extLst>
                </a:gridCol>
              </a:tblGrid>
              <a:tr h="540000">
                <a:tc>
                  <a:txBody>
                    <a:bodyPr/>
                    <a:lstStyle/>
                    <a:p>
                      <a:r>
                        <a:rPr lang="en-GB" sz="1400" dirty="0"/>
                        <a:t>are having a chat</a:t>
                      </a:r>
                      <a:endParaRPr lang="fr-FR" sz="1400" dirty="0"/>
                    </a:p>
                  </a:txBody>
                  <a:tcPr/>
                </a:tc>
                <a:tc>
                  <a:txBody>
                    <a:bodyPr/>
                    <a:lstStyle/>
                    <a:p>
                      <a:r>
                        <a:rPr lang="en-GB" sz="1400" dirty="0"/>
                        <a:t>are meeting up</a:t>
                      </a:r>
                      <a:endParaRPr lang="fr-FR" sz="1400" dirty="0"/>
                    </a:p>
                  </a:txBody>
                  <a:tcPr/>
                </a:tc>
                <a:tc>
                  <a:txBody>
                    <a:bodyPr/>
                    <a:lstStyle/>
                    <a:p>
                      <a:r>
                        <a:rPr lang="en-GB" sz="1400" dirty="0"/>
                        <a:t>are reporting a problem</a:t>
                      </a:r>
                      <a:endParaRPr lang="fr-FR" sz="1400" dirty="0"/>
                    </a:p>
                  </a:txBody>
                  <a:tcPr/>
                </a:tc>
                <a:tc>
                  <a:txBody>
                    <a:bodyPr/>
                    <a:lstStyle/>
                    <a:p>
                      <a:r>
                        <a:rPr lang="fr-FR" sz="1400" dirty="0"/>
                        <a:t>are </a:t>
                      </a:r>
                      <a:r>
                        <a:rPr lang="fr-FR" sz="1400" dirty="0" err="1"/>
                        <a:t>entertaining</a:t>
                      </a:r>
                      <a:endParaRPr lang="fr-FR" sz="1400" dirty="0"/>
                    </a:p>
                  </a:txBody>
                  <a:tcPr/>
                </a:tc>
                <a:extLst>
                  <a:ext uri="{0D108BD9-81ED-4DB2-BD59-A6C34878D82A}">
                    <a16:rowId xmlns:a16="http://schemas.microsoft.com/office/drawing/2014/main" val="600422768"/>
                  </a:ext>
                </a:extLst>
              </a:tr>
            </a:tbl>
          </a:graphicData>
        </a:graphic>
      </p:graphicFrame>
      <p:pic>
        <p:nvPicPr>
          <p:cNvPr id="1026" name="Picture 2" descr="Check, Cross, Red, Green, Attention, Warning, Error">
            <a:extLst>
              <a:ext uri="{FF2B5EF4-FFF2-40B4-BE49-F238E27FC236}">
                <a16:creationId xmlns:a16="http://schemas.microsoft.com/office/drawing/2014/main" id="{ED61A74B-08B6-44F0-9702-E17D362C914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5969"/>
          <a:stretch/>
        </p:blipFill>
        <p:spPr bwMode="auto">
          <a:xfrm rot="770377">
            <a:off x="1295265" y="1469186"/>
            <a:ext cx="338135" cy="38397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 name="Table 2">
            <a:extLst>
              <a:ext uri="{FF2B5EF4-FFF2-40B4-BE49-F238E27FC236}">
                <a16:creationId xmlns:a16="http://schemas.microsoft.com/office/drawing/2014/main" id="{3D596FF9-C2F5-47C1-A3D9-6494F1F374F0}"/>
              </a:ext>
            </a:extLst>
          </p:cNvPr>
          <p:cNvGraphicFramePr>
            <a:graphicFrameLocks noGrp="1"/>
          </p:cNvGraphicFramePr>
          <p:nvPr>
            <p:extLst>
              <p:ext uri="{D42A27DB-BD31-4B8C-83A1-F6EECF244321}">
                <p14:modId xmlns:p14="http://schemas.microsoft.com/office/powerpoint/2010/main" val="2245286461"/>
              </p:ext>
            </p:extLst>
          </p:nvPr>
        </p:nvGraphicFramePr>
        <p:xfrm>
          <a:off x="249320" y="2885816"/>
          <a:ext cx="5808580" cy="540000"/>
        </p:xfrm>
        <a:graphic>
          <a:graphicData uri="http://schemas.openxmlformats.org/drawingml/2006/table">
            <a:tbl>
              <a:tblPr firstRow="1" bandRow="1">
                <a:tableStyleId>{5940675A-B579-460E-94D1-54222C63F5DA}</a:tableStyleId>
              </a:tblPr>
              <a:tblGrid>
                <a:gridCol w="1452145">
                  <a:extLst>
                    <a:ext uri="{9D8B030D-6E8A-4147-A177-3AD203B41FA5}">
                      <a16:colId xmlns:a16="http://schemas.microsoft.com/office/drawing/2014/main" val="611380627"/>
                    </a:ext>
                  </a:extLst>
                </a:gridCol>
                <a:gridCol w="1452145">
                  <a:extLst>
                    <a:ext uri="{9D8B030D-6E8A-4147-A177-3AD203B41FA5}">
                      <a16:colId xmlns:a16="http://schemas.microsoft.com/office/drawing/2014/main" val="3899899979"/>
                    </a:ext>
                  </a:extLst>
                </a:gridCol>
                <a:gridCol w="1452145">
                  <a:extLst>
                    <a:ext uri="{9D8B030D-6E8A-4147-A177-3AD203B41FA5}">
                      <a16:colId xmlns:a16="http://schemas.microsoft.com/office/drawing/2014/main" val="373089230"/>
                    </a:ext>
                  </a:extLst>
                </a:gridCol>
                <a:gridCol w="1452145">
                  <a:extLst>
                    <a:ext uri="{9D8B030D-6E8A-4147-A177-3AD203B41FA5}">
                      <a16:colId xmlns:a16="http://schemas.microsoft.com/office/drawing/2014/main" val="1332699334"/>
                    </a:ext>
                  </a:extLst>
                </a:gridCol>
              </a:tblGrid>
              <a:tr h="540000">
                <a:tc>
                  <a:txBody>
                    <a:bodyPr/>
                    <a:lstStyle/>
                    <a:p>
                      <a:r>
                        <a:rPr lang="en-GB" sz="1400" dirty="0"/>
                        <a:t>are having a chat</a:t>
                      </a:r>
                      <a:endParaRPr lang="fr-FR" sz="1400" dirty="0"/>
                    </a:p>
                  </a:txBody>
                  <a:tcPr/>
                </a:tc>
                <a:tc>
                  <a:txBody>
                    <a:bodyPr/>
                    <a:lstStyle/>
                    <a:p>
                      <a:r>
                        <a:rPr lang="en-GB" sz="1400" dirty="0"/>
                        <a:t>are meeting up</a:t>
                      </a:r>
                      <a:endParaRPr lang="fr-FR" sz="1400" dirty="0"/>
                    </a:p>
                  </a:txBody>
                  <a:tcPr/>
                </a:tc>
                <a:tc>
                  <a:txBody>
                    <a:bodyPr/>
                    <a:lstStyle/>
                    <a:p>
                      <a:r>
                        <a:rPr lang="en-GB" sz="1400" dirty="0"/>
                        <a:t>are reporting a problem</a:t>
                      </a:r>
                      <a:endParaRPr lang="fr-FR" sz="1400" dirty="0"/>
                    </a:p>
                  </a:txBody>
                  <a:tcPr/>
                </a:tc>
                <a:tc>
                  <a:txBody>
                    <a:bodyPr/>
                    <a:lstStyle/>
                    <a:p>
                      <a:r>
                        <a:rPr lang="fr-FR" sz="1400" dirty="0"/>
                        <a:t>are </a:t>
                      </a:r>
                      <a:r>
                        <a:rPr lang="fr-FR" sz="1400" dirty="0" err="1"/>
                        <a:t>entertaining</a:t>
                      </a:r>
                      <a:endParaRPr lang="fr-FR" sz="1400" dirty="0"/>
                    </a:p>
                  </a:txBody>
                  <a:tcPr/>
                </a:tc>
                <a:extLst>
                  <a:ext uri="{0D108BD9-81ED-4DB2-BD59-A6C34878D82A}">
                    <a16:rowId xmlns:a16="http://schemas.microsoft.com/office/drawing/2014/main" val="600422768"/>
                  </a:ext>
                </a:extLst>
              </a:tr>
            </a:tbl>
          </a:graphicData>
        </a:graphic>
      </p:graphicFrame>
      <p:graphicFrame>
        <p:nvGraphicFramePr>
          <p:cNvPr id="15" name="Table 2">
            <a:extLst>
              <a:ext uri="{FF2B5EF4-FFF2-40B4-BE49-F238E27FC236}">
                <a16:creationId xmlns:a16="http://schemas.microsoft.com/office/drawing/2014/main" id="{DBBE0686-B5B4-4E10-8BED-23B6F8376876}"/>
              </a:ext>
            </a:extLst>
          </p:cNvPr>
          <p:cNvGraphicFramePr>
            <a:graphicFrameLocks noGrp="1"/>
          </p:cNvGraphicFramePr>
          <p:nvPr>
            <p:extLst>
              <p:ext uri="{D42A27DB-BD31-4B8C-83A1-F6EECF244321}">
                <p14:modId xmlns:p14="http://schemas.microsoft.com/office/powerpoint/2010/main" val="2522025133"/>
              </p:ext>
            </p:extLst>
          </p:nvPr>
        </p:nvGraphicFramePr>
        <p:xfrm>
          <a:off x="6237559" y="2885816"/>
          <a:ext cx="5808580" cy="540000"/>
        </p:xfrm>
        <a:graphic>
          <a:graphicData uri="http://schemas.openxmlformats.org/drawingml/2006/table">
            <a:tbl>
              <a:tblPr firstRow="1" bandRow="1">
                <a:tableStyleId>{5940675A-B579-460E-94D1-54222C63F5DA}</a:tableStyleId>
              </a:tblPr>
              <a:tblGrid>
                <a:gridCol w="1452145">
                  <a:extLst>
                    <a:ext uri="{9D8B030D-6E8A-4147-A177-3AD203B41FA5}">
                      <a16:colId xmlns:a16="http://schemas.microsoft.com/office/drawing/2014/main" val="611380627"/>
                    </a:ext>
                  </a:extLst>
                </a:gridCol>
                <a:gridCol w="1452145">
                  <a:extLst>
                    <a:ext uri="{9D8B030D-6E8A-4147-A177-3AD203B41FA5}">
                      <a16:colId xmlns:a16="http://schemas.microsoft.com/office/drawing/2014/main" val="3899899979"/>
                    </a:ext>
                  </a:extLst>
                </a:gridCol>
                <a:gridCol w="1452145">
                  <a:extLst>
                    <a:ext uri="{9D8B030D-6E8A-4147-A177-3AD203B41FA5}">
                      <a16:colId xmlns:a16="http://schemas.microsoft.com/office/drawing/2014/main" val="373089230"/>
                    </a:ext>
                  </a:extLst>
                </a:gridCol>
                <a:gridCol w="1452145">
                  <a:extLst>
                    <a:ext uri="{9D8B030D-6E8A-4147-A177-3AD203B41FA5}">
                      <a16:colId xmlns:a16="http://schemas.microsoft.com/office/drawing/2014/main" val="1332699334"/>
                    </a:ext>
                  </a:extLst>
                </a:gridCol>
              </a:tblGrid>
              <a:tr h="540000">
                <a:tc>
                  <a:txBody>
                    <a:bodyPr/>
                    <a:lstStyle/>
                    <a:p>
                      <a:r>
                        <a:rPr lang="en-GB" sz="1400" dirty="0"/>
                        <a:t>are having a chat</a:t>
                      </a:r>
                      <a:endParaRPr lang="fr-FR" sz="1400" dirty="0"/>
                    </a:p>
                  </a:txBody>
                  <a:tcPr/>
                </a:tc>
                <a:tc>
                  <a:txBody>
                    <a:bodyPr/>
                    <a:lstStyle/>
                    <a:p>
                      <a:r>
                        <a:rPr lang="en-GB" sz="1400" dirty="0"/>
                        <a:t>are meeting up</a:t>
                      </a:r>
                      <a:endParaRPr lang="fr-FR" sz="1400" dirty="0"/>
                    </a:p>
                  </a:txBody>
                  <a:tcPr/>
                </a:tc>
                <a:tc>
                  <a:txBody>
                    <a:bodyPr/>
                    <a:lstStyle/>
                    <a:p>
                      <a:r>
                        <a:rPr lang="en-GB" sz="1400" dirty="0"/>
                        <a:t>are reporting a problem</a:t>
                      </a:r>
                      <a:endParaRPr lang="fr-FR" sz="1400" dirty="0"/>
                    </a:p>
                  </a:txBody>
                  <a:tcPr/>
                </a:tc>
                <a:tc>
                  <a:txBody>
                    <a:bodyPr/>
                    <a:lstStyle/>
                    <a:p>
                      <a:r>
                        <a:rPr lang="fr-FR" sz="1400" dirty="0"/>
                        <a:t>are </a:t>
                      </a:r>
                      <a:r>
                        <a:rPr lang="fr-FR" sz="1400" dirty="0" err="1"/>
                        <a:t>entertaining</a:t>
                      </a:r>
                      <a:endParaRPr lang="fr-FR" sz="1400" dirty="0"/>
                    </a:p>
                  </a:txBody>
                  <a:tcPr/>
                </a:tc>
                <a:extLst>
                  <a:ext uri="{0D108BD9-81ED-4DB2-BD59-A6C34878D82A}">
                    <a16:rowId xmlns:a16="http://schemas.microsoft.com/office/drawing/2014/main" val="600422768"/>
                  </a:ext>
                </a:extLst>
              </a:tr>
            </a:tbl>
          </a:graphicData>
        </a:graphic>
      </p:graphicFrame>
      <p:graphicFrame>
        <p:nvGraphicFramePr>
          <p:cNvPr id="16" name="Table 2">
            <a:extLst>
              <a:ext uri="{FF2B5EF4-FFF2-40B4-BE49-F238E27FC236}">
                <a16:creationId xmlns:a16="http://schemas.microsoft.com/office/drawing/2014/main" id="{7D937E7A-6E37-48C9-9835-B373D2E51CC8}"/>
              </a:ext>
            </a:extLst>
          </p:cNvPr>
          <p:cNvGraphicFramePr>
            <a:graphicFrameLocks noGrp="1"/>
          </p:cNvGraphicFramePr>
          <p:nvPr>
            <p:extLst>
              <p:ext uri="{D42A27DB-BD31-4B8C-83A1-F6EECF244321}">
                <p14:modId xmlns:p14="http://schemas.microsoft.com/office/powerpoint/2010/main" val="508516338"/>
              </p:ext>
            </p:extLst>
          </p:nvPr>
        </p:nvGraphicFramePr>
        <p:xfrm>
          <a:off x="249320" y="3683724"/>
          <a:ext cx="5808580" cy="540000"/>
        </p:xfrm>
        <a:graphic>
          <a:graphicData uri="http://schemas.openxmlformats.org/drawingml/2006/table">
            <a:tbl>
              <a:tblPr firstRow="1" bandRow="1">
                <a:tableStyleId>{5940675A-B579-460E-94D1-54222C63F5DA}</a:tableStyleId>
              </a:tblPr>
              <a:tblGrid>
                <a:gridCol w="1452145">
                  <a:extLst>
                    <a:ext uri="{9D8B030D-6E8A-4147-A177-3AD203B41FA5}">
                      <a16:colId xmlns:a16="http://schemas.microsoft.com/office/drawing/2014/main" val="611380627"/>
                    </a:ext>
                  </a:extLst>
                </a:gridCol>
                <a:gridCol w="1452145">
                  <a:extLst>
                    <a:ext uri="{9D8B030D-6E8A-4147-A177-3AD203B41FA5}">
                      <a16:colId xmlns:a16="http://schemas.microsoft.com/office/drawing/2014/main" val="3899899979"/>
                    </a:ext>
                  </a:extLst>
                </a:gridCol>
                <a:gridCol w="1452145">
                  <a:extLst>
                    <a:ext uri="{9D8B030D-6E8A-4147-A177-3AD203B41FA5}">
                      <a16:colId xmlns:a16="http://schemas.microsoft.com/office/drawing/2014/main" val="373089230"/>
                    </a:ext>
                  </a:extLst>
                </a:gridCol>
                <a:gridCol w="1452145">
                  <a:extLst>
                    <a:ext uri="{9D8B030D-6E8A-4147-A177-3AD203B41FA5}">
                      <a16:colId xmlns:a16="http://schemas.microsoft.com/office/drawing/2014/main" val="1332699334"/>
                    </a:ext>
                  </a:extLst>
                </a:gridCol>
              </a:tblGrid>
              <a:tr h="540000">
                <a:tc>
                  <a:txBody>
                    <a:bodyPr/>
                    <a:lstStyle/>
                    <a:p>
                      <a:r>
                        <a:rPr lang="en-GB" sz="1400" dirty="0"/>
                        <a:t>are having a chat</a:t>
                      </a:r>
                      <a:endParaRPr lang="fr-FR" sz="1400" dirty="0"/>
                    </a:p>
                  </a:txBody>
                  <a:tcPr/>
                </a:tc>
                <a:tc>
                  <a:txBody>
                    <a:bodyPr/>
                    <a:lstStyle/>
                    <a:p>
                      <a:r>
                        <a:rPr lang="en-GB" sz="1400" dirty="0"/>
                        <a:t>are meeting up</a:t>
                      </a:r>
                      <a:endParaRPr lang="fr-FR" sz="1400" dirty="0"/>
                    </a:p>
                  </a:txBody>
                  <a:tcPr/>
                </a:tc>
                <a:tc>
                  <a:txBody>
                    <a:bodyPr/>
                    <a:lstStyle/>
                    <a:p>
                      <a:r>
                        <a:rPr lang="en-GB" sz="1400" dirty="0"/>
                        <a:t>are reporting a problem</a:t>
                      </a:r>
                      <a:endParaRPr lang="fr-FR" sz="1400" dirty="0"/>
                    </a:p>
                  </a:txBody>
                  <a:tcPr/>
                </a:tc>
                <a:tc>
                  <a:txBody>
                    <a:bodyPr/>
                    <a:lstStyle/>
                    <a:p>
                      <a:r>
                        <a:rPr lang="fr-FR" sz="1400" dirty="0"/>
                        <a:t>are </a:t>
                      </a:r>
                      <a:r>
                        <a:rPr lang="fr-FR" sz="1400" dirty="0" err="1"/>
                        <a:t>entertaining</a:t>
                      </a:r>
                      <a:endParaRPr lang="fr-FR" sz="1400" dirty="0"/>
                    </a:p>
                  </a:txBody>
                  <a:tcPr/>
                </a:tc>
                <a:extLst>
                  <a:ext uri="{0D108BD9-81ED-4DB2-BD59-A6C34878D82A}">
                    <a16:rowId xmlns:a16="http://schemas.microsoft.com/office/drawing/2014/main" val="600422768"/>
                  </a:ext>
                </a:extLst>
              </a:tr>
            </a:tbl>
          </a:graphicData>
        </a:graphic>
      </p:graphicFrame>
      <p:graphicFrame>
        <p:nvGraphicFramePr>
          <p:cNvPr id="17" name="Table 2">
            <a:extLst>
              <a:ext uri="{FF2B5EF4-FFF2-40B4-BE49-F238E27FC236}">
                <a16:creationId xmlns:a16="http://schemas.microsoft.com/office/drawing/2014/main" id="{3EE2187F-29A0-4F52-A7A5-D27E7E2EE702}"/>
              </a:ext>
            </a:extLst>
          </p:cNvPr>
          <p:cNvGraphicFramePr>
            <a:graphicFrameLocks noGrp="1"/>
          </p:cNvGraphicFramePr>
          <p:nvPr>
            <p:extLst>
              <p:ext uri="{D42A27DB-BD31-4B8C-83A1-F6EECF244321}">
                <p14:modId xmlns:p14="http://schemas.microsoft.com/office/powerpoint/2010/main" val="2102557623"/>
              </p:ext>
            </p:extLst>
          </p:nvPr>
        </p:nvGraphicFramePr>
        <p:xfrm>
          <a:off x="6237559" y="3683724"/>
          <a:ext cx="5808580" cy="540000"/>
        </p:xfrm>
        <a:graphic>
          <a:graphicData uri="http://schemas.openxmlformats.org/drawingml/2006/table">
            <a:tbl>
              <a:tblPr firstRow="1" bandRow="1">
                <a:tableStyleId>{5940675A-B579-460E-94D1-54222C63F5DA}</a:tableStyleId>
              </a:tblPr>
              <a:tblGrid>
                <a:gridCol w="1452145">
                  <a:extLst>
                    <a:ext uri="{9D8B030D-6E8A-4147-A177-3AD203B41FA5}">
                      <a16:colId xmlns:a16="http://schemas.microsoft.com/office/drawing/2014/main" val="611380627"/>
                    </a:ext>
                  </a:extLst>
                </a:gridCol>
                <a:gridCol w="1452145">
                  <a:extLst>
                    <a:ext uri="{9D8B030D-6E8A-4147-A177-3AD203B41FA5}">
                      <a16:colId xmlns:a16="http://schemas.microsoft.com/office/drawing/2014/main" val="3899899979"/>
                    </a:ext>
                  </a:extLst>
                </a:gridCol>
                <a:gridCol w="1452145">
                  <a:extLst>
                    <a:ext uri="{9D8B030D-6E8A-4147-A177-3AD203B41FA5}">
                      <a16:colId xmlns:a16="http://schemas.microsoft.com/office/drawing/2014/main" val="373089230"/>
                    </a:ext>
                  </a:extLst>
                </a:gridCol>
                <a:gridCol w="1452145">
                  <a:extLst>
                    <a:ext uri="{9D8B030D-6E8A-4147-A177-3AD203B41FA5}">
                      <a16:colId xmlns:a16="http://schemas.microsoft.com/office/drawing/2014/main" val="1332699334"/>
                    </a:ext>
                  </a:extLst>
                </a:gridCol>
              </a:tblGrid>
              <a:tr h="540000">
                <a:tc>
                  <a:txBody>
                    <a:bodyPr/>
                    <a:lstStyle/>
                    <a:p>
                      <a:r>
                        <a:rPr lang="en-GB" sz="1400" dirty="0"/>
                        <a:t>are having a chat</a:t>
                      </a:r>
                      <a:endParaRPr lang="fr-FR" sz="1400" dirty="0"/>
                    </a:p>
                  </a:txBody>
                  <a:tcPr/>
                </a:tc>
                <a:tc>
                  <a:txBody>
                    <a:bodyPr/>
                    <a:lstStyle/>
                    <a:p>
                      <a:r>
                        <a:rPr lang="en-GB" sz="1400" dirty="0"/>
                        <a:t>are meeting up</a:t>
                      </a:r>
                      <a:endParaRPr lang="fr-FR" sz="1400" dirty="0"/>
                    </a:p>
                  </a:txBody>
                  <a:tcPr/>
                </a:tc>
                <a:tc>
                  <a:txBody>
                    <a:bodyPr/>
                    <a:lstStyle/>
                    <a:p>
                      <a:r>
                        <a:rPr lang="en-GB" sz="1400" dirty="0"/>
                        <a:t>are reporting a problem</a:t>
                      </a:r>
                      <a:endParaRPr lang="fr-FR" sz="1400" dirty="0"/>
                    </a:p>
                  </a:txBody>
                  <a:tcPr/>
                </a:tc>
                <a:tc>
                  <a:txBody>
                    <a:bodyPr/>
                    <a:lstStyle/>
                    <a:p>
                      <a:r>
                        <a:rPr lang="fr-FR" sz="1400" dirty="0"/>
                        <a:t>are </a:t>
                      </a:r>
                      <a:r>
                        <a:rPr lang="fr-FR" sz="1400" dirty="0" err="1"/>
                        <a:t>entertaining</a:t>
                      </a:r>
                      <a:endParaRPr lang="fr-FR" sz="1400" dirty="0"/>
                    </a:p>
                  </a:txBody>
                  <a:tcPr/>
                </a:tc>
                <a:extLst>
                  <a:ext uri="{0D108BD9-81ED-4DB2-BD59-A6C34878D82A}">
                    <a16:rowId xmlns:a16="http://schemas.microsoft.com/office/drawing/2014/main" val="600422768"/>
                  </a:ext>
                </a:extLst>
              </a:tr>
            </a:tbl>
          </a:graphicData>
        </a:graphic>
      </p:graphicFrame>
      <p:graphicFrame>
        <p:nvGraphicFramePr>
          <p:cNvPr id="18" name="Table 2">
            <a:extLst>
              <a:ext uri="{FF2B5EF4-FFF2-40B4-BE49-F238E27FC236}">
                <a16:creationId xmlns:a16="http://schemas.microsoft.com/office/drawing/2014/main" id="{A1561882-8286-4D21-A6C1-C8CD1E9A2C19}"/>
              </a:ext>
            </a:extLst>
          </p:cNvPr>
          <p:cNvGraphicFramePr>
            <a:graphicFrameLocks noGrp="1"/>
          </p:cNvGraphicFramePr>
          <p:nvPr>
            <p:extLst>
              <p:ext uri="{D42A27DB-BD31-4B8C-83A1-F6EECF244321}">
                <p14:modId xmlns:p14="http://schemas.microsoft.com/office/powerpoint/2010/main" val="1864860034"/>
              </p:ext>
            </p:extLst>
          </p:nvPr>
        </p:nvGraphicFramePr>
        <p:xfrm>
          <a:off x="249320" y="4481632"/>
          <a:ext cx="5808580" cy="540000"/>
        </p:xfrm>
        <a:graphic>
          <a:graphicData uri="http://schemas.openxmlformats.org/drawingml/2006/table">
            <a:tbl>
              <a:tblPr firstRow="1" bandRow="1">
                <a:tableStyleId>{5940675A-B579-460E-94D1-54222C63F5DA}</a:tableStyleId>
              </a:tblPr>
              <a:tblGrid>
                <a:gridCol w="1452145">
                  <a:extLst>
                    <a:ext uri="{9D8B030D-6E8A-4147-A177-3AD203B41FA5}">
                      <a16:colId xmlns:a16="http://schemas.microsoft.com/office/drawing/2014/main" val="611380627"/>
                    </a:ext>
                  </a:extLst>
                </a:gridCol>
                <a:gridCol w="1452145">
                  <a:extLst>
                    <a:ext uri="{9D8B030D-6E8A-4147-A177-3AD203B41FA5}">
                      <a16:colId xmlns:a16="http://schemas.microsoft.com/office/drawing/2014/main" val="3899899979"/>
                    </a:ext>
                  </a:extLst>
                </a:gridCol>
                <a:gridCol w="1452145">
                  <a:extLst>
                    <a:ext uri="{9D8B030D-6E8A-4147-A177-3AD203B41FA5}">
                      <a16:colId xmlns:a16="http://schemas.microsoft.com/office/drawing/2014/main" val="373089230"/>
                    </a:ext>
                  </a:extLst>
                </a:gridCol>
                <a:gridCol w="1452145">
                  <a:extLst>
                    <a:ext uri="{9D8B030D-6E8A-4147-A177-3AD203B41FA5}">
                      <a16:colId xmlns:a16="http://schemas.microsoft.com/office/drawing/2014/main" val="1332699334"/>
                    </a:ext>
                  </a:extLst>
                </a:gridCol>
              </a:tblGrid>
              <a:tr h="540000">
                <a:tc>
                  <a:txBody>
                    <a:bodyPr/>
                    <a:lstStyle/>
                    <a:p>
                      <a:r>
                        <a:rPr lang="en-GB" sz="1400" dirty="0"/>
                        <a:t>are having a chat</a:t>
                      </a:r>
                      <a:endParaRPr lang="fr-FR" sz="1400" dirty="0"/>
                    </a:p>
                  </a:txBody>
                  <a:tcPr/>
                </a:tc>
                <a:tc>
                  <a:txBody>
                    <a:bodyPr/>
                    <a:lstStyle/>
                    <a:p>
                      <a:r>
                        <a:rPr lang="en-GB" sz="1400" dirty="0"/>
                        <a:t>are meeting up</a:t>
                      </a:r>
                      <a:endParaRPr lang="fr-FR" sz="1400" dirty="0"/>
                    </a:p>
                  </a:txBody>
                  <a:tcPr/>
                </a:tc>
                <a:tc>
                  <a:txBody>
                    <a:bodyPr/>
                    <a:lstStyle/>
                    <a:p>
                      <a:r>
                        <a:rPr lang="en-GB" sz="1400" dirty="0"/>
                        <a:t>are reporting a problem</a:t>
                      </a:r>
                      <a:endParaRPr lang="fr-FR" sz="1400" dirty="0"/>
                    </a:p>
                  </a:txBody>
                  <a:tcPr/>
                </a:tc>
                <a:tc>
                  <a:txBody>
                    <a:bodyPr/>
                    <a:lstStyle/>
                    <a:p>
                      <a:r>
                        <a:rPr lang="fr-FR" sz="1400" dirty="0"/>
                        <a:t>are </a:t>
                      </a:r>
                      <a:r>
                        <a:rPr lang="fr-FR" sz="1400" dirty="0" err="1"/>
                        <a:t>entertaining</a:t>
                      </a:r>
                      <a:endParaRPr lang="fr-FR" sz="1400" dirty="0"/>
                    </a:p>
                  </a:txBody>
                  <a:tcPr/>
                </a:tc>
                <a:extLst>
                  <a:ext uri="{0D108BD9-81ED-4DB2-BD59-A6C34878D82A}">
                    <a16:rowId xmlns:a16="http://schemas.microsoft.com/office/drawing/2014/main" val="600422768"/>
                  </a:ext>
                </a:extLst>
              </a:tr>
            </a:tbl>
          </a:graphicData>
        </a:graphic>
      </p:graphicFrame>
      <p:graphicFrame>
        <p:nvGraphicFramePr>
          <p:cNvPr id="19" name="Table 2">
            <a:extLst>
              <a:ext uri="{FF2B5EF4-FFF2-40B4-BE49-F238E27FC236}">
                <a16:creationId xmlns:a16="http://schemas.microsoft.com/office/drawing/2014/main" id="{B4725A0E-F957-4C06-8600-653BB3A9512F}"/>
              </a:ext>
            </a:extLst>
          </p:cNvPr>
          <p:cNvGraphicFramePr>
            <a:graphicFrameLocks noGrp="1"/>
          </p:cNvGraphicFramePr>
          <p:nvPr>
            <p:extLst>
              <p:ext uri="{D42A27DB-BD31-4B8C-83A1-F6EECF244321}">
                <p14:modId xmlns:p14="http://schemas.microsoft.com/office/powerpoint/2010/main" val="503248053"/>
              </p:ext>
            </p:extLst>
          </p:nvPr>
        </p:nvGraphicFramePr>
        <p:xfrm>
          <a:off x="6237559" y="4481632"/>
          <a:ext cx="5808580" cy="540000"/>
        </p:xfrm>
        <a:graphic>
          <a:graphicData uri="http://schemas.openxmlformats.org/drawingml/2006/table">
            <a:tbl>
              <a:tblPr firstRow="1" bandRow="1">
                <a:tableStyleId>{5940675A-B579-460E-94D1-54222C63F5DA}</a:tableStyleId>
              </a:tblPr>
              <a:tblGrid>
                <a:gridCol w="1452145">
                  <a:extLst>
                    <a:ext uri="{9D8B030D-6E8A-4147-A177-3AD203B41FA5}">
                      <a16:colId xmlns:a16="http://schemas.microsoft.com/office/drawing/2014/main" val="611380627"/>
                    </a:ext>
                  </a:extLst>
                </a:gridCol>
                <a:gridCol w="1452145">
                  <a:extLst>
                    <a:ext uri="{9D8B030D-6E8A-4147-A177-3AD203B41FA5}">
                      <a16:colId xmlns:a16="http://schemas.microsoft.com/office/drawing/2014/main" val="3899899979"/>
                    </a:ext>
                  </a:extLst>
                </a:gridCol>
                <a:gridCol w="1452145">
                  <a:extLst>
                    <a:ext uri="{9D8B030D-6E8A-4147-A177-3AD203B41FA5}">
                      <a16:colId xmlns:a16="http://schemas.microsoft.com/office/drawing/2014/main" val="373089230"/>
                    </a:ext>
                  </a:extLst>
                </a:gridCol>
                <a:gridCol w="1452145">
                  <a:extLst>
                    <a:ext uri="{9D8B030D-6E8A-4147-A177-3AD203B41FA5}">
                      <a16:colId xmlns:a16="http://schemas.microsoft.com/office/drawing/2014/main" val="1332699334"/>
                    </a:ext>
                  </a:extLst>
                </a:gridCol>
              </a:tblGrid>
              <a:tr h="540000">
                <a:tc>
                  <a:txBody>
                    <a:bodyPr/>
                    <a:lstStyle/>
                    <a:p>
                      <a:r>
                        <a:rPr lang="en-GB" sz="1400" dirty="0"/>
                        <a:t>are having a chat</a:t>
                      </a:r>
                      <a:endParaRPr lang="fr-FR" sz="1400" dirty="0"/>
                    </a:p>
                  </a:txBody>
                  <a:tcPr/>
                </a:tc>
                <a:tc>
                  <a:txBody>
                    <a:bodyPr/>
                    <a:lstStyle/>
                    <a:p>
                      <a:r>
                        <a:rPr lang="en-GB" sz="1400" dirty="0"/>
                        <a:t>are meeting up</a:t>
                      </a:r>
                      <a:endParaRPr lang="fr-FR" sz="1400" dirty="0"/>
                    </a:p>
                  </a:txBody>
                  <a:tcPr/>
                </a:tc>
                <a:tc>
                  <a:txBody>
                    <a:bodyPr/>
                    <a:lstStyle/>
                    <a:p>
                      <a:r>
                        <a:rPr lang="en-GB" sz="1400" dirty="0"/>
                        <a:t>are reporting a problem</a:t>
                      </a:r>
                      <a:endParaRPr lang="fr-FR" sz="1400" dirty="0"/>
                    </a:p>
                  </a:txBody>
                  <a:tcPr/>
                </a:tc>
                <a:tc>
                  <a:txBody>
                    <a:bodyPr/>
                    <a:lstStyle/>
                    <a:p>
                      <a:r>
                        <a:rPr lang="fr-FR" sz="1400" dirty="0"/>
                        <a:t>are </a:t>
                      </a:r>
                      <a:r>
                        <a:rPr lang="fr-FR" sz="1400" dirty="0" err="1"/>
                        <a:t>entertaining</a:t>
                      </a:r>
                      <a:endParaRPr lang="fr-FR" sz="1400" dirty="0"/>
                    </a:p>
                  </a:txBody>
                  <a:tcPr/>
                </a:tc>
                <a:extLst>
                  <a:ext uri="{0D108BD9-81ED-4DB2-BD59-A6C34878D82A}">
                    <a16:rowId xmlns:a16="http://schemas.microsoft.com/office/drawing/2014/main" val="600422768"/>
                  </a:ext>
                </a:extLst>
              </a:tr>
            </a:tbl>
          </a:graphicData>
        </a:graphic>
      </p:graphicFrame>
      <p:graphicFrame>
        <p:nvGraphicFramePr>
          <p:cNvPr id="20" name="Table 2">
            <a:extLst>
              <a:ext uri="{FF2B5EF4-FFF2-40B4-BE49-F238E27FC236}">
                <a16:creationId xmlns:a16="http://schemas.microsoft.com/office/drawing/2014/main" id="{75C041EC-012A-4C66-A33B-D9A53572CCD7}"/>
              </a:ext>
            </a:extLst>
          </p:cNvPr>
          <p:cNvGraphicFramePr>
            <a:graphicFrameLocks noGrp="1"/>
          </p:cNvGraphicFramePr>
          <p:nvPr>
            <p:extLst>
              <p:ext uri="{D42A27DB-BD31-4B8C-83A1-F6EECF244321}">
                <p14:modId xmlns:p14="http://schemas.microsoft.com/office/powerpoint/2010/main" val="2798262329"/>
              </p:ext>
            </p:extLst>
          </p:nvPr>
        </p:nvGraphicFramePr>
        <p:xfrm>
          <a:off x="249320" y="5279540"/>
          <a:ext cx="5808580" cy="540000"/>
        </p:xfrm>
        <a:graphic>
          <a:graphicData uri="http://schemas.openxmlformats.org/drawingml/2006/table">
            <a:tbl>
              <a:tblPr firstRow="1" bandRow="1">
                <a:tableStyleId>{5940675A-B579-460E-94D1-54222C63F5DA}</a:tableStyleId>
              </a:tblPr>
              <a:tblGrid>
                <a:gridCol w="1452145">
                  <a:extLst>
                    <a:ext uri="{9D8B030D-6E8A-4147-A177-3AD203B41FA5}">
                      <a16:colId xmlns:a16="http://schemas.microsoft.com/office/drawing/2014/main" val="611380627"/>
                    </a:ext>
                  </a:extLst>
                </a:gridCol>
                <a:gridCol w="1452145">
                  <a:extLst>
                    <a:ext uri="{9D8B030D-6E8A-4147-A177-3AD203B41FA5}">
                      <a16:colId xmlns:a16="http://schemas.microsoft.com/office/drawing/2014/main" val="3899899979"/>
                    </a:ext>
                  </a:extLst>
                </a:gridCol>
                <a:gridCol w="1452145">
                  <a:extLst>
                    <a:ext uri="{9D8B030D-6E8A-4147-A177-3AD203B41FA5}">
                      <a16:colId xmlns:a16="http://schemas.microsoft.com/office/drawing/2014/main" val="373089230"/>
                    </a:ext>
                  </a:extLst>
                </a:gridCol>
                <a:gridCol w="1452145">
                  <a:extLst>
                    <a:ext uri="{9D8B030D-6E8A-4147-A177-3AD203B41FA5}">
                      <a16:colId xmlns:a16="http://schemas.microsoft.com/office/drawing/2014/main" val="1332699334"/>
                    </a:ext>
                  </a:extLst>
                </a:gridCol>
              </a:tblGrid>
              <a:tr h="540000">
                <a:tc>
                  <a:txBody>
                    <a:bodyPr/>
                    <a:lstStyle/>
                    <a:p>
                      <a:r>
                        <a:rPr lang="en-GB" sz="1400" dirty="0"/>
                        <a:t>are having a chat</a:t>
                      </a:r>
                      <a:endParaRPr lang="fr-FR" sz="1400" dirty="0"/>
                    </a:p>
                  </a:txBody>
                  <a:tcPr/>
                </a:tc>
                <a:tc>
                  <a:txBody>
                    <a:bodyPr/>
                    <a:lstStyle/>
                    <a:p>
                      <a:r>
                        <a:rPr lang="en-GB" sz="1400" dirty="0"/>
                        <a:t>are meeting up</a:t>
                      </a:r>
                      <a:endParaRPr lang="fr-FR" sz="1400" dirty="0"/>
                    </a:p>
                  </a:txBody>
                  <a:tcPr/>
                </a:tc>
                <a:tc>
                  <a:txBody>
                    <a:bodyPr/>
                    <a:lstStyle/>
                    <a:p>
                      <a:r>
                        <a:rPr lang="en-GB" sz="1400" dirty="0"/>
                        <a:t>are reporting a problem</a:t>
                      </a:r>
                      <a:endParaRPr lang="fr-FR" sz="1400" dirty="0"/>
                    </a:p>
                  </a:txBody>
                  <a:tcPr/>
                </a:tc>
                <a:tc>
                  <a:txBody>
                    <a:bodyPr/>
                    <a:lstStyle/>
                    <a:p>
                      <a:r>
                        <a:rPr lang="fr-FR" sz="1400" dirty="0"/>
                        <a:t>are </a:t>
                      </a:r>
                      <a:r>
                        <a:rPr lang="fr-FR" sz="1400" dirty="0" err="1"/>
                        <a:t>entertaining</a:t>
                      </a:r>
                      <a:endParaRPr lang="fr-FR" sz="1400" dirty="0"/>
                    </a:p>
                  </a:txBody>
                  <a:tcPr/>
                </a:tc>
                <a:extLst>
                  <a:ext uri="{0D108BD9-81ED-4DB2-BD59-A6C34878D82A}">
                    <a16:rowId xmlns:a16="http://schemas.microsoft.com/office/drawing/2014/main" val="600422768"/>
                  </a:ext>
                </a:extLst>
              </a:tr>
            </a:tbl>
          </a:graphicData>
        </a:graphic>
      </p:graphicFrame>
      <p:graphicFrame>
        <p:nvGraphicFramePr>
          <p:cNvPr id="21" name="Table 2">
            <a:extLst>
              <a:ext uri="{FF2B5EF4-FFF2-40B4-BE49-F238E27FC236}">
                <a16:creationId xmlns:a16="http://schemas.microsoft.com/office/drawing/2014/main" id="{9AB17F48-C603-486D-B95D-C5272B9A2D65}"/>
              </a:ext>
            </a:extLst>
          </p:cNvPr>
          <p:cNvGraphicFramePr>
            <a:graphicFrameLocks noGrp="1"/>
          </p:cNvGraphicFramePr>
          <p:nvPr>
            <p:extLst>
              <p:ext uri="{D42A27DB-BD31-4B8C-83A1-F6EECF244321}">
                <p14:modId xmlns:p14="http://schemas.microsoft.com/office/powerpoint/2010/main" val="3832962510"/>
              </p:ext>
            </p:extLst>
          </p:nvPr>
        </p:nvGraphicFramePr>
        <p:xfrm>
          <a:off x="6237559" y="5279540"/>
          <a:ext cx="5808580" cy="540000"/>
        </p:xfrm>
        <a:graphic>
          <a:graphicData uri="http://schemas.openxmlformats.org/drawingml/2006/table">
            <a:tbl>
              <a:tblPr firstRow="1" bandRow="1">
                <a:tableStyleId>{5940675A-B579-460E-94D1-54222C63F5DA}</a:tableStyleId>
              </a:tblPr>
              <a:tblGrid>
                <a:gridCol w="1452145">
                  <a:extLst>
                    <a:ext uri="{9D8B030D-6E8A-4147-A177-3AD203B41FA5}">
                      <a16:colId xmlns:a16="http://schemas.microsoft.com/office/drawing/2014/main" val="611380627"/>
                    </a:ext>
                  </a:extLst>
                </a:gridCol>
                <a:gridCol w="1452145">
                  <a:extLst>
                    <a:ext uri="{9D8B030D-6E8A-4147-A177-3AD203B41FA5}">
                      <a16:colId xmlns:a16="http://schemas.microsoft.com/office/drawing/2014/main" val="3899899979"/>
                    </a:ext>
                  </a:extLst>
                </a:gridCol>
                <a:gridCol w="1452145">
                  <a:extLst>
                    <a:ext uri="{9D8B030D-6E8A-4147-A177-3AD203B41FA5}">
                      <a16:colId xmlns:a16="http://schemas.microsoft.com/office/drawing/2014/main" val="373089230"/>
                    </a:ext>
                  </a:extLst>
                </a:gridCol>
                <a:gridCol w="1452145">
                  <a:extLst>
                    <a:ext uri="{9D8B030D-6E8A-4147-A177-3AD203B41FA5}">
                      <a16:colId xmlns:a16="http://schemas.microsoft.com/office/drawing/2014/main" val="1332699334"/>
                    </a:ext>
                  </a:extLst>
                </a:gridCol>
              </a:tblGrid>
              <a:tr h="540000">
                <a:tc>
                  <a:txBody>
                    <a:bodyPr/>
                    <a:lstStyle/>
                    <a:p>
                      <a:r>
                        <a:rPr lang="en-GB" sz="1400" dirty="0"/>
                        <a:t>are having a chat</a:t>
                      </a:r>
                      <a:endParaRPr lang="fr-FR" sz="1400" dirty="0"/>
                    </a:p>
                  </a:txBody>
                  <a:tcPr/>
                </a:tc>
                <a:tc>
                  <a:txBody>
                    <a:bodyPr/>
                    <a:lstStyle/>
                    <a:p>
                      <a:r>
                        <a:rPr lang="en-GB" sz="1400" dirty="0"/>
                        <a:t>are meeting up</a:t>
                      </a:r>
                      <a:endParaRPr lang="fr-FR" sz="1400" dirty="0"/>
                    </a:p>
                  </a:txBody>
                  <a:tcPr/>
                </a:tc>
                <a:tc>
                  <a:txBody>
                    <a:bodyPr/>
                    <a:lstStyle/>
                    <a:p>
                      <a:r>
                        <a:rPr lang="en-GB" sz="1400" dirty="0"/>
                        <a:t>are reporting a problem</a:t>
                      </a:r>
                      <a:endParaRPr lang="fr-FR" sz="1400" dirty="0"/>
                    </a:p>
                  </a:txBody>
                  <a:tcPr/>
                </a:tc>
                <a:tc>
                  <a:txBody>
                    <a:bodyPr/>
                    <a:lstStyle/>
                    <a:p>
                      <a:r>
                        <a:rPr lang="fr-FR" sz="1400" dirty="0"/>
                        <a:t>are </a:t>
                      </a:r>
                      <a:r>
                        <a:rPr lang="fr-FR" sz="1400" dirty="0" err="1"/>
                        <a:t>entertaining</a:t>
                      </a:r>
                      <a:endParaRPr lang="fr-FR" sz="1400" dirty="0"/>
                    </a:p>
                  </a:txBody>
                  <a:tcPr/>
                </a:tc>
                <a:extLst>
                  <a:ext uri="{0D108BD9-81ED-4DB2-BD59-A6C34878D82A}">
                    <a16:rowId xmlns:a16="http://schemas.microsoft.com/office/drawing/2014/main" val="600422768"/>
                  </a:ext>
                </a:extLst>
              </a:tr>
            </a:tbl>
          </a:graphicData>
        </a:graphic>
      </p:graphicFrame>
      <p:pic>
        <p:nvPicPr>
          <p:cNvPr id="62" name="Picture 4" descr="Check, Cross, Red, Green, Attention, Warning, Error">
            <a:extLst>
              <a:ext uri="{FF2B5EF4-FFF2-40B4-BE49-F238E27FC236}">
                <a16:creationId xmlns:a16="http://schemas.microsoft.com/office/drawing/2014/main" id="{427CCB10-B6DC-4E00-B8A6-3EFEAA71837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0000"/>
          <a:stretch/>
        </p:blipFill>
        <p:spPr bwMode="auto">
          <a:xfrm>
            <a:off x="7308895" y="4672453"/>
            <a:ext cx="327304" cy="327304"/>
          </a:xfrm>
          <a:prstGeom prst="rect">
            <a:avLst/>
          </a:prstGeom>
          <a:noFill/>
          <a:extLst>
            <a:ext uri="{909E8E84-426E-40DD-AFC4-6F175D3DCCD1}">
              <a14:hiddenFill xmlns:a14="http://schemas.microsoft.com/office/drawing/2010/main">
                <a:solidFill>
                  <a:srgbClr val="FFFFFF"/>
                </a:solidFill>
              </a14:hiddenFill>
            </a:ext>
          </a:extLst>
        </p:spPr>
      </p:pic>
      <p:sp>
        <p:nvSpPr>
          <p:cNvPr id="69" name="Title 3">
            <a:extLst>
              <a:ext uri="{FF2B5EF4-FFF2-40B4-BE49-F238E27FC236}">
                <a16:creationId xmlns:a16="http://schemas.microsoft.com/office/drawing/2014/main" id="{677E5508-0013-45A0-B1E4-5CA2E03C37C3}"/>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Rolecards</a:t>
            </a:r>
            <a:r>
              <a:rPr lang="en-GB" sz="3600" b="1">
                <a:solidFill>
                  <a:schemeClr val="bg1"/>
                </a:solidFill>
              </a:rPr>
              <a:t> for printing</a:t>
            </a:r>
            <a:endParaRPr lang="en-GB" sz="3600" b="1" dirty="0">
              <a:solidFill>
                <a:schemeClr val="bg1"/>
              </a:solidFill>
            </a:endParaRPr>
          </a:p>
        </p:txBody>
      </p:sp>
      <p:pic>
        <p:nvPicPr>
          <p:cNvPr id="70" name="Picture 4" descr="Check, Cross, Red, Green, Attention, Warning, Error">
            <a:extLst>
              <a:ext uri="{FF2B5EF4-FFF2-40B4-BE49-F238E27FC236}">
                <a16:creationId xmlns:a16="http://schemas.microsoft.com/office/drawing/2014/main" id="{EBFB3254-3714-4381-8E02-00D695509F3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0000"/>
          <a:stretch/>
        </p:blipFill>
        <p:spPr bwMode="auto">
          <a:xfrm>
            <a:off x="7302009" y="1507964"/>
            <a:ext cx="327304" cy="327304"/>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4" descr="Check, Cross, Red, Green, Attention, Warning, Error">
            <a:extLst>
              <a:ext uri="{FF2B5EF4-FFF2-40B4-BE49-F238E27FC236}">
                <a16:creationId xmlns:a16="http://schemas.microsoft.com/office/drawing/2014/main" id="{C652BB71-2CAD-4397-94D2-0F812C1C1DB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0000"/>
          <a:stretch/>
        </p:blipFill>
        <p:spPr bwMode="auto">
          <a:xfrm>
            <a:off x="8790480" y="2296452"/>
            <a:ext cx="327304" cy="327304"/>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4" descr="Check, Cross, Red, Green, Attention, Warning, Error">
            <a:extLst>
              <a:ext uri="{FF2B5EF4-FFF2-40B4-BE49-F238E27FC236}">
                <a16:creationId xmlns:a16="http://schemas.microsoft.com/office/drawing/2014/main" id="{0E907138-53B8-43D5-B677-106D9E0B52E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0000"/>
          <a:stretch/>
        </p:blipFill>
        <p:spPr bwMode="auto">
          <a:xfrm>
            <a:off x="8780732" y="3884004"/>
            <a:ext cx="327304" cy="327304"/>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4" descr="Check, Cross, Red, Green, Attention, Warning, Error">
            <a:extLst>
              <a:ext uri="{FF2B5EF4-FFF2-40B4-BE49-F238E27FC236}">
                <a16:creationId xmlns:a16="http://schemas.microsoft.com/office/drawing/2014/main" id="{2A928E40-594D-4954-9B18-59B1FE7DACC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0000"/>
          <a:stretch/>
        </p:blipFill>
        <p:spPr bwMode="auto">
          <a:xfrm>
            <a:off x="8784634" y="4697620"/>
            <a:ext cx="327304" cy="327304"/>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4" descr="Check, Cross, Red, Green, Attention, Warning, Error">
            <a:extLst>
              <a:ext uri="{FF2B5EF4-FFF2-40B4-BE49-F238E27FC236}">
                <a16:creationId xmlns:a16="http://schemas.microsoft.com/office/drawing/2014/main" id="{A1818429-D6F2-4C62-80F3-DA45AA2D89E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0000"/>
          <a:stretch/>
        </p:blipFill>
        <p:spPr bwMode="auto">
          <a:xfrm>
            <a:off x="10192860" y="2309400"/>
            <a:ext cx="327304" cy="327304"/>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4" descr="Check, Cross, Red, Green, Attention, Warning, Error">
            <a:extLst>
              <a:ext uri="{FF2B5EF4-FFF2-40B4-BE49-F238E27FC236}">
                <a16:creationId xmlns:a16="http://schemas.microsoft.com/office/drawing/2014/main" id="{CDB5A871-108B-4F96-8EFD-BA64645C4E1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0000"/>
          <a:stretch/>
        </p:blipFill>
        <p:spPr bwMode="auto">
          <a:xfrm>
            <a:off x="10192860" y="3094116"/>
            <a:ext cx="327304" cy="327304"/>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4" descr="Check, Cross, Red, Green, Attention, Warning, Error">
            <a:extLst>
              <a:ext uri="{FF2B5EF4-FFF2-40B4-BE49-F238E27FC236}">
                <a16:creationId xmlns:a16="http://schemas.microsoft.com/office/drawing/2014/main" id="{124DAD89-1A8A-49ED-BC6A-01241EC1953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0000"/>
          <a:stretch/>
        </p:blipFill>
        <p:spPr bwMode="auto">
          <a:xfrm>
            <a:off x="10208096" y="4687299"/>
            <a:ext cx="327304" cy="327304"/>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4" descr="Check, Cross, Red, Green, Attention, Warning, Error">
            <a:extLst>
              <a:ext uri="{FF2B5EF4-FFF2-40B4-BE49-F238E27FC236}">
                <a16:creationId xmlns:a16="http://schemas.microsoft.com/office/drawing/2014/main" id="{E995FA68-09FB-4A80-A00E-F8777E04E5D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0000"/>
          <a:stretch/>
        </p:blipFill>
        <p:spPr bwMode="auto">
          <a:xfrm>
            <a:off x="11646960" y="2109423"/>
            <a:ext cx="327304" cy="327304"/>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4" descr="Check, Cross, Red, Green, Attention, Warning, Error">
            <a:extLst>
              <a:ext uri="{FF2B5EF4-FFF2-40B4-BE49-F238E27FC236}">
                <a16:creationId xmlns:a16="http://schemas.microsoft.com/office/drawing/2014/main" id="{E97BEB64-AD89-4ECE-BC2C-11BD08AEB75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0000"/>
          <a:stretch/>
        </p:blipFill>
        <p:spPr bwMode="auto">
          <a:xfrm>
            <a:off x="11646960" y="2899552"/>
            <a:ext cx="327304" cy="327304"/>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4" descr="Check, Cross, Red, Green, Attention, Warning, Error">
            <a:extLst>
              <a:ext uri="{FF2B5EF4-FFF2-40B4-BE49-F238E27FC236}">
                <a16:creationId xmlns:a16="http://schemas.microsoft.com/office/drawing/2014/main" id="{22AC34C1-5446-4D9B-8AA0-5EDF475BCC7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0000"/>
          <a:stretch/>
        </p:blipFill>
        <p:spPr bwMode="auto">
          <a:xfrm>
            <a:off x="11657412" y="3707762"/>
            <a:ext cx="327304" cy="327304"/>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4" descr="Check, Cross, Red, Green, Attention, Warning, Error">
            <a:extLst>
              <a:ext uri="{FF2B5EF4-FFF2-40B4-BE49-F238E27FC236}">
                <a16:creationId xmlns:a16="http://schemas.microsoft.com/office/drawing/2014/main" id="{C5AB4F42-C230-49F3-A358-8714156DADA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0000"/>
          <a:stretch/>
        </p:blipFill>
        <p:spPr bwMode="auto">
          <a:xfrm>
            <a:off x="11646960" y="5286026"/>
            <a:ext cx="327304" cy="327304"/>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4" descr="Check, Cross, Red, Green, Attention, Warning, Error">
            <a:extLst>
              <a:ext uri="{FF2B5EF4-FFF2-40B4-BE49-F238E27FC236}">
                <a16:creationId xmlns:a16="http://schemas.microsoft.com/office/drawing/2014/main" id="{DFE0C2C6-3D0C-4F1D-86CC-4B775EF562B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0000"/>
          <a:stretch/>
        </p:blipFill>
        <p:spPr bwMode="auto">
          <a:xfrm>
            <a:off x="4211781" y="1525631"/>
            <a:ext cx="327304" cy="327304"/>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4" descr="Check, Cross, Red, Green, Attention, Warning, Error">
            <a:extLst>
              <a:ext uri="{FF2B5EF4-FFF2-40B4-BE49-F238E27FC236}">
                <a16:creationId xmlns:a16="http://schemas.microsoft.com/office/drawing/2014/main" id="{D8EDA812-CE4B-4300-BC51-73015425EBE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0000"/>
          <a:stretch/>
        </p:blipFill>
        <p:spPr bwMode="auto">
          <a:xfrm>
            <a:off x="5692521" y="2132800"/>
            <a:ext cx="327304" cy="327304"/>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4" descr="Check, Cross, Red, Green, Attention, Warning, Error">
            <a:extLst>
              <a:ext uri="{FF2B5EF4-FFF2-40B4-BE49-F238E27FC236}">
                <a16:creationId xmlns:a16="http://schemas.microsoft.com/office/drawing/2014/main" id="{22DA866A-199E-44D5-8568-3581FCA9093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0000"/>
          <a:stretch/>
        </p:blipFill>
        <p:spPr bwMode="auto">
          <a:xfrm>
            <a:off x="1344532" y="2298475"/>
            <a:ext cx="327304" cy="327304"/>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4" descr="Check, Cross, Red, Green, Attention, Warning, Error">
            <a:extLst>
              <a:ext uri="{FF2B5EF4-FFF2-40B4-BE49-F238E27FC236}">
                <a16:creationId xmlns:a16="http://schemas.microsoft.com/office/drawing/2014/main" id="{AD9EC0A8-8040-42DF-8C00-67311158AD1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0000"/>
          <a:stretch/>
        </p:blipFill>
        <p:spPr bwMode="auto">
          <a:xfrm>
            <a:off x="1344532" y="3084849"/>
            <a:ext cx="327304" cy="327304"/>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4" descr="Check, Cross, Red, Green, Attention, Warning, Error">
            <a:extLst>
              <a:ext uri="{FF2B5EF4-FFF2-40B4-BE49-F238E27FC236}">
                <a16:creationId xmlns:a16="http://schemas.microsoft.com/office/drawing/2014/main" id="{5DB2520E-B688-4888-B150-5CF87EAB51F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0000"/>
          <a:stretch/>
        </p:blipFill>
        <p:spPr bwMode="auto">
          <a:xfrm>
            <a:off x="2784857" y="3097549"/>
            <a:ext cx="327304" cy="327304"/>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4" descr="Check, Cross, Red, Green, Attention, Warning, Error">
            <a:extLst>
              <a:ext uri="{FF2B5EF4-FFF2-40B4-BE49-F238E27FC236}">
                <a16:creationId xmlns:a16="http://schemas.microsoft.com/office/drawing/2014/main" id="{0C3B73FF-9FFB-49BA-A1CB-9E31BF2B5BF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0000"/>
          <a:stretch/>
        </p:blipFill>
        <p:spPr bwMode="auto">
          <a:xfrm>
            <a:off x="1333108" y="3877617"/>
            <a:ext cx="327304" cy="327304"/>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4" descr="Check, Cross, Red, Green, Attention, Warning, Error">
            <a:extLst>
              <a:ext uri="{FF2B5EF4-FFF2-40B4-BE49-F238E27FC236}">
                <a16:creationId xmlns:a16="http://schemas.microsoft.com/office/drawing/2014/main" id="{491D81AF-14BF-4E4C-896C-66C8607ED32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0000"/>
          <a:stretch/>
        </p:blipFill>
        <p:spPr bwMode="auto">
          <a:xfrm>
            <a:off x="4180936" y="3873123"/>
            <a:ext cx="327304" cy="327304"/>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4" descr="Check, Cross, Red, Green, Attention, Warning, Error">
            <a:extLst>
              <a:ext uri="{FF2B5EF4-FFF2-40B4-BE49-F238E27FC236}">
                <a16:creationId xmlns:a16="http://schemas.microsoft.com/office/drawing/2014/main" id="{707283E2-05B8-4A8F-96D0-8549EEF25C3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0000"/>
          <a:stretch/>
        </p:blipFill>
        <p:spPr bwMode="auto">
          <a:xfrm>
            <a:off x="2784857" y="4675399"/>
            <a:ext cx="327304" cy="327304"/>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4" descr="Check, Cross, Red, Green, Attention, Warning, Error">
            <a:extLst>
              <a:ext uri="{FF2B5EF4-FFF2-40B4-BE49-F238E27FC236}">
                <a16:creationId xmlns:a16="http://schemas.microsoft.com/office/drawing/2014/main" id="{FA81D411-CBFA-49FA-AB90-37144E7320D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0000"/>
          <a:stretch/>
        </p:blipFill>
        <p:spPr bwMode="auto">
          <a:xfrm>
            <a:off x="4179930" y="4675532"/>
            <a:ext cx="327304" cy="327304"/>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4" descr="Check, Cross, Red, Green, Attention, Warning, Error">
            <a:extLst>
              <a:ext uri="{FF2B5EF4-FFF2-40B4-BE49-F238E27FC236}">
                <a16:creationId xmlns:a16="http://schemas.microsoft.com/office/drawing/2014/main" id="{777E2514-47E7-4341-A5A5-C5CEDC53FA6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0000"/>
          <a:stretch/>
        </p:blipFill>
        <p:spPr bwMode="auto">
          <a:xfrm>
            <a:off x="1314480" y="5481323"/>
            <a:ext cx="327304" cy="327304"/>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4" descr="Check, Cross, Red, Green, Attention, Warning, Error">
            <a:extLst>
              <a:ext uri="{FF2B5EF4-FFF2-40B4-BE49-F238E27FC236}">
                <a16:creationId xmlns:a16="http://schemas.microsoft.com/office/drawing/2014/main" id="{B90BD03C-D508-42F4-BB82-D3294A16825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0000"/>
          <a:stretch/>
        </p:blipFill>
        <p:spPr bwMode="auto">
          <a:xfrm>
            <a:off x="2784857" y="5481739"/>
            <a:ext cx="327304" cy="327304"/>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4" descr="Check, Cross, Red, Green, Attention, Warning, Error">
            <a:extLst>
              <a:ext uri="{FF2B5EF4-FFF2-40B4-BE49-F238E27FC236}">
                <a16:creationId xmlns:a16="http://schemas.microsoft.com/office/drawing/2014/main" id="{558B831F-BB70-4AA3-BA75-E32BA33B19D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0000"/>
          <a:stretch/>
        </p:blipFill>
        <p:spPr bwMode="auto">
          <a:xfrm>
            <a:off x="5656774" y="5297066"/>
            <a:ext cx="327304" cy="327304"/>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2" descr="Check, Cross, Red, Green, Attention, Warning, Error">
            <a:extLst>
              <a:ext uri="{FF2B5EF4-FFF2-40B4-BE49-F238E27FC236}">
                <a16:creationId xmlns:a16="http://schemas.microsoft.com/office/drawing/2014/main" id="{CD39CEC5-19E2-4C32-88C0-160396202A7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5969"/>
          <a:stretch/>
        </p:blipFill>
        <p:spPr bwMode="auto">
          <a:xfrm rot="770377">
            <a:off x="2735589" y="1484635"/>
            <a:ext cx="338135" cy="383978"/>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2" descr="Check, Cross, Red, Green, Attention, Warning, Error">
            <a:extLst>
              <a:ext uri="{FF2B5EF4-FFF2-40B4-BE49-F238E27FC236}">
                <a16:creationId xmlns:a16="http://schemas.microsoft.com/office/drawing/2014/main" id="{49F00A67-F8B0-4055-B8EE-72B95F4A7AE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5969"/>
          <a:stretch/>
        </p:blipFill>
        <p:spPr bwMode="auto">
          <a:xfrm rot="770377">
            <a:off x="5677143" y="1290518"/>
            <a:ext cx="338135" cy="383978"/>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2" descr="Check, Cross, Red, Green, Attention, Warning, Error">
            <a:extLst>
              <a:ext uri="{FF2B5EF4-FFF2-40B4-BE49-F238E27FC236}">
                <a16:creationId xmlns:a16="http://schemas.microsoft.com/office/drawing/2014/main" id="{48438BB0-70E0-454C-BA3D-A85E5CD4C5E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5969"/>
          <a:stretch/>
        </p:blipFill>
        <p:spPr bwMode="auto">
          <a:xfrm rot="770377">
            <a:off x="2738651" y="2250762"/>
            <a:ext cx="338135" cy="383978"/>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2" descr="Check, Cross, Red, Green, Attention, Warning, Error">
            <a:extLst>
              <a:ext uri="{FF2B5EF4-FFF2-40B4-BE49-F238E27FC236}">
                <a16:creationId xmlns:a16="http://schemas.microsoft.com/office/drawing/2014/main" id="{676C1778-0634-46B8-9AE2-15C6D1E75EC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5969"/>
          <a:stretch/>
        </p:blipFill>
        <p:spPr bwMode="auto">
          <a:xfrm rot="770377">
            <a:off x="4160833" y="2260784"/>
            <a:ext cx="338135" cy="383978"/>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2" descr="Check, Cross, Red, Green, Attention, Warning, Error">
            <a:extLst>
              <a:ext uri="{FF2B5EF4-FFF2-40B4-BE49-F238E27FC236}">
                <a16:creationId xmlns:a16="http://schemas.microsoft.com/office/drawing/2014/main" id="{4D75F390-30FC-451B-A555-103DA81FB63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5969"/>
          <a:stretch/>
        </p:blipFill>
        <p:spPr bwMode="auto">
          <a:xfrm rot="770377">
            <a:off x="5668653" y="2864027"/>
            <a:ext cx="338135" cy="383978"/>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2" descr="Check, Cross, Red, Green, Attention, Warning, Error">
            <a:extLst>
              <a:ext uri="{FF2B5EF4-FFF2-40B4-BE49-F238E27FC236}">
                <a16:creationId xmlns:a16="http://schemas.microsoft.com/office/drawing/2014/main" id="{40116B15-9F83-4340-A8E8-4E75FB7A2DD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5969"/>
          <a:stretch/>
        </p:blipFill>
        <p:spPr bwMode="auto">
          <a:xfrm rot="770377">
            <a:off x="4135338" y="3018721"/>
            <a:ext cx="338135" cy="383978"/>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2" descr="Check, Cross, Red, Green, Attention, Warning, Error">
            <a:extLst>
              <a:ext uri="{FF2B5EF4-FFF2-40B4-BE49-F238E27FC236}">
                <a16:creationId xmlns:a16="http://schemas.microsoft.com/office/drawing/2014/main" id="{4AF9A68E-E40A-459A-9D40-BC8F757F7F6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5969"/>
          <a:stretch/>
        </p:blipFill>
        <p:spPr bwMode="auto">
          <a:xfrm rot="770377">
            <a:off x="2761142" y="3849281"/>
            <a:ext cx="338135" cy="383978"/>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2" descr="Check, Cross, Red, Green, Attention, Warning, Error">
            <a:extLst>
              <a:ext uri="{FF2B5EF4-FFF2-40B4-BE49-F238E27FC236}">
                <a16:creationId xmlns:a16="http://schemas.microsoft.com/office/drawing/2014/main" id="{39E7CD5D-7187-40A7-B5BB-7CB9D89D73B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5969"/>
          <a:stretch/>
        </p:blipFill>
        <p:spPr bwMode="auto">
          <a:xfrm rot="770377">
            <a:off x="5677143" y="3679314"/>
            <a:ext cx="338135" cy="383978"/>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2" descr="Check, Cross, Red, Green, Attention, Warning, Error">
            <a:extLst>
              <a:ext uri="{FF2B5EF4-FFF2-40B4-BE49-F238E27FC236}">
                <a16:creationId xmlns:a16="http://schemas.microsoft.com/office/drawing/2014/main" id="{A5097E03-D5C9-4DA3-8889-9E7AFEC102A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5969"/>
          <a:stretch/>
        </p:blipFill>
        <p:spPr bwMode="auto">
          <a:xfrm rot="770377">
            <a:off x="1305651" y="4629525"/>
            <a:ext cx="338135" cy="383978"/>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2" descr="Check, Cross, Red, Green, Attention, Warning, Error">
            <a:extLst>
              <a:ext uri="{FF2B5EF4-FFF2-40B4-BE49-F238E27FC236}">
                <a16:creationId xmlns:a16="http://schemas.microsoft.com/office/drawing/2014/main" id="{2EE11A3D-275D-4281-B9A0-555CAB87B0C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5969"/>
          <a:stretch/>
        </p:blipFill>
        <p:spPr bwMode="auto">
          <a:xfrm rot="770377">
            <a:off x="5668652" y="4467764"/>
            <a:ext cx="338135" cy="383978"/>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2" descr="Check, Cross, Red, Green, Attention, Warning, Error">
            <a:extLst>
              <a:ext uri="{FF2B5EF4-FFF2-40B4-BE49-F238E27FC236}">
                <a16:creationId xmlns:a16="http://schemas.microsoft.com/office/drawing/2014/main" id="{0DBE3854-1516-4994-B06D-4A0BB0704FD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5969"/>
          <a:stretch/>
        </p:blipFill>
        <p:spPr bwMode="auto">
          <a:xfrm rot="770377">
            <a:off x="4170976" y="5421341"/>
            <a:ext cx="338135" cy="383978"/>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2" descr="Check, Cross, Red, Green, Attention, Warning, Error">
            <a:extLst>
              <a:ext uri="{FF2B5EF4-FFF2-40B4-BE49-F238E27FC236}">
                <a16:creationId xmlns:a16="http://schemas.microsoft.com/office/drawing/2014/main" id="{22E086A6-B0C5-421D-BD53-E48E39C9DAA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5969"/>
          <a:stretch/>
        </p:blipFill>
        <p:spPr bwMode="auto">
          <a:xfrm rot="770377">
            <a:off x="8739101" y="1484635"/>
            <a:ext cx="338135" cy="383978"/>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2" descr="Check, Cross, Red, Green, Attention, Warning, Error">
            <a:extLst>
              <a:ext uri="{FF2B5EF4-FFF2-40B4-BE49-F238E27FC236}">
                <a16:creationId xmlns:a16="http://schemas.microsoft.com/office/drawing/2014/main" id="{126AB312-F6E1-4567-B814-A6122FEB5FF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5969"/>
          <a:stretch/>
        </p:blipFill>
        <p:spPr bwMode="auto">
          <a:xfrm rot="770377">
            <a:off x="10158828" y="1479627"/>
            <a:ext cx="338135" cy="383978"/>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2" descr="Check, Cross, Red, Green, Attention, Warning, Error">
            <a:extLst>
              <a:ext uri="{FF2B5EF4-FFF2-40B4-BE49-F238E27FC236}">
                <a16:creationId xmlns:a16="http://schemas.microsoft.com/office/drawing/2014/main" id="{E3A77E7C-A1C8-4C71-833D-5D2EB6343AE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5969"/>
          <a:stretch/>
        </p:blipFill>
        <p:spPr bwMode="auto">
          <a:xfrm rot="770377">
            <a:off x="11646286" y="1279448"/>
            <a:ext cx="338135" cy="383978"/>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2" descr="Check, Cross, Red, Green, Attention, Warning, Error">
            <a:extLst>
              <a:ext uri="{FF2B5EF4-FFF2-40B4-BE49-F238E27FC236}">
                <a16:creationId xmlns:a16="http://schemas.microsoft.com/office/drawing/2014/main" id="{B0A77AA6-2320-48B3-ADF3-9C229820C27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5969"/>
          <a:stretch/>
        </p:blipFill>
        <p:spPr bwMode="auto">
          <a:xfrm rot="770377">
            <a:off x="7276498" y="2257246"/>
            <a:ext cx="338135" cy="383978"/>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2" descr="Check, Cross, Red, Green, Attention, Warning, Error">
            <a:extLst>
              <a:ext uri="{FF2B5EF4-FFF2-40B4-BE49-F238E27FC236}">
                <a16:creationId xmlns:a16="http://schemas.microsoft.com/office/drawing/2014/main" id="{7F4E1F22-AC4E-45F4-BBEA-C1442E6B0F6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5969"/>
          <a:stretch/>
        </p:blipFill>
        <p:spPr bwMode="auto">
          <a:xfrm rot="770377">
            <a:off x="7246434" y="3047356"/>
            <a:ext cx="338135" cy="383978"/>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2" descr="Check, Cross, Red, Green, Attention, Warning, Error">
            <a:extLst>
              <a:ext uri="{FF2B5EF4-FFF2-40B4-BE49-F238E27FC236}">
                <a16:creationId xmlns:a16="http://schemas.microsoft.com/office/drawing/2014/main" id="{61409149-91C6-4D45-9C2D-0468A732FC6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5969"/>
          <a:stretch/>
        </p:blipFill>
        <p:spPr bwMode="auto">
          <a:xfrm rot="770377">
            <a:off x="8739101" y="3045213"/>
            <a:ext cx="338135" cy="383978"/>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2" descr="Check, Cross, Red, Green, Attention, Warning, Error">
            <a:extLst>
              <a:ext uri="{FF2B5EF4-FFF2-40B4-BE49-F238E27FC236}">
                <a16:creationId xmlns:a16="http://schemas.microsoft.com/office/drawing/2014/main" id="{6EFD8D58-CCC2-4A11-941A-A76FDC0D93C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5969"/>
          <a:stretch/>
        </p:blipFill>
        <p:spPr bwMode="auto">
          <a:xfrm rot="770377">
            <a:off x="7276499" y="3878244"/>
            <a:ext cx="338135" cy="383978"/>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2" descr="Check, Cross, Red, Green, Attention, Warning, Error">
            <a:extLst>
              <a:ext uri="{FF2B5EF4-FFF2-40B4-BE49-F238E27FC236}">
                <a16:creationId xmlns:a16="http://schemas.microsoft.com/office/drawing/2014/main" id="{F54BEC5B-0236-462D-8A12-09746C82C0C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5969"/>
          <a:stretch/>
        </p:blipFill>
        <p:spPr bwMode="auto">
          <a:xfrm rot="770377">
            <a:off x="10154811" y="3832074"/>
            <a:ext cx="338135" cy="383978"/>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2" descr="Check, Cross, Red, Green, Attention, Warning, Error">
            <a:extLst>
              <a:ext uri="{FF2B5EF4-FFF2-40B4-BE49-F238E27FC236}">
                <a16:creationId xmlns:a16="http://schemas.microsoft.com/office/drawing/2014/main" id="{1DFC9F75-7D12-44DE-9DA5-63ECF084EDE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5969"/>
          <a:stretch/>
        </p:blipFill>
        <p:spPr bwMode="auto">
          <a:xfrm rot="770377">
            <a:off x="11651997" y="4444524"/>
            <a:ext cx="338135" cy="383978"/>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2" descr="Check, Cross, Red, Green, Attention, Warning, Error">
            <a:extLst>
              <a:ext uri="{FF2B5EF4-FFF2-40B4-BE49-F238E27FC236}">
                <a16:creationId xmlns:a16="http://schemas.microsoft.com/office/drawing/2014/main" id="{C269DB6D-F305-464A-8C1C-37E31447FC6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5969"/>
          <a:stretch/>
        </p:blipFill>
        <p:spPr bwMode="auto">
          <a:xfrm rot="770377">
            <a:off x="10158827" y="5410223"/>
            <a:ext cx="338135" cy="383978"/>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2" descr="Check, Cross, Red, Green, Attention, Warning, Error">
            <a:extLst>
              <a:ext uri="{FF2B5EF4-FFF2-40B4-BE49-F238E27FC236}">
                <a16:creationId xmlns:a16="http://schemas.microsoft.com/office/drawing/2014/main" id="{3B54AC05-23F7-4714-8DFF-E87CBBC9A20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5969"/>
          <a:stretch/>
        </p:blipFill>
        <p:spPr bwMode="auto">
          <a:xfrm rot="770377">
            <a:off x="8812181" y="5438906"/>
            <a:ext cx="338135" cy="383978"/>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2" descr="Check, Cross, Red, Green, Attention, Warning, Error">
            <a:extLst>
              <a:ext uri="{FF2B5EF4-FFF2-40B4-BE49-F238E27FC236}">
                <a16:creationId xmlns:a16="http://schemas.microsoft.com/office/drawing/2014/main" id="{6D5EC5F2-E000-4CC7-B490-2D94CAFCB14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5969"/>
          <a:stretch/>
        </p:blipFill>
        <p:spPr bwMode="auto">
          <a:xfrm rot="770377">
            <a:off x="7295285" y="5410224"/>
            <a:ext cx="338135" cy="383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32130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6" y="2452612"/>
            <a:ext cx="7751234" cy="1485422"/>
          </a:xfrm>
        </p:spPr>
        <p:txBody>
          <a:bodyPr>
            <a:normAutofit/>
          </a:bodyPr>
          <a:lstStyle/>
          <a:p>
            <a:pPr algn="l"/>
            <a:r>
              <a:rPr lang="en-GB" sz="4000" b="1" dirty="0">
                <a:solidFill>
                  <a:prstClr val="white"/>
                </a:solidFill>
              </a:rPr>
              <a:t>Feste und </a:t>
            </a:r>
            <a:r>
              <a:rPr lang="en-GB" sz="4000" b="1" dirty="0" err="1">
                <a:solidFill>
                  <a:prstClr val="white"/>
                </a:solidFill>
              </a:rPr>
              <a:t>Traditionen</a:t>
            </a: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7382608" cy="571756"/>
          </a:xfrm>
        </p:spPr>
        <p:txBody>
          <a:bodyPr/>
          <a:lstStyle/>
          <a:p>
            <a:pPr algn="l"/>
            <a:r>
              <a:rPr lang="en-GB" sz="3000" dirty="0">
                <a:solidFill>
                  <a:prstClr val="white"/>
                </a:solidFill>
              </a:rPr>
              <a:t>Reflexive use of verbs, 12-hour clock</a:t>
            </a:r>
          </a:p>
          <a:p>
            <a:pPr algn="l"/>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7" y="3828415"/>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SSC fluency</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1.2 - Week 7 - </a:t>
            </a: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Lesson 26</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5350228"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Heike Krüsemann / Charlotte Moss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25/05/21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25856748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972799" y="247046"/>
            <a:ext cx="984527" cy="355627"/>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36F28713-FF10-4E79-84A2-B10E320A663B}"/>
              </a:ext>
            </a:extLst>
          </p:cNvPr>
          <p:cNvSpPr txBox="1"/>
          <p:nvPr/>
        </p:nvSpPr>
        <p:spPr>
          <a:xfrm>
            <a:off x="6807200" y="784663"/>
            <a:ext cx="599239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B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a:t>
            </a:r>
          </a:p>
        </p:txBody>
      </p:sp>
      <p:sp>
        <p:nvSpPr>
          <p:cNvPr id="7" name="TextBox 6">
            <a:extLst>
              <a:ext uri="{FF2B5EF4-FFF2-40B4-BE49-F238E27FC236}">
                <a16:creationId xmlns:a16="http://schemas.microsoft.com/office/drawing/2014/main" id="{9ED37CFB-C61F-49A8-AFFD-7FD8BB408C42}"/>
              </a:ext>
            </a:extLst>
          </p:cNvPr>
          <p:cNvSpPr txBox="1"/>
          <p:nvPr/>
        </p:nvSpPr>
        <p:spPr>
          <a:xfrm>
            <a:off x="6807200" y="143437"/>
            <a:ext cx="46298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Lies die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Sätze</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8" name="TextBox 7">
            <a:extLst>
              <a:ext uri="{FF2B5EF4-FFF2-40B4-BE49-F238E27FC236}">
                <a16:creationId xmlns:a16="http://schemas.microsoft.com/office/drawing/2014/main" id="{FA240294-9FAD-4B2F-89A7-DEE015036DCE}"/>
              </a:ext>
            </a:extLst>
          </p:cNvPr>
          <p:cNvSpPr txBox="1"/>
          <p:nvPr/>
        </p:nvSpPr>
        <p:spPr>
          <a:xfrm>
            <a:off x="6807200" y="472768"/>
            <a:ext cx="634292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Was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richtig</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9" name="Table 8" descr="Table for exercises">
            <a:extLst>
              <a:ext uri="{FF2B5EF4-FFF2-40B4-BE49-F238E27FC236}">
                <a16:creationId xmlns:a16="http://schemas.microsoft.com/office/drawing/2014/main" id="{F3A3BCB4-39CC-4D0C-B95B-540164A09757}"/>
              </a:ext>
            </a:extLst>
          </p:cNvPr>
          <p:cNvGraphicFramePr>
            <a:graphicFrameLocks noGrp="1"/>
          </p:cNvGraphicFramePr>
          <p:nvPr>
            <p:extLst>
              <p:ext uri="{D42A27DB-BD31-4B8C-83A1-F6EECF244321}">
                <p14:modId xmlns:p14="http://schemas.microsoft.com/office/powerpoint/2010/main" val="1257083011"/>
              </p:ext>
            </p:extLst>
          </p:nvPr>
        </p:nvGraphicFramePr>
        <p:xfrm>
          <a:off x="312499" y="1409926"/>
          <a:ext cx="11656700" cy="4968776"/>
        </p:xfrm>
        <a:graphic>
          <a:graphicData uri="http://schemas.openxmlformats.org/drawingml/2006/table">
            <a:tbl>
              <a:tblPr firstRow="1" bandRow="1">
                <a:tableStyleId>{5940675A-B579-460E-94D1-54222C63F5DA}</a:tableStyleId>
              </a:tblPr>
              <a:tblGrid>
                <a:gridCol w="576198">
                  <a:extLst>
                    <a:ext uri="{9D8B030D-6E8A-4147-A177-3AD203B41FA5}">
                      <a16:colId xmlns:a16="http://schemas.microsoft.com/office/drawing/2014/main" val="20000"/>
                    </a:ext>
                  </a:extLst>
                </a:gridCol>
                <a:gridCol w="3508986">
                  <a:extLst>
                    <a:ext uri="{9D8B030D-6E8A-4147-A177-3AD203B41FA5}">
                      <a16:colId xmlns:a16="http://schemas.microsoft.com/office/drawing/2014/main" val="2718503455"/>
                    </a:ext>
                  </a:extLst>
                </a:gridCol>
                <a:gridCol w="3785758">
                  <a:extLst>
                    <a:ext uri="{9D8B030D-6E8A-4147-A177-3AD203B41FA5}">
                      <a16:colId xmlns:a16="http://schemas.microsoft.com/office/drawing/2014/main" val="418573384"/>
                    </a:ext>
                  </a:extLst>
                </a:gridCol>
                <a:gridCol w="3785758">
                  <a:extLst>
                    <a:ext uri="{9D8B030D-6E8A-4147-A177-3AD203B41FA5}">
                      <a16:colId xmlns:a16="http://schemas.microsoft.com/office/drawing/2014/main" val="20001"/>
                    </a:ext>
                  </a:extLst>
                </a:gridCol>
              </a:tblGrid>
              <a:tr h="975628">
                <a:tc>
                  <a:txBody>
                    <a:bodyPr/>
                    <a:lstStyle/>
                    <a:p>
                      <a:endParaRPr lang="en-GB" sz="20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b="0" dirty="0">
                          <a:solidFill>
                            <a:srgbClr val="002060"/>
                          </a:solidFill>
                        </a:rPr>
                        <a:t>I’ll contact you at the </a:t>
                      </a:r>
                      <a:br>
                        <a:rPr lang="en-GB" sz="2000" b="0" dirty="0">
                          <a:solidFill>
                            <a:srgbClr val="002060"/>
                          </a:solidFill>
                        </a:rPr>
                      </a:br>
                      <a:r>
                        <a:rPr lang="en-GB" sz="2000" b="0" dirty="0">
                          <a:solidFill>
                            <a:srgbClr val="002060"/>
                          </a:solidFill>
                        </a:rPr>
                        <a:t>supermarket</a:t>
                      </a:r>
                      <a:r>
                        <a:rPr lang="en-GB" sz="2000" b="0" baseline="0" dirty="0">
                          <a:solidFill>
                            <a:srgbClr val="002060"/>
                          </a:solidFill>
                        </a:rPr>
                        <a:t>.</a:t>
                      </a:r>
                      <a:endParaRPr lang="en-GB" sz="2000" b="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000" b="0" dirty="0">
                          <a:solidFill>
                            <a:srgbClr val="002060"/>
                          </a:solidFill>
                        </a:rPr>
                        <a:t>I’ll ring my friend at the festival</a:t>
                      </a:r>
                      <a:r>
                        <a:rPr lang="en-GB" sz="2000" b="0" baseline="0" dirty="0">
                          <a:solidFill>
                            <a:srgbClr val="002060"/>
                          </a:solidFill>
                        </a:rPr>
                        <a:t>.</a:t>
                      </a:r>
                      <a:endParaRPr lang="en-GB" sz="2000" b="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b="0" dirty="0">
                          <a:solidFill>
                            <a:srgbClr val="002060"/>
                          </a:solidFill>
                        </a:rPr>
                        <a:t>I’ll contact you when I am at the festival.</a:t>
                      </a:r>
                    </a:p>
                  </a:txBody>
                  <a:tcPr>
                    <a:lnL w="12700" cap="flat" cmpd="sng" algn="ctr">
                      <a:solidFill>
                        <a:schemeClr val="tx1"/>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975628">
                <a:tc>
                  <a:txBody>
                    <a:bodyPr/>
                    <a:lstStyle/>
                    <a:p>
                      <a:endParaRPr lang="en-GB" sz="20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b="0" kern="1200" dirty="0">
                          <a:solidFill>
                            <a:srgbClr val="002060"/>
                          </a:solidFill>
                          <a:latin typeface="+mn-lt"/>
                          <a:ea typeface="+mn-ea"/>
                          <a:cs typeface="+mn-cs"/>
                        </a:rPr>
                        <a:t>You dislike this tradition because it is not </a:t>
                      </a:r>
                      <a:br>
                        <a:rPr lang="en-GB" sz="2000" b="0" kern="1200" dirty="0">
                          <a:solidFill>
                            <a:srgbClr val="002060"/>
                          </a:solidFill>
                          <a:latin typeface="+mn-lt"/>
                          <a:ea typeface="+mn-ea"/>
                          <a:cs typeface="+mn-cs"/>
                        </a:rPr>
                      </a:br>
                      <a:r>
                        <a:rPr lang="en-GB" sz="2000" b="0" kern="1200" dirty="0">
                          <a:solidFill>
                            <a:srgbClr val="002060"/>
                          </a:solidFill>
                          <a:latin typeface="+mn-lt"/>
                          <a:ea typeface="+mn-ea"/>
                          <a:cs typeface="+mn-cs"/>
                        </a:rPr>
                        <a:t>cultural.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GB" sz="2000" b="0" kern="1200" dirty="0">
                          <a:solidFill>
                            <a:srgbClr val="002060"/>
                          </a:solidFill>
                          <a:latin typeface="+mn-lt"/>
                          <a:ea typeface="+mn-ea"/>
                          <a:cs typeface="+mn-cs"/>
                        </a:rPr>
                        <a:t>You are happy about this tradition because it is culturally important.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algn="l" defTabSz="914400" rtl="0" eaLnBrk="1" latinLnBrk="0" hangingPunct="1"/>
                      <a:r>
                        <a:rPr lang="en-GB" sz="2000" b="0" kern="1200" dirty="0">
                          <a:solidFill>
                            <a:srgbClr val="002060"/>
                          </a:solidFill>
                          <a:latin typeface="+mn-lt"/>
                          <a:ea typeface="+mn-ea"/>
                          <a:cs typeface="+mn-cs"/>
                        </a:rPr>
                        <a:t>You like this tradition because it is culturally interesting.</a:t>
                      </a:r>
                    </a:p>
                  </a:txBody>
                  <a:tcPr anchor="ctr">
                    <a:lnL w="12700" cap="flat" cmpd="sng" algn="ctr">
                      <a:solidFill>
                        <a:schemeClr val="tx1"/>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975628">
                <a:tc>
                  <a:txBody>
                    <a:bodyPr/>
                    <a:lstStyle/>
                    <a:p>
                      <a:endParaRPr lang="en-GB" sz="20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b="0" kern="1200" dirty="0">
                          <a:solidFill>
                            <a:srgbClr val="002060"/>
                          </a:solidFill>
                          <a:latin typeface="+mn-lt"/>
                          <a:ea typeface="+mn-ea"/>
                          <a:cs typeface="+mn-cs"/>
                        </a:rPr>
                        <a:t>I invite a few friends to my house and we have a chat.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000" b="0" kern="1200" dirty="0">
                          <a:solidFill>
                            <a:srgbClr val="002060"/>
                          </a:solidFill>
                          <a:latin typeface="+mn-lt"/>
                          <a:ea typeface="+mn-ea"/>
                          <a:cs typeface="+mn-cs"/>
                        </a:rPr>
                        <a:t>I invite a few friends to a party to entertain them.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b="0" kern="1200" dirty="0">
                          <a:solidFill>
                            <a:srgbClr val="002060"/>
                          </a:solidFill>
                          <a:latin typeface="+mn-lt"/>
                          <a:ea typeface="+mn-ea"/>
                          <a:cs typeface="+mn-cs"/>
                        </a:rPr>
                        <a:t>I invite a friend to my </a:t>
                      </a:r>
                      <a:br>
                        <a:rPr lang="en-GB" sz="2000" b="0" kern="1200" dirty="0">
                          <a:solidFill>
                            <a:srgbClr val="002060"/>
                          </a:solidFill>
                          <a:latin typeface="+mn-lt"/>
                          <a:ea typeface="+mn-ea"/>
                          <a:cs typeface="+mn-cs"/>
                        </a:rPr>
                      </a:br>
                      <a:r>
                        <a:rPr lang="en-GB" sz="2000" b="0" kern="1200" dirty="0">
                          <a:solidFill>
                            <a:srgbClr val="002060"/>
                          </a:solidFill>
                          <a:latin typeface="+mn-lt"/>
                          <a:ea typeface="+mn-ea"/>
                          <a:cs typeface="+mn-cs"/>
                        </a:rPr>
                        <a:t>house and we study together.</a:t>
                      </a:r>
                    </a:p>
                  </a:txBody>
                  <a:tcPr anchor="ctr">
                    <a:lnL w="12700" cap="flat" cmpd="sng" algn="ctr">
                      <a:solidFill>
                        <a:schemeClr val="tx1"/>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975628">
                <a:tc>
                  <a:txBody>
                    <a:bodyPr/>
                    <a:lstStyle/>
                    <a:p>
                      <a:endParaRPr lang="en-GB" sz="20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b="0" kern="1200" dirty="0">
                          <a:solidFill>
                            <a:srgbClr val="002060"/>
                          </a:solidFill>
                          <a:latin typeface="+mn-lt"/>
                          <a:ea typeface="+mn-ea"/>
                          <a:cs typeface="+mn-cs"/>
                        </a:rPr>
                        <a:t>I don’t have any free </a:t>
                      </a:r>
                      <a:br>
                        <a:rPr lang="en-GB" sz="2000" b="0" kern="1200" dirty="0">
                          <a:solidFill>
                            <a:srgbClr val="002060"/>
                          </a:solidFill>
                          <a:latin typeface="+mn-lt"/>
                          <a:ea typeface="+mn-ea"/>
                          <a:cs typeface="+mn-cs"/>
                        </a:rPr>
                      </a:br>
                      <a:r>
                        <a:rPr lang="en-GB" sz="2000" b="0" kern="1200" dirty="0">
                          <a:solidFill>
                            <a:srgbClr val="002060"/>
                          </a:solidFill>
                          <a:latin typeface="+mn-lt"/>
                          <a:ea typeface="+mn-ea"/>
                          <a:cs typeface="+mn-cs"/>
                        </a:rPr>
                        <a:t>time because I study </a:t>
                      </a:r>
                      <a:br>
                        <a:rPr lang="en-GB" sz="2000" b="0" kern="1200" dirty="0">
                          <a:solidFill>
                            <a:srgbClr val="002060"/>
                          </a:solidFill>
                          <a:latin typeface="+mn-lt"/>
                          <a:ea typeface="+mn-ea"/>
                          <a:cs typeface="+mn-cs"/>
                        </a:rPr>
                      </a:br>
                      <a:r>
                        <a:rPr lang="en-GB" sz="2000" b="0" kern="1200" dirty="0">
                          <a:solidFill>
                            <a:srgbClr val="002060"/>
                          </a:solidFill>
                          <a:latin typeface="+mn-lt"/>
                          <a:ea typeface="+mn-ea"/>
                          <a:cs typeface="+mn-cs"/>
                        </a:rPr>
                        <a:t>a lot.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000" b="0" kern="1200" dirty="0">
                          <a:solidFill>
                            <a:srgbClr val="002060"/>
                          </a:solidFill>
                          <a:latin typeface="+mn-lt"/>
                          <a:ea typeface="+mn-ea"/>
                          <a:cs typeface="+mn-cs"/>
                        </a:rPr>
                        <a:t>I enjoy my free time </a:t>
                      </a:r>
                      <a:br>
                        <a:rPr lang="en-GB" sz="2000" b="0" kern="1200" dirty="0">
                          <a:solidFill>
                            <a:srgbClr val="002060"/>
                          </a:solidFill>
                          <a:latin typeface="+mn-lt"/>
                          <a:ea typeface="+mn-ea"/>
                          <a:cs typeface="+mn-cs"/>
                        </a:rPr>
                      </a:br>
                      <a:r>
                        <a:rPr lang="en-GB" sz="2000" b="0" kern="1200" dirty="0">
                          <a:solidFill>
                            <a:srgbClr val="002060"/>
                          </a:solidFill>
                          <a:latin typeface="+mn-lt"/>
                          <a:ea typeface="+mn-ea"/>
                          <a:cs typeface="+mn-cs"/>
                        </a:rPr>
                        <a:t>because I study a lot.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b="0" kern="1200" dirty="0">
                          <a:solidFill>
                            <a:srgbClr val="002060"/>
                          </a:solidFill>
                          <a:latin typeface="+mn-lt"/>
                          <a:ea typeface="+mn-ea"/>
                          <a:cs typeface="+mn-cs"/>
                        </a:rPr>
                        <a:t>Although I enjoy my free time, I also study a lot.</a:t>
                      </a:r>
                    </a:p>
                  </a:txBody>
                  <a:tcPr anchor="ctr">
                    <a:lnL w="12700" cap="flat" cmpd="sng" algn="ctr">
                      <a:solidFill>
                        <a:schemeClr val="tx1"/>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975628">
                <a:tc>
                  <a:txBody>
                    <a:bodyPr/>
                    <a:lstStyle/>
                    <a:p>
                      <a:endParaRPr lang="en-GB" sz="20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b="0" kern="1200" dirty="0">
                          <a:solidFill>
                            <a:srgbClr val="002060"/>
                          </a:solidFill>
                          <a:latin typeface="+mn-lt"/>
                          <a:ea typeface="+mn-ea"/>
                          <a:cs typeface="+mn-cs"/>
                        </a:rPr>
                        <a:t>If I get my dream </a:t>
                      </a:r>
                      <a:br>
                        <a:rPr lang="en-GB" sz="2000" b="0" kern="1200" dirty="0">
                          <a:solidFill>
                            <a:srgbClr val="002060"/>
                          </a:solidFill>
                          <a:latin typeface="+mn-lt"/>
                          <a:ea typeface="+mn-ea"/>
                          <a:cs typeface="+mn-cs"/>
                        </a:rPr>
                      </a:br>
                      <a:r>
                        <a:rPr lang="en-GB" sz="2000" b="0" kern="1200" dirty="0">
                          <a:solidFill>
                            <a:srgbClr val="002060"/>
                          </a:solidFill>
                          <a:latin typeface="+mn-lt"/>
                          <a:ea typeface="+mn-ea"/>
                          <a:cs typeface="+mn-cs"/>
                        </a:rPr>
                        <a:t>career, I will celebrate.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000" b="0" kern="1200" dirty="0">
                          <a:solidFill>
                            <a:srgbClr val="002060"/>
                          </a:solidFill>
                          <a:latin typeface="+mn-lt"/>
                          <a:ea typeface="+mn-ea"/>
                          <a:cs typeface="+mn-cs"/>
                        </a:rPr>
                        <a:t>I hope I will get my </a:t>
                      </a:r>
                      <a:br>
                        <a:rPr lang="en-GB" sz="2000" b="0" kern="1200" dirty="0">
                          <a:solidFill>
                            <a:srgbClr val="002060"/>
                          </a:solidFill>
                          <a:latin typeface="+mn-lt"/>
                          <a:ea typeface="+mn-ea"/>
                          <a:cs typeface="+mn-cs"/>
                        </a:rPr>
                      </a:br>
                      <a:r>
                        <a:rPr lang="en-GB" sz="2000" b="0" kern="1200" dirty="0">
                          <a:solidFill>
                            <a:srgbClr val="002060"/>
                          </a:solidFill>
                          <a:latin typeface="+mn-lt"/>
                          <a:ea typeface="+mn-ea"/>
                          <a:cs typeface="+mn-cs"/>
                        </a:rPr>
                        <a:t>dream career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b="0" kern="1200" dirty="0">
                          <a:solidFill>
                            <a:srgbClr val="002060"/>
                          </a:solidFill>
                          <a:latin typeface="+mn-lt"/>
                          <a:ea typeface="+mn-ea"/>
                          <a:cs typeface="+mn-cs"/>
                        </a:rPr>
                        <a:t>I practise a lot for my </a:t>
                      </a:r>
                      <a:br>
                        <a:rPr lang="en-GB" sz="2000" b="0" kern="1200" dirty="0">
                          <a:solidFill>
                            <a:srgbClr val="002060"/>
                          </a:solidFill>
                          <a:latin typeface="+mn-lt"/>
                          <a:ea typeface="+mn-ea"/>
                          <a:cs typeface="+mn-cs"/>
                        </a:rPr>
                      </a:br>
                      <a:r>
                        <a:rPr lang="en-GB" sz="2000" b="0" kern="1200" dirty="0">
                          <a:solidFill>
                            <a:srgbClr val="002060"/>
                          </a:solidFill>
                          <a:latin typeface="+mn-lt"/>
                          <a:ea typeface="+mn-ea"/>
                          <a:cs typeface="+mn-cs"/>
                        </a:rPr>
                        <a:t>dream career.</a:t>
                      </a:r>
                    </a:p>
                  </a:txBody>
                  <a:tcPr anchor="ctr">
                    <a:lnL w="12700" cap="flat" cmpd="sng" algn="ctr">
                      <a:solidFill>
                        <a:schemeClr val="tx1"/>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12" name="Action Button: Custom 35" descr="number 1">
            <a:hlinkClick r:id="" action="ppaction://noaction" highlightClick="1">
              <a:snd r:embed="rId5" name="9.1.2.7 Slide 27 1.wav"/>
            </a:hlinkClick>
            <a:extLst>
              <a:ext uri="{FF2B5EF4-FFF2-40B4-BE49-F238E27FC236}">
                <a16:creationId xmlns:a16="http://schemas.microsoft.com/office/drawing/2014/main" id="{FCD37A4E-7BFC-4D58-908F-C5E309BC3999}"/>
              </a:ext>
            </a:extLst>
          </p:cNvPr>
          <p:cNvSpPr/>
          <p:nvPr/>
        </p:nvSpPr>
        <p:spPr>
          <a:xfrm>
            <a:off x="353867" y="1784516"/>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5" name="Action Button: Custom 38" descr="number 2">
            <a:hlinkClick r:id="" action="ppaction://noaction" highlightClick="1">
              <a:snd r:embed="rId6" name="9.1.2.7 Slide 27 2.wav"/>
            </a:hlinkClick>
            <a:extLst>
              <a:ext uri="{FF2B5EF4-FFF2-40B4-BE49-F238E27FC236}">
                <a16:creationId xmlns:a16="http://schemas.microsoft.com/office/drawing/2014/main" id="{8274FC8E-AFDB-4511-92F3-39EF4A81A7F4}"/>
              </a:ext>
            </a:extLst>
          </p:cNvPr>
          <p:cNvSpPr/>
          <p:nvPr/>
        </p:nvSpPr>
        <p:spPr>
          <a:xfrm>
            <a:off x="339445" y="2696996"/>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8" name="Action Button: Custom 41" descr="number 3">
            <a:hlinkClick r:id="" action="ppaction://noaction" highlightClick="1">
              <a:snd r:embed="rId7" name="9.1.2.7 Slide 27 3.wav"/>
            </a:hlinkClick>
            <a:extLst>
              <a:ext uri="{FF2B5EF4-FFF2-40B4-BE49-F238E27FC236}">
                <a16:creationId xmlns:a16="http://schemas.microsoft.com/office/drawing/2014/main" id="{CBE0E7FC-B7B0-4AB9-83F9-54F0FE660E81}"/>
              </a:ext>
            </a:extLst>
          </p:cNvPr>
          <p:cNvSpPr/>
          <p:nvPr/>
        </p:nvSpPr>
        <p:spPr>
          <a:xfrm>
            <a:off x="353865" y="3727191"/>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21" name="Action Button: Custom 44" descr="number 4">
            <a:hlinkClick r:id="" action="ppaction://noaction" highlightClick="1">
              <a:snd r:embed="rId8" name="9.1.2.7 Slide 27 4.wav"/>
            </a:hlinkClick>
            <a:extLst>
              <a:ext uri="{FF2B5EF4-FFF2-40B4-BE49-F238E27FC236}">
                <a16:creationId xmlns:a16="http://schemas.microsoft.com/office/drawing/2014/main" id="{A6F5CC6B-D553-445D-8D38-BB9DA596DAAD}"/>
              </a:ext>
            </a:extLst>
          </p:cNvPr>
          <p:cNvSpPr/>
          <p:nvPr/>
        </p:nvSpPr>
        <p:spPr>
          <a:xfrm>
            <a:off x="353865" y="4629613"/>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24" name="Action Button: Custom 47" descr="number 5">
            <a:hlinkClick r:id="" action="ppaction://noaction" highlightClick="1">
              <a:snd r:embed="rId9" name="9.1.2.7 Slide 27 5.wav"/>
            </a:hlinkClick>
            <a:extLst>
              <a:ext uri="{FF2B5EF4-FFF2-40B4-BE49-F238E27FC236}">
                <a16:creationId xmlns:a16="http://schemas.microsoft.com/office/drawing/2014/main" id="{6022D514-01DE-4EEC-98A8-353CD7B0CA17}"/>
              </a:ext>
            </a:extLst>
          </p:cNvPr>
          <p:cNvSpPr/>
          <p:nvPr/>
        </p:nvSpPr>
        <p:spPr>
          <a:xfrm>
            <a:off x="353865" y="5605858"/>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42" name="TextBox 41">
            <a:extLst>
              <a:ext uri="{FF2B5EF4-FFF2-40B4-BE49-F238E27FC236}">
                <a16:creationId xmlns:a16="http://schemas.microsoft.com/office/drawing/2014/main" id="{78C67EF5-27D2-4010-9598-F8F7A7040A6E}"/>
              </a:ext>
            </a:extLst>
          </p:cNvPr>
          <p:cNvSpPr txBox="1"/>
          <p:nvPr/>
        </p:nvSpPr>
        <p:spPr>
          <a:xfrm>
            <a:off x="3780815" y="1908174"/>
            <a:ext cx="529389" cy="401053"/>
          </a:xfrm>
          <a:prstGeom prst="rect">
            <a:avLst/>
          </a:prstGeom>
          <a:noFill/>
          <a:ln w="571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3" name="TextBox 42">
            <a:extLst>
              <a:ext uri="{FF2B5EF4-FFF2-40B4-BE49-F238E27FC236}">
                <a16:creationId xmlns:a16="http://schemas.microsoft.com/office/drawing/2014/main" id="{4A8CAFB4-C8AD-447A-BF9E-5BCCCC65FD80}"/>
              </a:ext>
            </a:extLst>
          </p:cNvPr>
          <p:cNvSpPr txBox="1"/>
          <p:nvPr/>
        </p:nvSpPr>
        <p:spPr>
          <a:xfrm>
            <a:off x="7558095" y="1902088"/>
            <a:ext cx="529389" cy="401053"/>
          </a:xfrm>
          <a:prstGeom prst="rect">
            <a:avLst/>
          </a:prstGeom>
          <a:noFill/>
          <a:ln w="571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4" name="TextBox 43">
            <a:extLst>
              <a:ext uri="{FF2B5EF4-FFF2-40B4-BE49-F238E27FC236}">
                <a16:creationId xmlns:a16="http://schemas.microsoft.com/office/drawing/2014/main" id="{C75968D1-E9BC-4612-951E-99B3D4C14982}"/>
              </a:ext>
            </a:extLst>
          </p:cNvPr>
          <p:cNvSpPr txBox="1"/>
          <p:nvPr/>
        </p:nvSpPr>
        <p:spPr>
          <a:xfrm>
            <a:off x="11318814" y="1908174"/>
            <a:ext cx="529389" cy="401053"/>
          </a:xfrm>
          <a:prstGeom prst="rect">
            <a:avLst/>
          </a:prstGeom>
          <a:noFill/>
          <a:ln w="571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5" name="TextBox 44">
            <a:extLst>
              <a:ext uri="{FF2B5EF4-FFF2-40B4-BE49-F238E27FC236}">
                <a16:creationId xmlns:a16="http://schemas.microsoft.com/office/drawing/2014/main" id="{DA0FC855-C727-4E42-849E-E68670CA8911}"/>
              </a:ext>
            </a:extLst>
          </p:cNvPr>
          <p:cNvSpPr txBox="1"/>
          <p:nvPr/>
        </p:nvSpPr>
        <p:spPr>
          <a:xfrm>
            <a:off x="3786101" y="2895945"/>
            <a:ext cx="529389" cy="401053"/>
          </a:xfrm>
          <a:prstGeom prst="rect">
            <a:avLst/>
          </a:prstGeom>
          <a:noFill/>
          <a:ln w="571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6" name="TextBox 45">
            <a:extLst>
              <a:ext uri="{FF2B5EF4-FFF2-40B4-BE49-F238E27FC236}">
                <a16:creationId xmlns:a16="http://schemas.microsoft.com/office/drawing/2014/main" id="{BD4BD79C-2B74-4D8A-9E08-93480C126700}"/>
              </a:ext>
            </a:extLst>
          </p:cNvPr>
          <p:cNvSpPr txBox="1"/>
          <p:nvPr/>
        </p:nvSpPr>
        <p:spPr>
          <a:xfrm>
            <a:off x="7545384" y="2890096"/>
            <a:ext cx="529389" cy="401053"/>
          </a:xfrm>
          <a:prstGeom prst="rect">
            <a:avLst/>
          </a:prstGeom>
          <a:noFill/>
          <a:ln w="571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7" name="TextBox 46">
            <a:extLst>
              <a:ext uri="{FF2B5EF4-FFF2-40B4-BE49-F238E27FC236}">
                <a16:creationId xmlns:a16="http://schemas.microsoft.com/office/drawing/2014/main" id="{CB5D98CA-19A2-4F6D-9B6D-4AB639D85057}"/>
              </a:ext>
            </a:extLst>
          </p:cNvPr>
          <p:cNvSpPr txBox="1"/>
          <p:nvPr/>
        </p:nvSpPr>
        <p:spPr>
          <a:xfrm>
            <a:off x="11318814" y="2878773"/>
            <a:ext cx="529389" cy="401053"/>
          </a:xfrm>
          <a:prstGeom prst="rect">
            <a:avLst/>
          </a:prstGeom>
          <a:noFill/>
          <a:ln w="571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8" name="TextBox 47">
            <a:extLst>
              <a:ext uri="{FF2B5EF4-FFF2-40B4-BE49-F238E27FC236}">
                <a16:creationId xmlns:a16="http://schemas.microsoft.com/office/drawing/2014/main" id="{E88C9836-001F-47AD-9A5F-93055B01C904}"/>
              </a:ext>
            </a:extLst>
          </p:cNvPr>
          <p:cNvSpPr txBox="1"/>
          <p:nvPr/>
        </p:nvSpPr>
        <p:spPr>
          <a:xfrm>
            <a:off x="3780815" y="3829783"/>
            <a:ext cx="529389" cy="401053"/>
          </a:xfrm>
          <a:prstGeom prst="rect">
            <a:avLst/>
          </a:prstGeom>
          <a:noFill/>
          <a:ln w="571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9" name="TextBox 48">
            <a:extLst>
              <a:ext uri="{FF2B5EF4-FFF2-40B4-BE49-F238E27FC236}">
                <a16:creationId xmlns:a16="http://schemas.microsoft.com/office/drawing/2014/main" id="{46557128-8349-408E-BB90-56AF497DA9C4}"/>
              </a:ext>
            </a:extLst>
          </p:cNvPr>
          <p:cNvSpPr txBox="1"/>
          <p:nvPr/>
        </p:nvSpPr>
        <p:spPr>
          <a:xfrm>
            <a:off x="7549083" y="3839411"/>
            <a:ext cx="529389" cy="401053"/>
          </a:xfrm>
          <a:prstGeom prst="rect">
            <a:avLst/>
          </a:prstGeom>
          <a:noFill/>
          <a:ln w="571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0" name="TextBox 49">
            <a:extLst>
              <a:ext uri="{FF2B5EF4-FFF2-40B4-BE49-F238E27FC236}">
                <a16:creationId xmlns:a16="http://schemas.microsoft.com/office/drawing/2014/main" id="{819783BC-C5CA-4D91-9754-86349F533FE2}"/>
              </a:ext>
            </a:extLst>
          </p:cNvPr>
          <p:cNvSpPr txBox="1"/>
          <p:nvPr/>
        </p:nvSpPr>
        <p:spPr>
          <a:xfrm>
            <a:off x="11334860" y="3844990"/>
            <a:ext cx="529389" cy="401053"/>
          </a:xfrm>
          <a:prstGeom prst="rect">
            <a:avLst/>
          </a:prstGeom>
          <a:noFill/>
          <a:ln w="571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1" name="TextBox 50">
            <a:extLst>
              <a:ext uri="{FF2B5EF4-FFF2-40B4-BE49-F238E27FC236}">
                <a16:creationId xmlns:a16="http://schemas.microsoft.com/office/drawing/2014/main" id="{4474B36A-568E-466F-9658-AF4D3AF94149}"/>
              </a:ext>
            </a:extLst>
          </p:cNvPr>
          <p:cNvSpPr txBox="1"/>
          <p:nvPr/>
        </p:nvSpPr>
        <p:spPr>
          <a:xfrm>
            <a:off x="3766467" y="4842630"/>
            <a:ext cx="529389" cy="401053"/>
          </a:xfrm>
          <a:prstGeom prst="rect">
            <a:avLst/>
          </a:prstGeom>
          <a:noFill/>
          <a:ln w="571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2" name="TextBox 51">
            <a:extLst>
              <a:ext uri="{FF2B5EF4-FFF2-40B4-BE49-F238E27FC236}">
                <a16:creationId xmlns:a16="http://schemas.microsoft.com/office/drawing/2014/main" id="{5073C1B6-0C67-4BC3-A755-D6E038AC7075}"/>
              </a:ext>
            </a:extLst>
          </p:cNvPr>
          <p:cNvSpPr txBox="1"/>
          <p:nvPr/>
        </p:nvSpPr>
        <p:spPr>
          <a:xfrm>
            <a:off x="7550707" y="4824161"/>
            <a:ext cx="529389" cy="401053"/>
          </a:xfrm>
          <a:prstGeom prst="rect">
            <a:avLst/>
          </a:prstGeom>
          <a:noFill/>
          <a:ln w="571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3" name="TextBox 52">
            <a:extLst>
              <a:ext uri="{FF2B5EF4-FFF2-40B4-BE49-F238E27FC236}">
                <a16:creationId xmlns:a16="http://schemas.microsoft.com/office/drawing/2014/main" id="{8B21D24C-AA1C-4C71-B349-7ACAB4733F02}"/>
              </a:ext>
            </a:extLst>
          </p:cNvPr>
          <p:cNvSpPr txBox="1"/>
          <p:nvPr/>
        </p:nvSpPr>
        <p:spPr>
          <a:xfrm>
            <a:off x="11334860" y="4830152"/>
            <a:ext cx="529389" cy="401053"/>
          </a:xfrm>
          <a:prstGeom prst="rect">
            <a:avLst/>
          </a:prstGeom>
          <a:noFill/>
          <a:ln w="571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4" name="TextBox 53">
            <a:extLst>
              <a:ext uri="{FF2B5EF4-FFF2-40B4-BE49-F238E27FC236}">
                <a16:creationId xmlns:a16="http://schemas.microsoft.com/office/drawing/2014/main" id="{1578AFF4-6224-4CFD-B15D-D899117A2209}"/>
              </a:ext>
            </a:extLst>
          </p:cNvPr>
          <p:cNvSpPr txBox="1"/>
          <p:nvPr/>
        </p:nvSpPr>
        <p:spPr>
          <a:xfrm>
            <a:off x="3771953" y="5816708"/>
            <a:ext cx="529389" cy="401053"/>
          </a:xfrm>
          <a:prstGeom prst="rect">
            <a:avLst/>
          </a:prstGeom>
          <a:noFill/>
          <a:ln w="571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5" name="TextBox 54">
            <a:extLst>
              <a:ext uri="{FF2B5EF4-FFF2-40B4-BE49-F238E27FC236}">
                <a16:creationId xmlns:a16="http://schemas.microsoft.com/office/drawing/2014/main" id="{9EA6A4BA-9B2A-4DC0-9313-90D5D12E6C90}"/>
              </a:ext>
            </a:extLst>
          </p:cNvPr>
          <p:cNvSpPr txBox="1"/>
          <p:nvPr/>
        </p:nvSpPr>
        <p:spPr>
          <a:xfrm>
            <a:off x="7562449" y="5812092"/>
            <a:ext cx="529389" cy="401053"/>
          </a:xfrm>
          <a:prstGeom prst="rect">
            <a:avLst/>
          </a:prstGeom>
          <a:noFill/>
          <a:ln w="571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6" name="TextBox 55">
            <a:extLst>
              <a:ext uri="{FF2B5EF4-FFF2-40B4-BE49-F238E27FC236}">
                <a16:creationId xmlns:a16="http://schemas.microsoft.com/office/drawing/2014/main" id="{C5534FB7-9F33-49FE-98BE-925BE67E9F20}"/>
              </a:ext>
            </a:extLst>
          </p:cNvPr>
          <p:cNvSpPr txBox="1"/>
          <p:nvPr/>
        </p:nvSpPr>
        <p:spPr>
          <a:xfrm>
            <a:off x="11318814" y="5812093"/>
            <a:ext cx="529389" cy="401053"/>
          </a:xfrm>
          <a:prstGeom prst="rect">
            <a:avLst/>
          </a:prstGeom>
          <a:noFill/>
          <a:ln w="571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57" name="Picture 2" descr="http://www.clker.com/cliparts/j/p/l/D/8/K/green-tick-md.png">
            <a:extLst>
              <a:ext uri="{FF2B5EF4-FFF2-40B4-BE49-F238E27FC236}">
                <a16:creationId xmlns:a16="http://schemas.microsoft.com/office/drawing/2014/main" id="{F75E454D-AD36-4BC4-9214-5F1F96B70BD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512356" y="1783298"/>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http://www.clker.com/cliparts/j/p/l/D/8/K/green-tick-md.png">
            <a:extLst>
              <a:ext uri="{FF2B5EF4-FFF2-40B4-BE49-F238E27FC236}">
                <a16:creationId xmlns:a16="http://schemas.microsoft.com/office/drawing/2014/main" id="{1A92B502-DA1B-43F1-AE9F-37D9BEDA7F7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677412" y="2773780"/>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http://www.clker.com/cliparts/j/p/l/D/8/K/green-tick-md.png">
            <a:extLst>
              <a:ext uri="{FF2B5EF4-FFF2-40B4-BE49-F238E27FC236}">
                <a16:creationId xmlns:a16="http://schemas.microsoft.com/office/drawing/2014/main" id="{1F4F200B-FE4F-4EC0-9450-B94BE44B981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923856" y="3709769"/>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http://www.clker.com/cliparts/j/p/l/D/8/K/green-tick-md.png">
            <a:extLst>
              <a:ext uri="{FF2B5EF4-FFF2-40B4-BE49-F238E27FC236}">
                <a16:creationId xmlns:a16="http://schemas.microsoft.com/office/drawing/2014/main" id="{20D1D687-BCEC-43F8-9C96-EA9C602A4CF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535056" y="4681447"/>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 descr="http://www.clker.com/cliparts/j/p/l/D/8/K/green-tick-md.png">
            <a:extLst>
              <a:ext uri="{FF2B5EF4-FFF2-40B4-BE49-F238E27FC236}">
                <a16:creationId xmlns:a16="http://schemas.microsoft.com/office/drawing/2014/main" id="{7760A056-27C9-47A0-9423-B2D73BEB80B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24131" y="5666397"/>
            <a:ext cx="422268" cy="440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2558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extBox 65">
            <a:extLst>
              <a:ext uri="{FF2B5EF4-FFF2-40B4-BE49-F238E27FC236}">
                <a16:creationId xmlns:a16="http://schemas.microsoft.com/office/drawing/2014/main" id="{265D1C73-CD4C-4234-9F52-60BDECAF0A28}"/>
              </a:ext>
            </a:extLst>
          </p:cNvPr>
          <p:cNvSpPr txBox="1"/>
          <p:nvPr/>
        </p:nvSpPr>
        <p:spPr>
          <a:xfrm>
            <a:off x="8493261" y="5751866"/>
            <a:ext cx="18875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[tradition]</a:t>
            </a:r>
          </a:p>
        </p:txBody>
      </p:sp>
      <p:sp>
        <p:nvSpPr>
          <p:cNvPr id="67" name="TextBox 66">
            <a:extLst>
              <a:ext uri="{FF2B5EF4-FFF2-40B4-BE49-F238E27FC236}">
                <a16:creationId xmlns:a16="http://schemas.microsoft.com/office/drawing/2014/main" id="{AA84AB81-99B8-4B77-B70C-0DF9456F3680}"/>
              </a:ext>
            </a:extLst>
          </p:cNvPr>
          <p:cNvSpPr txBox="1"/>
          <p:nvPr/>
        </p:nvSpPr>
        <p:spPr>
          <a:xfrm>
            <a:off x="8448845" y="3954483"/>
            <a:ext cx="18875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[cultural]</a:t>
            </a:r>
          </a:p>
        </p:txBody>
      </p:sp>
      <p:sp>
        <p:nvSpPr>
          <p:cNvPr id="50" name="TextBox 49">
            <a:extLst>
              <a:ext uri="{FF2B5EF4-FFF2-40B4-BE49-F238E27FC236}">
                <a16:creationId xmlns:a16="http://schemas.microsoft.com/office/drawing/2014/main" id="{D65198BF-D51C-4E2D-AE82-DB7ED79FA4A7}"/>
              </a:ext>
            </a:extLst>
          </p:cNvPr>
          <p:cNvSpPr txBox="1"/>
          <p:nvPr/>
        </p:nvSpPr>
        <p:spPr>
          <a:xfrm>
            <a:off x="6301090" y="3823253"/>
            <a:ext cx="175716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decide]</a:t>
            </a:r>
          </a:p>
        </p:txBody>
      </p:sp>
      <p:sp>
        <p:nvSpPr>
          <p:cNvPr id="55" name="TextBox 54">
            <a:extLst>
              <a:ext uri="{FF2B5EF4-FFF2-40B4-BE49-F238E27FC236}">
                <a16:creationId xmlns:a16="http://schemas.microsoft.com/office/drawing/2014/main" id="{F42251E8-D469-43B7-BEEF-4B0E31CF1B37}"/>
              </a:ext>
            </a:extLst>
          </p:cNvPr>
          <p:cNvSpPr txBox="1"/>
          <p:nvPr/>
        </p:nvSpPr>
        <p:spPr>
          <a:xfrm>
            <a:off x="6390998" y="5701127"/>
            <a:ext cx="175716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invite]</a:t>
            </a:r>
          </a:p>
        </p:txBody>
      </p:sp>
      <p:sp>
        <p:nvSpPr>
          <p:cNvPr id="68" name="TextBox 67">
            <a:extLst>
              <a:ext uri="{FF2B5EF4-FFF2-40B4-BE49-F238E27FC236}">
                <a16:creationId xmlns:a16="http://schemas.microsoft.com/office/drawing/2014/main" id="{B30B04E2-9E76-465F-8530-E1ACDAD7F46B}"/>
              </a:ext>
            </a:extLst>
          </p:cNvPr>
          <p:cNvSpPr txBox="1"/>
          <p:nvPr/>
        </p:nvSpPr>
        <p:spPr>
          <a:xfrm>
            <a:off x="4011166" y="5843913"/>
            <a:ext cx="18875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[typical]</a:t>
            </a:r>
          </a:p>
        </p:txBody>
      </p:sp>
      <p:sp>
        <p:nvSpPr>
          <p:cNvPr id="64" name="TextBox 63">
            <a:extLst>
              <a:ext uri="{FF2B5EF4-FFF2-40B4-BE49-F238E27FC236}">
                <a16:creationId xmlns:a16="http://schemas.microsoft.com/office/drawing/2014/main" id="{F26B0DF0-4096-438B-82BE-58264D0F4B16}"/>
              </a:ext>
            </a:extLst>
          </p:cNvPr>
          <p:cNvSpPr txBox="1"/>
          <p:nvPr/>
        </p:nvSpPr>
        <p:spPr>
          <a:xfrm>
            <a:off x="3938068" y="3633392"/>
            <a:ext cx="203473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have a good time, chat]</a:t>
            </a:r>
          </a:p>
        </p:txBody>
      </p:sp>
      <p:pic>
        <p:nvPicPr>
          <p:cNvPr id="7186" name="Picture 18" descr="Concert, Crowd, Audience, People, Music, Entertainment">
            <a:extLst>
              <a:ext uri="{FF2B5EF4-FFF2-40B4-BE49-F238E27FC236}">
                <a16:creationId xmlns:a16="http://schemas.microsoft.com/office/drawing/2014/main" id="{EBAE9A6B-28C0-489B-94CC-2D64B55CCC1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7015" y="2859619"/>
            <a:ext cx="1642295" cy="1094864"/>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Card, Invitation, Invitation Card, Blank, Message">
            <a:extLst>
              <a:ext uri="{FF2B5EF4-FFF2-40B4-BE49-F238E27FC236}">
                <a16:creationId xmlns:a16="http://schemas.microsoft.com/office/drawing/2014/main" id="{3C483351-6952-47BB-9101-DB66D8EFA46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3826" y="4640211"/>
            <a:ext cx="1403176" cy="1122541"/>
          </a:xfrm>
          <a:prstGeom prst="rect">
            <a:avLst/>
          </a:prstGeom>
          <a:noFill/>
          <a:extLst>
            <a:ext uri="{909E8E84-426E-40DD-AFC4-6F175D3DCCD1}">
              <a14:hiddenFill xmlns:a14="http://schemas.microsoft.com/office/drawing/2010/main">
                <a:solidFill>
                  <a:srgbClr val="FFFFFF"/>
                </a:solidFill>
              </a14:hiddenFill>
            </a:ext>
          </a:extLst>
        </p:spPr>
      </p:pic>
      <p:pic>
        <p:nvPicPr>
          <p:cNvPr id="7184" name="Picture 16" descr="Friends, Group, Women, Grill, Happy, Food, Relax, Fun">
            <a:extLst>
              <a:ext uri="{FF2B5EF4-FFF2-40B4-BE49-F238E27FC236}">
                <a16:creationId xmlns:a16="http://schemas.microsoft.com/office/drawing/2014/main" id="{AD9A1AE7-59BC-4475-A048-1D95D03BE9B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25797" y="2662165"/>
            <a:ext cx="1058264" cy="1058264"/>
          </a:xfrm>
          <a:prstGeom prst="rect">
            <a:avLst/>
          </a:prstGeom>
          <a:noFill/>
          <a:extLst>
            <a:ext uri="{909E8E84-426E-40DD-AFC4-6F175D3DCCD1}">
              <a14:hiddenFill xmlns:a14="http://schemas.microsoft.com/office/drawing/2010/main">
                <a:solidFill>
                  <a:srgbClr val="FFFFFF"/>
                </a:solidFill>
              </a14:hiddenFill>
            </a:ext>
          </a:extLst>
        </p:spPr>
      </p:pic>
      <p:pic>
        <p:nvPicPr>
          <p:cNvPr id="7196" name="Picture 28" descr="Drink, Coffee, Tea, Cup, Beverage, Hot Drink">
            <a:extLst>
              <a:ext uri="{FF2B5EF4-FFF2-40B4-BE49-F238E27FC236}">
                <a16:creationId xmlns:a16="http://schemas.microsoft.com/office/drawing/2014/main" id="{383362DB-D5BB-419C-8408-9B3DC9DD4A7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4786" y="4592119"/>
            <a:ext cx="1042697" cy="1374985"/>
          </a:xfrm>
          <a:prstGeom prst="rect">
            <a:avLst/>
          </a:prstGeom>
          <a:noFill/>
          <a:extLst>
            <a:ext uri="{909E8E84-426E-40DD-AFC4-6F175D3DCCD1}">
              <a14:hiddenFill xmlns:a14="http://schemas.microsoft.com/office/drawing/2010/main">
                <a:solidFill>
                  <a:srgbClr val="FFFFFF"/>
                </a:solidFill>
              </a14:hiddenFill>
            </a:ext>
          </a:extLst>
        </p:spPr>
      </p:pic>
      <p:pic>
        <p:nvPicPr>
          <p:cNvPr id="7192" name="Picture 24" descr="Holi, Girl, Indian, India, Dance, Fun, Paint, Festival">
            <a:extLst>
              <a:ext uri="{FF2B5EF4-FFF2-40B4-BE49-F238E27FC236}">
                <a16:creationId xmlns:a16="http://schemas.microsoft.com/office/drawing/2014/main" id="{7165AC95-9A3F-4AD7-82D3-91869B7569F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24669" y="4759781"/>
            <a:ext cx="1559495" cy="1039663"/>
          </a:xfrm>
          <a:prstGeom prst="rect">
            <a:avLst/>
          </a:prstGeom>
          <a:noFill/>
          <a:extLst>
            <a:ext uri="{909E8E84-426E-40DD-AFC4-6F175D3DCCD1}">
              <a14:hiddenFill xmlns:a14="http://schemas.microsoft.com/office/drawing/2010/main">
                <a:solidFill>
                  <a:srgbClr val="FFFFFF"/>
                </a:solidFill>
              </a14:hiddenFill>
            </a:ext>
          </a:extLst>
        </p:spPr>
      </p:pic>
      <p:pic>
        <p:nvPicPr>
          <p:cNvPr id="7194" name="Picture 26" descr="Bada Bagh, Temple, Cultural Site, Historically">
            <a:extLst>
              <a:ext uri="{FF2B5EF4-FFF2-40B4-BE49-F238E27FC236}">
                <a16:creationId xmlns:a16="http://schemas.microsoft.com/office/drawing/2014/main" id="{30FDC10B-7D6B-4A55-B31A-7439ED4FD9A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74273" y="2881993"/>
            <a:ext cx="1636670" cy="1091113"/>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a:extLst>
              <a:ext uri="{FF2B5EF4-FFF2-40B4-BE49-F238E27FC236}">
                <a16:creationId xmlns:a16="http://schemas.microsoft.com/office/drawing/2014/main" id="{CC101CB6-DE59-4A91-AC3A-D8079D70CB78}"/>
              </a:ext>
            </a:extLst>
          </p:cNvPr>
          <p:cNvSpPr txBox="1"/>
          <p:nvPr/>
        </p:nvSpPr>
        <p:spPr>
          <a:xfrm>
            <a:off x="8470684" y="2015240"/>
            <a:ext cx="18875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[atmosphere]</a:t>
            </a:r>
          </a:p>
        </p:txBody>
      </p:sp>
      <p:pic>
        <p:nvPicPr>
          <p:cNvPr id="7190" name="Picture 22" descr="December, Festive Season, Party, To Celebrate">
            <a:extLst>
              <a:ext uri="{FF2B5EF4-FFF2-40B4-BE49-F238E27FC236}">
                <a16:creationId xmlns:a16="http://schemas.microsoft.com/office/drawing/2014/main" id="{33D4353E-4290-4053-A254-D0BB3CAFB99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591404" y="951492"/>
            <a:ext cx="1626026" cy="1080630"/>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id="{6F5E9EC2-CA7B-4AD8-A8EA-AE9C5580593C}"/>
              </a:ext>
            </a:extLst>
          </p:cNvPr>
          <p:cNvSpPr txBox="1"/>
          <p:nvPr/>
        </p:nvSpPr>
        <p:spPr>
          <a:xfrm>
            <a:off x="6265459" y="1682896"/>
            <a:ext cx="175716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get in touch]</a:t>
            </a:r>
          </a:p>
        </p:txBody>
      </p:sp>
      <p:pic>
        <p:nvPicPr>
          <p:cNvPr id="7182" name="Picture 14" descr="Contact Us, Contact, Business, Communication, About Us">
            <a:extLst>
              <a:ext uri="{FF2B5EF4-FFF2-40B4-BE49-F238E27FC236}">
                <a16:creationId xmlns:a16="http://schemas.microsoft.com/office/drawing/2014/main" id="{D6A663CE-ADC9-4022-A1C8-2AAB87B51244}"/>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r="25556" b="6305"/>
          <a:stretch/>
        </p:blipFill>
        <p:spPr bwMode="auto">
          <a:xfrm>
            <a:off x="6333051" y="1055680"/>
            <a:ext cx="1689576" cy="609145"/>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Smiley, Yellow, Happy, Smile, Emoticon, Smilies, Face">
            <a:extLst>
              <a:ext uri="{FF2B5EF4-FFF2-40B4-BE49-F238E27FC236}">
                <a16:creationId xmlns:a16="http://schemas.microsoft.com/office/drawing/2014/main" id="{246B6320-D491-431C-A6E8-A59F57063CFE}"/>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3723" t="2944" r="14199" b="3550"/>
          <a:stretch/>
        </p:blipFill>
        <p:spPr bwMode="auto">
          <a:xfrm>
            <a:off x="4340457" y="973364"/>
            <a:ext cx="1313352" cy="127785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Direction, Decision, Decisions, Junction, Away">
            <a:extLst>
              <a:ext uri="{FF2B5EF4-FFF2-40B4-BE49-F238E27FC236}">
                <a16:creationId xmlns:a16="http://schemas.microsoft.com/office/drawing/2014/main" id="{38488E9D-A9BF-4D77-BF61-495801FA6E45}"/>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2243" t="5598" r="10675" b="7604"/>
          <a:stretch/>
        </p:blipFill>
        <p:spPr bwMode="auto">
          <a:xfrm>
            <a:off x="6685807" y="2721357"/>
            <a:ext cx="1009404" cy="1136653"/>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p:cNvSpPr txBox="1"/>
          <p:nvPr/>
        </p:nvSpPr>
        <p:spPr>
          <a:xfrm>
            <a:off x="1867432" y="1862225"/>
            <a:ext cx="175716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decide]</a:t>
            </a:r>
          </a:p>
        </p:txBody>
      </p:sp>
      <p:pic>
        <p:nvPicPr>
          <p:cNvPr id="7170" name="Picture 2" descr="Scale, Question, Importance, Balance, Choice, Choose">
            <a:extLst>
              <a:ext uri="{FF2B5EF4-FFF2-40B4-BE49-F238E27FC236}">
                <a16:creationId xmlns:a16="http://schemas.microsoft.com/office/drawing/2014/main" id="{D7DC19D0-2538-4FFE-90C0-55E745872F6E}"/>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962871" y="1009842"/>
            <a:ext cx="1545849" cy="858268"/>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a:extLst>
              <a:ext uri="{FF2B5EF4-FFF2-40B4-BE49-F238E27FC236}">
                <a16:creationId xmlns:a16="http://schemas.microsoft.com/office/drawing/2014/main" id="{923E499E-20E4-5B40-8548-E558C0B60A37}"/>
              </a:ext>
            </a:extLst>
          </p:cNvPr>
          <p:cNvSpPr/>
          <p:nvPr/>
        </p:nvSpPr>
        <p:spPr>
          <a:xfrm>
            <a:off x="1867433" y="821075"/>
            <a:ext cx="1725502"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5" name="Rounded Rectangle 34">
            <a:extLst>
              <a:ext uri="{FF2B5EF4-FFF2-40B4-BE49-F238E27FC236}">
                <a16:creationId xmlns:a16="http://schemas.microsoft.com/office/drawing/2014/main" id="{BEC1F8B4-6755-CB43-BE84-615F3FC904F4}"/>
              </a:ext>
            </a:extLst>
          </p:cNvPr>
          <p:cNvSpPr/>
          <p:nvPr/>
        </p:nvSpPr>
        <p:spPr>
          <a:xfrm>
            <a:off x="4092180" y="829239"/>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6" name="Rounded Rectangle 35">
            <a:extLst>
              <a:ext uri="{FF2B5EF4-FFF2-40B4-BE49-F238E27FC236}">
                <a16:creationId xmlns:a16="http://schemas.microsoft.com/office/drawing/2014/main" id="{3A6F8417-5454-3941-BC19-54C930B70CCA}"/>
              </a:ext>
            </a:extLst>
          </p:cNvPr>
          <p:cNvSpPr/>
          <p:nvPr/>
        </p:nvSpPr>
        <p:spPr>
          <a:xfrm>
            <a:off x="1867432" y="2662165"/>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4" name="Rounded Rectangle 43">
            <a:extLst>
              <a:ext uri="{FF2B5EF4-FFF2-40B4-BE49-F238E27FC236}">
                <a16:creationId xmlns:a16="http://schemas.microsoft.com/office/drawing/2014/main" id="{EDB77240-D5BB-3F4D-A8CB-3A1ACD5233F9}"/>
              </a:ext>
            </a:extLst>
          </p:cNvPr>
          <p:cNvSpPr/>
          <p:nvPr/>
        </p:nvSpPr>
        <p:spPr>
          <a:xfrm>
            <a:off x="1867432" y="4557699"/>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5" name="Rounded Rectangle 44">
            <a:extLst>
              <a:ext uri="{FF2B5EF4-FFF2-40B4-BE49-F238E27FC236}">
                <a16:creationId xmlns:a16="http://schemas.microsoft.com/office/drawing/2014/main" id="{EE7A561A-9D16-444B-B078-13205908D781}"/>
              </a:ext>
            </a:extLst>
          </p:cNvPr>
          <p:cNvSpPr/>
          <p:nvPr/>
        </p:nvSpPr>
        <p:spPr>
          <a:xfrm>
            <a:off x="4092178" y="2650317"/>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6" name="Rounded Rectangle 55">
            <a:extLst>
              <a:ext uri="{FF2B5EF4-FFF2-40B4-BE49-F238E27FC236}">
                <a16:creationId xmlns:a16="http://schemas.microsoft.com/office/drawing/2014/main" id="{5CCC377C-E53F-864D-AD44-4AE045581591}"/>
              </a:ext>
            </a:extLst>
          </p:cNvPr>
          <p:cNvSpPr/>
          <p:nvPr/>
        </p:nvSpPr>
        <p:spPr>
          <a:xfrm>
            <a:off x="6316923" y="821073"/>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7" name="Rounded Rectangle 56">
            <a:extLst>
              <a:ext uri="{FF2B5EF4-FFF2-40B4-BE49-F238E27FC236}">
                <a16:creationId xmlns:a16="http://schemas.microsoft.com/office/drawing/2014/main" id="{9F6E1080-FFE1-6D45-8861-E45E2B9D4F6B}"/>
              </a:ext>
            </a:extLst>
          </p:cNvPr>
          <p:cNvSpPr/>
          <p:nvPr/>
        </p:nvSpPr>
        <p:spPr>
          <a:xfrm>
            <a:off x="8541666" y="829239"/>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8" name="Rounded Rectangle 57">
            <a:extLst>
              <a:ext uri="{FF2B5EF4-FFF2-40B4-BE49-F238E27FC236}">
                <a16:creationId xmlns:a16="http://schemas.microsoft.com/office/drawing/2014/main" id="{D0029263-89FE-704F-892A-6959D1EE8942}"/>
              </a:ext>
            </a:extLst>
          </p:cNvPr>
          <p:cNvSpPr/>
          <p:nvPr/>
        </p:nvSpPr>
        <p:spPr>
          <a:xfrm>
            <a:off x="6316924" y="2650316"/>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9" name="Rounded Rectangle 58">
            <a:extLst>
              <a:ext uri="{FF2B5EF4-FFF2-40B4-BE49-F238E27FC236}">
                <a16:creationId xmlns:a16="http://schemas.microsoft.com/office/drawing/2014/main" id="{F23F8464-FE92-E748-AE14-2CBEC2134B60}"/>
              </a:ext>
            </a:extLst>
          </p:cNvPr>
          <p:cNvSpPr/>
          <p:nvPr/>
        </p:nvSpPr>
        <p:spPr>
          <a:xfrm>
            <a:off x="8541666" y="2721357"/>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0" name="Rounded Rectangle 59">
            <a:extLst>
              <a:ext uri="{FF2B5EF4-FFF2-40B4-BE49-F238E27FC236}">
                <a16:creationId xmlns:a16="http://schemas.microsoft.com/office/drawing/2014/main" id="{BF693C99-49B3-AB40-B842-C1CD09ABEEE5}"/>
              </a:ext>
            </a:extLst>
          </p:cNvPr>
          <p:cNvSpPr/>
          <p:nvPr/>
        </p:nvSpPr>
        <p:spPr>
          <a:xfrm>
            <a:off x="4134382" y="4640211"/>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1" name="Rounded Rectangle 60">
            <a:extLst>
              <a:ext uri="{FF2B5EF4-FFF2-40B4-BE49-F238E27FC236}">
                <a16:creationId xmlns:a16="http://schemas.microsoft.com/office/drawing/2014/main" id="{3FC95477-1E44-9E46-A67C-50B7FD770712}"/>
              </a:ext>
            </a:extLst>
          </p:cNvPr>
          <p:cNvSpPr/>
          <p:nvPr/>
        </p:nvSpPr>
        <p:spPr>
          <a:xfrm>
            <a:off x="6422663" y="4609946"/>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2" name="Rounded Rectangle 61">
            <a:extLst>
              <a:ext uri="{FF2B5EF4-FFF2-40B4-BE49-F238E27FC236}">
                <a16:creationId xmlns:a16="http://schemas.microsoft.com/office/drawing/2014/main" id="{206B44FA-740A-9047-9617-0C7B6E264DC5}"/>
              </a:ext>
            </a:extLst>
          </p:cNvPr>
          <p:cNvSpPr/>
          <p:nvPr/>
        </p:nvSpPr>
        <p:spPr>
          <a:xfrm>
            <a:off x="8574273" y="4629746"/>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2" name="Rounded Rectangle 11">
            <a:extLst>
              <a:ext uri="{FF2B5EF4-FFF2-40B4-BE49-F238E27FC236}">
                <a16:creationId xmlns:a16="http://schemas.microsoft.com/office/drawing/2014/main" id="{483D7EB9-C2AA-4190-98DE-925F861600E9}"/>
              </a:ext>
            </a:extLst>
          </p:cNvPr>
          <p:cNvSpPr/>
          <p:nvPr/>
        </p:nvSpPr>
        <p:spPr>
          <a:xfrm>
            <a:off x="10620260" y="158883"/>
            <a:ext cx="1342052" cy="366897"/>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54" name="Picture 53" descr="background rectangle">
            <a:extLst>
              <a:ext uri="{C183D7F6-B498-43B3-948B-1728B52AA6E4}">
                <adec:decorative xmlns:adec="http://schemas.microsoft.com/office/drawing/2017/decorative" val="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0411" y="85456"/>
            <a:ext cx="6807200" cy="567720"/>
          </a:xfrm>
          <a:prstGeom prst="rect">
            <a:avLst/>
          </a:prstGeom>
        </p:spPr>
      </p:pic>
      <p:sp>
        <p:nvSpPr>
          <p:cNvPr id="3" name="Rounded Rectangle 2">
            <a:extLst>
              <a:ext uri="{FF2B5EF4-FFF2-40B4-BE49-F238E27FC236}">
                <a16:creationId xmlns:a16="http://schemas.microsoft.com/office/drawing/2014/main" id="{92328F57-76B0-D348-833E-8D535BF4B1A9}"/>
              </a:ext>
            </a:extLst>
          </p:cNvPr>
          <p:cNvSpPr/>
          <p:nvPr/>
        </p:nvSpPr>
        <p:spPr>
          <a:xfrm>
            <a:off x="1725480" y="691054"/>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A</a:t>
            </a:r>
          </a:p>
        </p:txBody>
      </p:sp>
      <p:sp>
        <p:nvSpPr>
          <p:cNvPr id="37" name="Rounded Rectangle 36">
            <a:extLst>
              <a:ext uri="{FF2B5EF4-FFF2-40B4-BE49-F238E27FC236}">
                <a16:creationId xmlns:a16="http://schemas.microsoft.com/office/drawing/2014/main" id="{B55332C8-B400-4D42-9614-F77F0D1EC641}"/>
              </a:ext>
            </a:extLst>
          </p:cNvPr>
          <p:cNvSpPr/>
          <p:nvPr/>
        </p:nvSpPr>
        <p:spPr>
          <a:xfrm>
            <a:off x="4004989" y="679317"/>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B</a:t>
            </a:r>
          </a:p>
        </p:txBody>
      </p:sp>
      <p:sp>
        <p:nvSpPr>
          <p:cNvPr id="38" name="Rounded Rectangle 37">
            <a:extLst>
              <a:ext uri="{FF2B5EF4-FFF2-40B4-BE49-F238E27FC236}">
                <a16:creationId xmlns:a16="http://schemas.microsoft.com/office/drawing/2014/main" id="{D6B98A7C-709F-0B43-AF11-C1DD5D1AD0E0}"/>
              </a:ext>
            </a:extLst>
          </p:cNvPr>
          <p:cNvSpPr/>
          <p:nvPr/>
        </p:nvSpPr>
        <p:spPr>
          <a:xfrm>
            <a:off x="6229737" y="670369"/>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C</a:t>
            </a:r>
          </a:p>
        </p:txBody>
      </p:sp>
      <p:sp>
        <p:nvSpPr>
          <p:cNvPr id="39" name="Rounded Rectangle 38">
            <a:extLst>
              <a:ext uri="{FF2B5EF4-FFF2-40B4-BE49-F238E27FC236}">
                <a16:creationId xmlns:a16="http://schemas.microsoft.com/office/drawing/2014/main" id="{FDE1FA54-BEC9-504C-AE35-60509D07AAEF}"/>
              </a:ext>
            </a:extLst>
          </p:cNvPr>
          <p:cNvSpPr/>
          <p:nvPr/>
        </p:nvSpPr>
        <p:spPr>
          <a:xfrm>
            <a:off x="8446165" y="679318"/>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D</a:t>
            </a:r>
          </a:p>
        </p:txBody>
      </p:sp>
      <p:sp>
        <p:nvSpPr>
          <p:cNvPr id="41" name="Rounded Rectangle 40">
            <a:extLst>
              <a:ext uri="{FF2B5EF4-FFF2-40B4-BE49-F238E27FC236}">
                <a16:creationId xmlns:a16="http://schemas.microsoft.com/office/drawing/2014/main" id="{22A6BD2D-F877-4E4D-8A10-4AE6B1EBEFFA}"/>
              </a:ext>
            </a:extLst>
          </p:cNvPr>
          <p:cNvSpPr/>
          <p:nvPr/>
        </p:nvSpPr>
        <p:spPr>
          <a:xfrm>
            <a:off x="3988096" y="2573272"/>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F</a:t>
            </a:r>
          </a:p>
        </p:txBody>
      </p:sp>
      <p:sp>
        <p:nvSpPr>
          <p:cNvPr id="42" name="Rounded Rectangle 41">
            <a:extLst>
              <a:ext uri="{FF2B5EF4-FFF2-40B4-BE49-F238E27FC236}">
                <a16:creationId xmlns:a16="http://schemas.microsoft.com/office/drawing/2014/main" id="{11F231BA-18E2-B241-8A85-F80048CA19C6}"/>
              </a:ext>
            </a:extLst>
          </p:cNvPr>
          <p:cNvSpPr/>
          <p:nvPr/>
        </p:nvSpPr>
        <p:spPr>
          <a:xfrm>
            <a:off x="6229736" y="2570394"/>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G</a:t>
            </a:r>
          </a:p>
        </p:txBody>
      </p:sp>
      <p:sp>
        <p:nvSpPr>
          <p:cNvPr id="43" name="Rounded Rectangle 42">
            <a:extLst>
              <a:ext uri="{FF2B5EF4-FFF2-40B4-BE49-F238E27FC236}">
                <a16:creationId xmlns:a16="http://schemas.microsoft.com/office/drawing/2014/main" id="{6F0204D1-18D3-6744-9248-8DD3887EE8C1}"/>
              </a:ext>
            </a:extLst>
          </p:cNvPr>
          <p:cNvSpPr/>
          <p:nvPr/>
        </p:nvSpPr>
        <p:spPr>
          <a:xfrm>
            <a:off x="8441939" y="2572198"/>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H</a:t>
            </a:r>
          </a:p>
        </p:txBody>
      </p:sp>
      <p:sp>
        <p:nvSpPr>
          <p:cNvPr id="47" name="Rounded Rectangle 46">
            <a:extLst>
              <a:ext uri="{FF2B5EF4-FFF2-40B4-BE49-F238E27FC236}">
                <a16:creationId xmlns:a16="http://schemas.microsoft.com/office/drawing/2014/main" id="{DB369CDD-2655-D446-AD48-353DAD27FF48}"/>
              </a:ext>
            </a:extLst>
          </p:cNvPr>
          <p:cNvSpPr/>
          <p:nvPr/>
        </p:nvSpPr>
        <p:spPr>
          <a:xfrm>
            <a:off x="3988095" y="4479300"/>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J</a:t>
            </a:r>
          </a:p>
        </p:txBody>
      </p:sp>
      <p:sp>
        <p:nvSpPr>
          <p:cNvPr id="48" name="Rounded Rectangle 47">
            <a:extLst>
              <a:ext uri="{FF2B5EF4-FFF2-40B4-BE49-F238E27FC236}">
                <a16:creationId xmlns:a16="http://schemas.microsoft.com/office/drawing/2014/main" id="{0FCD82F3-2759-5149-A51B-B37A8E70CE37}"/>
              </a:ext>
            </a:extLst>
          </p:cNvPr>
          <p:cNvSpPr/>
          <p:nvPr/>
        </p:nvSpPr>
        <p:spPr>
          <a:xfrm>
            <a:off x="6281184" y="4475362"/>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K</a:t>
            </a:r>
          </a:p>
        </p:txBody>
      </p:sp>
      <p:sp>
        <p:nvSpPr>
          <p:cNvPr id="49" name="Rounded Rectangle 48">
            <a:extLst>
              <a:ext uri="{FF2B5EF4-FFF2-40B4-BE49-F238E27FC236}">
                <a16:creationId xmlns:a16="http://schemas.microsoft.com/office/drawing/2014/main" id="{8F937E00-FBDB-0D4E-BCCC-234A27EE8685}"/>
              </a:ext>
            </a:extLst>
          </p:cNvPr>
          <p:cNvSpPr/>
          <p:nvPr/>
        </p:nvSpPr>
        <p:spPr>
          <a:xfrm>
            <a:off x="8441938" y="4475362"/>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L</a:t>
            </a:r>
          </a:p>
        </p:txBody>
      </p:sp>
      <p:sp>
        <p:nvSpPr>
          <p:cNvPr id="17" name="Title 16"/>
          <p:cNvSpPr>
            <a:spLocks noGrp="1"/>
          </p:cNvSpPr>
          <p:nvPr>
            <p:ph type="title"/>
          </p:nvPr>
        </p:nvSpPr>
        <p:spPr>
          <a:xfrm>
            <a:off x="-20411" y="-331836"/>
            <a:ext cx="10515600" cy="1325563"/>
          </a:xfrm>
        </p:spPr>
        <p:txBody>
          <a:bodyPr>
            <a:normAutofit/>
          </a:bodyPr>
          <a:lstStyle/>
          <a:p>
            <a:r>
              <a:rPr lang="en-GB" sz="3200" b="1" dirty="0" err="1">
                <a:solidFill>
                  <a:schemeClr val="bg1"/>
                </a:solidFill>
              </a:rPr>
              <a:t>Wie</a:t>
            </a:r>
            <a:r>
              <a:rPr lang="en-GB" sz="3200" b="1" dirty="0">
                <a:solidFill>
                  <a:schemeClr val="bg1"/>
                </a:solidFill>
              </a:rPr>
              <a:t> </a:t>
            </a:r>
            <a:r>
              <a:rPr lang="en-GB" sz="3200" b="1" dirty="0" err="1">
                <a:solidFill>
                  <a:schemeClr val="bg1"/>
                </a:solidFill>
              </a:rPr>
              <a:t>schreibt</a:t>
            </a:r>
            <a:r>
              <a:rPr lang="en-GB" sz="3200" b="1" dirty="0">
                <a:solidFill>
                  <a:schemeClr val="bg1"/>
                </a:solidFill>
              </a:rPr>
              <a:t> man das?</a:t>
            </a:r>
          </a:p>
        </p:txBody>
      </p:sp>
      <p:pic>
        <p:nvPicPr>
          <p:cNvPr id="51" name="Picture 50" descr="A picture containing colorful, toy, decorated&#10;&#10;Description automatically generated">
            <a:extLst>
              <a:ext uri="{FF2B5EF4-FFF2-40B4-BE49-F238E27FC236}">
                <a16:creationId xmlns:a16="http://schemas.microsoft.com/office/drawing/2014/main" id="{D3688774-053B-4647-B516-CB7FE3D4E64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07836" y="4716440"/>
            <a:ext cx="1417531" cy="945020"/>
          </a:xfrm>
          <a:prstGeom prst="rect">
            <a:avLst/>
          </a:prstGeom>
          <a:solidFill>
            <a:srgbClr val="FFF4E7"/>
          </a:solidFill>
        </p:spPr>
      </p:pic>
      <p:sp>
        <p:nvSpPr>
          <p:cNvPr id="69" name="TextBox 68">
            <a:extLst>
              <a:ext uri="{FF2B5EF4-FFF2-40B4-BE49-F238E27FC236}">
                <a16:creationId xmlns:a16="http://schemas.microsoft.com/office/drawing/2014/main" id="{21F794D5-28B1-4D39-8AA4-EE384B54B3B0}"/>
              </a:ext>
            </a:extLst>
          </p:cNvPr>
          <p:cNvSpPr txBox="1"/>
          <p:nvPr/>
        </p:nvSpPr>
        <p:spPr>
          <a:xfrm>
            <a:off x="1785977" y="5718285"/>
            <a:ext cx="18875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[festival]</a:t>
            </a:r>
          </a:p>
        </p:txBody>
      </p:sp>
      <p:sp>
        <p:nvSpPr>
          <p:cNvPr id="70" name="TextBox 69">
            <a:extLst>
              <a:ext uri="{FF2B5EF4-FFF2-40B4-BE49-F238E27FC236}">
                <a16:creationId xmlns:a16="http://schemas.microsoft.com/office/drawing/2014/main" id="{6D85715A-3763-42FA-9866-F8AE41E4A079}"/>
              </a:ext>
            </a:extLst>
          </p:cNvPr>
          <p:cNvSpPr txBox="1"/>
          <p:nvPr/>
        </p:nvSpPr>
        <p:spPr>
          <a:xfrm>
            <a:off x="1772838" y="3891927"/>
            <a:ext cx="18875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entertain]</a:t>
            </a:r>
          </a:p>
        </p:txBody>
      </p:sp>
      <p:sp>
        <p:nvSpPr>
          <p:cNvPr id="46" name="Rounded Rectangle 45">
            <a:extLst>
              <a:ext uri="{FF2B5EF4-FFF2-40B4-BE49-F238E27FC236}">
                <a16:creationId xmlns:a16="http://schemas.microsoft.com/office/drawing/2014/main" id="{578D22FC-BFAD-534E-B6F9-F050A36A2FDF}"/>
              </a:ext>
            </a:extLst>
          </p:cNvPr>
          <p:cNvSpPr/>
          <p:nvPr/>
        </p:nvSpPr>
        <p:spPr>
          <a:xfrm>
            <a:off x="1708991" y="4470925"/>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I</a:t>
            </a:r>
          </a:p>
        </p:txBody>
      </p:sp>
      <p:sp>
        <p:nvSpPr>
          <p:cNvPr id="40" name="Rounded Rectangle 39">
            <a:extLst>
              <a:ext uri="{FF2B5EF4-FFF2-40B4-BE49-F238E27FC236}">
                <a16:creationId xmlns:a16="http://schemas.microsoft.com/office/drawing/2014/main" id="{B2128A51-AC73-0F4A-A2FF-37029B469359}"/>
              </a:ext>
            </a:extLst>
          </p:cNvPr>
          <p:cNvSpPr/>
          <p:nvPr/>
        </p:nvSpPr>
        <p:spPr>
          <a:xfrm>
            <a:off x="1708990" y="2570394"/>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E</a:t>
            </a:r>
          </a:p>
        </p:txBody>
      </p:sp>
    </p:spTree>
    <p:extLst>
      <p:ext uri="{BB962C8B-B14F-4D97-AF65-F5344CB8AC3E}">
        <p14:creationId xmlns:p14="http://schemas.microsoft.com/office/powerpoint/2010/main" val="3417717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p:cTn id="6" dur="3000"/>
                                        <p:tgtEl>
                                          <p:spTgt spid="3"/>
                                        </p:tgtEl>
                                        <p:attrNameLst>
                                          <p:attrName>style.opacity</p:attrName>
                                        </p:attrNameLst>
                                      </p:cBhvr>
                                      <p:to>
                                        <p:strVal val="0"/>
                                      </p:to>
                                    </p:set>
                                    <p:animEffect filter="image" prLst="opacity: 0">
                                      <p:cBhvr rctx="IE">
                                        <p:cTn id="7" dur="3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mph" presetSubtype="0" grpId="0" nodeType="clickEffect">
                                  <p:stCondLst>
                                    <p:cond delay="0"/>
                                  </p:stCondLst>
                                  <p:childTnLst>
                                    <p:set>
                                      <p:cBhvr>
                                        <p:cTn id="11" dur="3000"/>
                                        <p:tgtEl>
                                          <p:spTgt spid="42"/>
                                        </p:tgtEl>
                                        <p:attrNameLst>
                                          <p:attrName>style.opacity</p:attrName>
                                        </p:attrNameLst>
                                      </p:cBhvr>
                                      <p:to>
                                        <p:strVal val="0"/>
                                      </p:to>
                                    </p:set>
                                    <p:animEffect filter="image" prLst="opacity: 0">
                                      <p:cBhvr rctx="IE">
                                        <p:cTn id="12" dur="30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mph" presetSubtype="0" grpId="0" nodeType="clickEffect">
                                  <p:stCondLst>
                                    <p:cond delay="0"/>
                                  </p:stCondLst>
                                  <p:childTnLst>
                                    <p:set>
                                      <p:cBhvr>
                                        <p:cTn id="16" dur="3000"/>
                                        <p:tgtEl>
                                          <p:spTgt spid="46"/>
                                        </p:tgtEl>
                                        <p:attrNameLst>
                                          <p:attrName>style.opacity</p:attrName>
                                        </p:attrNameLst>
                                      </p:cBhvr>
                                      <p:to>
                                        <p:strVal val="0"/>
                                      </p:to>
                                    </p:set>
                                    <p:animEffect filter="image" prLst="opacity: 0">
                                      <p:cBhvr rctx="IE">
                                        <p:cTn id="17" dur="30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mph" presetSubtype="0" grpId="0" nodeType="clickEffect">
                                  <p:stCondLst>
                                    <p:cond delay="0"/>
                                  </p:stCondLst>
                                  <p:childTnLst>
                                    <p:set>
                                      <p:cBhvr>
                                        <p:cTn id="21" dur="3000"/>
                                        <p:tgtEl>
                                          <p:spTgt spid="39"/>
                                        </p:tgtEl>
                                        <p:attrNameLst>
                                          <p:attrName>style.opacity</p:attrName>
                                        </p:attrNameLst>
                                      </p:cBhvr>
                                      <p:to>
                                        <p:strVal val="0"/>
                                      </p:to>
                                    </p:set>
                                    <p:animEffect filter="image" prLst="opacity: 0">
                                      <p:cBhvr rctx="IE">
                                        <p:cTn id="22" dur="30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mph" presetSubtype="0" grpId="0" nodeType="clickEffect">
                                  <p:stCondLst>
                                    <p:cond delay="0"/>
                                  </p:stCondLst>
                                  <p:childTnLst>
                                    <p:set>
                                      <p:cBhvr>
                                        <p:cTn id="26" dur="3000"/>
                                        <p:tgtEl>
                                          <p:spTgt spid="37"/>
                                        </p:tgtEl>
                                        <p:attrNameLst>
                                          <p:attrName>style.opacity</p:attrName>
                                        </p:attrNameLst>
                                      </p:cBhvr>
                                      <p:to>
                                        <p:strVal val="0"/>
                                      </p:to>
                                    </p:set>
                                    <p:animEffect filter="image" prLst="opacity: 0">
                                      <p:cBhvr rctx="IE">
                                        <p:cTn id="27" dur="30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mph" presetSubtype="0" grpId="0" nodeType="clickEffect">
                                  <p:stCondLst>
                                    <p:cond delay="0"/>
                                  </p:stCondLst>
                                  <p:childTnLst>
                                    <p:set>
                                      <p:cBhvr>
                                        <p:cTn id="31" dur="3000"/>
                                        <p:tgtEl>
                                          <p:spTgt spid="43"/>
                                        </p:tgtEl>
                                        <p:attrNameLst>
                                          <p:attrName>style.opacity</p:attrName>
                                        </p:attrNameLst>
                                      </p:cBhvr>
                                      <p:to>
                                        <p:strVal val="0"/>
                                      </p:to>
                                    </p:set>
                                    <p:animEffect filter="image" prLst="opacity: 0">
                                      <p:cBhvr rctx="IE">
                                        <p:cTn id="32" dur="3000"/>
                                        <p:tgtEl>
                                          <p:spTgt spid="43"/>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mph" presetSubtype="0" grpId="0" nodeType="clickEffect">
                                  <p:stCondLst>
                                    <p:cond delay="0"/>
                                  </p:stCondLst>
                                  <p:childTnLst>
                                    <p:set>
                                      <p:cBhvr>
                                        <p:cTn id="36" dur="3000"/>
                                        <p:tgtEl>
                                          <p:spTgt spid="48"/>
                                        </p:tgtEl>
                                        <p:attrNameLst>
                                          <p:attrName>style.opacity</p:attrName>
                                        </p:attrNameLst>
                                      </p:cBhvr>
                                      <p:to>
                                        <p:strVal val="0"/>
                                      </p:to>
                                    </p:set>
                                    <p:animEffect filter="image" prLst="opacity: 0">
                                      <p:cBhvr rctx="IE">
                                        <p:cTn id="37" dur="3000"/>
                                        <p:tgtEl>
                                          <p:spTgt spid="48"/>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mph" presetSubtype="0" grpId="0" nodeType="clickEffect">
                                  <p:stCondLst>
                                    <p:cond delay="0"/>
                                  </p:stCondLst>
                                  <p:childTnLst>
                                    <p:set>
                                      <p:cBhvr>
                                        <p:cTn id="41" dur="3000"/>
                                        <p:tgtEl>
                                          <p:spTgt spid="38"/>
                                        </p:tgtEl>
                                        <p:attrNameLst>
                                          <p:attrName>style.opacity</p:attrName>
                                        </p:attrNameLst>
                                      </p:cBhvr>
                                      <p:to>
                                        <p:strVal val="0"/>
                                      </p:to>
                                    </p:set>
                                    <p:animEffect filter="image" prLst="opacity: 0">
                                      <p:cBhvr rctx="IE">
                                        <p:cTn id="42" dur="3000"/>
                                        <p:tgtEl>
                                          <p:spTgt spid="38"/>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mph" presetSubtype="0" grpId="0" nodeType="clickEffect">
                                  <p:stCondLst>
                                    <p:cond delay="0"/>
                                  </p:stCondLst>
                                  <p:childTnLst>
                                    <p:set>
                                      <p:cBhvr>
                                        <p:cTn id="46" dur="3000"/>
                                        <p:tgtEl>
                                          <p:spTgt spid="40"/>
                                        </p:tgtEl>
                                        <p:attrNameLst>
                                          <p:attrName>style.opacity</p:attrName>
                                        </p:attrNameLst>
                                      </p:cBhvr>
                                      <p:to>
                                        <p:strVal val="0"/>
                                      </p:to>
                                    </p:set>
                                    <p:animEffect filter="image" prLst="opacity: 0">
                                      <p:cBhvr rctx="IE">
                                        <p:cTn id="47" dur="3000"/>
                                        <p:tgtEl>
                                          <p:spTgt spid="40"/>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mph" presetSubtype="0" grpId="0" nodeType="clickEffect">
                                  <p:stCondLst>
                                    <p:cond delay="0"/>
                                  </p:stCondLst>
                                  <p:childTnLst>
                                    <p:set>
                                      <p:cBhvr>
                                        <p:cTn id="51" dur="3000"/>
                                        <p:tgtEl>
                                          <p:spTgt spid="41"/>
                                        </p:tgtEl>
                                        <p:attrNameLst>
                                          <p:attrName>style.opacity</p:attrName>
                                        </p:attrNameLst>
                                      </p:cBhvr>
                                      <p:to>
                                        <p:strVal val="0"/>
                                      </p:to>
                                    </p:set>
                                    <p:animEffect filter="image" prLst="opacity: 0">
                                      <p:cBhvr rctx="IE">
                                        <p:cTn id="52" dur="3000"/>
                                        <p:tgtEl>
                                          <p:spTgt spid="41"/>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mph" presetSubtype="0" grpId="0" nodeType="clickEffect">
                                  <p:stCondLst>
                                    <p:cond delay="0"/>
                                  </p:stCondLst>
                                  <p:childTnLst>
                                    <p:set>
                                      <p:cBhvr>
                                        <p:cTn id="56" dur="3000"/>
                                        <p:tgtEl>
                                          <p:spTgt spid="47"/>
                                        </p:tgtEl>
                                        <p:attrNameLst>
                                          <p:attrName>style.opacity</p:attrName>
                                        </p:attrNameLst>
                                      </p:cBhvr>
                                      <p:to>
                                        <p:strVal val="0"/>
                                      </p:to>
                                    </p:set>
                                    <p:animEffect filter="image" prLst="opacity: 0">
                                      <p:cBhvr rctx="IE">
                                        <p:cTn id="57" dur="3000"/>
                                        <p:tgtEl>
                                          <p:spTgt spid="47"/>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mph" presetSubtype="0" grpId="0" nodeType="clickEffect">
                                  <p:stCondLst>
                                    <p:cond delay="0"/>
                                  </p:stCondLst>
                                  <p:childTnLst>
                                    <p:set>
                                      <p:cBhvr>
                                        <p:cTn id="61" dur="3000"/>
                                        <p:tgtEl>
                                          <p:spTgt spid="49"/>
                                        </p:tgtEl>
                                        <p:attrNameLst>
                                          <p:attrName>style.opacity</p:attrName>
                                        </p:attrNameLst>
                                      </p:cBhvr>
                                      <p:to>
                                        <p:strVal val="0"/>
                                      </p:to>
                                    </p:set>
                                    <p:animEffect filter="image" prLst="opacity: 0">
                                      <p:cBhvr rctx="IE">
                                        <p:cTn id="62" dur="3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7" grpId="0" animBg="1"/>
      <p:bldP spid="38" grpId="0" animBg="1"/>
      <p:bldP spid="39" grpId="0" animBg="1"/>
      <p:bldP spid="41" grpId="0" animBg="1"/>
      <p:bldP spid="42" grpId="0" animBg="1"/>
      <p:bldP spid="43" grpId="0" animBg="1"/>
      <p:bldP spid="47" grpId="0" animBg="1"/>
      <p:bldP spid="48" grpId="0" animBg="1"/>
      <p:bldP spid="49" grpId="0" animBg="1"/>
      <p:bldP spid="46" grpId="0" animBg="1"/>
      <p:bldP spid="4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extBox 65">
            <a:extLst>
              <a:ext uri="{FF2B5EF4-FFF2-40B4-BE49-F238E27FC236}">
                <a16:creationId xmlns:a16="http://schemas.microsoft.com/office/drawing/2014/main" id="{265D1C73-CD4C-4234-9F52-60BDECAF0A28}"/>
              </a:ext>
            </a:extLst>
          </p:cNvPr>
          <p:cNvSpPr txBox="1"/>
          <p:nvPr/>
        </p:nvSpPr>
        <p:spPr>
          <a:xfrm>
            <a:off x="8493261" y="5751866"/>
            <a:ext cx="18875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die Tradition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7" name="TextBox 66">
            <a:extLst>
              <a:ext uri="{FF2B5EF4-FFF2-40B4-BE49-F238E27FC236}">
                <a16:creationId xmlns:a16="http://schemas.microsoft.com/office/drawing/2014/main" id="{AA84AB81-99B8-4B77-B70C-0DF9456F3680}"/>
              </a:ext>
            </a:extLst>
          </p:cNvPr>
          <p:cNvSpPr txBox="1"/>
          <p:nvPr/>
        </p:nvSpPr>
        <p:spPr>
          <a:xfrm>
            <a:off x="8448845" y="3954483"/>
            <a:ext cx="18875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kulturell</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0" name="TextBox 49">
            <a:extLst>
              <a:ext uri="{FF2B5EF4-FFF2-40B4-BE49-F238E27FC236}">
                <a16:creationId xmlns:a16="http://schemas.microsoft.com/office/drawing/2014/main" id="{D65198BF-D51C-4E2D-AE82-DB7ED79FA4A7}"/>
              </a:ext>
            </a:extLst>
          </p:cNvPr>
          <p:cNvSpPr txBox="1"/>
          <p:nvPr/>
        </p:nvSpPr>
        <p:spPr>
          <a:xfrm>
            <a:off x="6338991" y="3518495"/>
            <a:ext cx="175716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sich</a:t>
            </a:r>
            <a:r>
              <a:rPr lang="en-GB" sz="2000" dirty="0">
                <a:solidFill>
                  <a:srgbClr val="4472C4">
                    <a:lumMod val="50000"/>
                  </a:srgbClr>
                </a:solidFill>
                <a:latin typeface="Century Gothic" panose="020F0302020204030204"/>
              </a:rPr>
              <a:t> </a:t>
            </a:r>
            <a:r>
              <a:rPr lang="en-GB" sz="2000" dirty="0" err="1">
                <a:solidFill>
                  <a:srgbClr val="4472C4">
                    <a:lumMod val="50000"/>
                  </a:srgbClr>
                </a:solidFill>
                <a:latin typeface="Century Gothic" panose="020F0302020204030204"/>
              </a:rPr>
              <a:t>entscheiden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5" name="TextBox 54">
            <a:extLst>
              <a:ext uri="{FF2B5EF4-FFF2-40B4-BE49-F238E27FC236}">
                <a16:creationId xmlns:a16="http://schemas.microsoft.com/office/drawing/2014/main" id="{F42251E8-D469-43B7-BEEF-4B0E31CF1B37}"/>
              </a:ext>
            </a:extLst>
          </p:cNvPr>
          <p:cNvSpPr txBox="1"/>
          <p:nvPr/>
        </p:nvSpPr>
        <p:spPr>
          <a:xfrm>
            <a:off x="6390998" y="5701127"/>
            <a:ext cx="175716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einladen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8" name="TextBox 67">
            <a:extLst>
              <a:ext uri="{FF2B5EF4-FFF2-40B4-BE49-F238E27FC236}">
                <a16:creationId xmlns:a16="http://schemas.microsoft.com/office/drawing/2014/main" id="{B30B04E2-9E76-465F-8530-E1ACDAD7F46B}"/>
              </a:ext>
            </a:extLst>
          </p:cNvPr>
          <p:cNvSpPr txBox="1"/>
          <p:nvPr/>
        </p:nvSpPr>
        <p:spPr>
          <a:xfrm>
            <a:off x="4011166" y="5843913"/>
            <a:ext cx="18875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typisch</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4" name="TextBox 63">
            <a:extLst>
              <a:ext uri="{FF2B5EF4-FFF2-40B4-BE49-F238E27FC236}">
                <a16:creationId xmlns:a16="http://schemas.microsoft.com/office/drawing/2014/main" id="{F26B0DF0-4096-438B-82BE-58264D0F4B16}"/>
              </a:ext>
            </a:extLst>
          </p:cNvPr>
          <p:cNvSpPr txBox="1"/>
          <p:nvPr/>
        </p:nvSpPr>
        <p:spPr>
          <a:xfrm>
            <a:off x="3937560" y="3535871"/>
            <a:ext cx="203473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sich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unterhalten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7186" name="Picture 18" descr="Concert, Crowd, Audience, People, Music, Entertainment">
            <a:extLst>
              <a:ext uri="{FF2B5EF4-FFF2-40B4-BE49-F238E27FC236}">
                <a16:creationId xmlns:a16="http://schemas.microsoft.com/office/drawing/2014/main" id="{EBAE9A6B-28C0-489B-94CC-2D64B55CCC1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7015" y="2859619"/>
            <a:ext cx="1642295" cy="1094864"/>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Card, Invitation, Invitation Card, Blank, Message">
            <a:extLst>
              <a:ext uri="{FF2B5EF4-FFF2-40B4-BE49-F238E27FC236}">
                <a16:creationId xmlns:a16="http://schemas.microsoft.com/office/drawing/2014/main" id="{3C483351-6952-47BB-9101-DB66D8EFA46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3826" y="4640211"/>
            <a:ext cx="1403176" cy="1122541"/>
          </a:xfrm>
          <a:prstGeom prst="rect">
            <a:avLst/>
          </a:prstGeom>
          <a:noFill/>
          <a:extLst>
            <a:ext uri="{909E8E84-426E-40DD-AFC4-6F175D3DCCD1}">
              <a14:hiddenFill xmlns:a14="http://schemas.microsoft.com/office/drawing/2010/main">
                <a:solidFill>
                  <a:srgbClr val="FFFFFF"/>
                </a:solidFill>
              </a14:hiddenFill>
            </a:ext>
          </a:extLst>
        </p:spPr>
      </p:pic>
      <p:pic>
        <p:nvPicPr>
          <p:cNvPr id="7184" name="Picture 16" descr="Friends, Group, Women, Grill, Happy, Food, Relax, Fun">
            <a:extLst>
              <a:ext uri="{FF2B5EF4-FFF2-40B4-BE49-F238E27FC236}">
                <a16:creationId xmlns:a16="http://schemas.microsoft.com/office/drawing/2014/main" id="{AD9A1AE7-59BC-4475-A048-1D95D03BE9B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25797" y="2662165"/>
            <a:ext cx="1058264" cy="1058264"/>
          </a:xfrm>
          <a:prstGeom prst="rect">
            <a:avLst/>
          </a:prstGeom>
          <a:noFill/>
          <a:extLst>
            <a:ext uri="{909E8E84-426E-40DD-AFC4-6F175D3DCCD1}">
              <a14:hiddenFill xmlns:a14="http://schemas.microsoft.com/office/drawing/2010/main">
                <a:solidFill>
                  <a:srgbClr val="FFFFFF"/>
                </a:solidFill>
              </a14:hiddenFill>
            </a:ext>
          </a:extLst>
        </p:spPr>
      </p:pic>
      <p:pic>
        <p:nvPicPr>
          <p:cNvPr id="7196" name="Picture 28" descr="Drink, Coffee, Tea, Cup, Beverage, Hot Drink">
            <a:extLst>
              <a:ext uri="{FF2B5EF4-FFF2-40B4-BE49-F238E27FC236}">
                <a16:creationId xmlns:a16="http://schemas.microsoft.com/office/drawing/2014/main" id="{383362DB-D5BB-419C-8408-9B3DC9DD4A7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75784" y="4554570"/>
            <a:ext cx="1042697" cy="1374985"/>
          </a:xfrm>
          <a:prstGeom prst="rect">
            <a:avLst/>
          </a:prstGeom>
          <a:noFill/>
          <a:extLst>
            <a:ext uri="{909E8E84-426E-40DD-AFC4-6F175D3DCCD1}">
              <a14:hiddenFill xmlns:a14="http://schemas.microsoft.com/office/drawing/2010/main">
                <a:solidFill>
                  <a:srgbClr val="FFFFFF"/>
                </a:solidFill>
              </a14:hiddenFill>
            </a:ext>
          </a:extLst>
        </p:spPr>
      </p:pic>
      <p:pic>
        <p:nvPicPr>
          <p:cNvPr id="7192" name="Picture 24" descr="Holi, Girl, Indian, India, Dance, Fun, Paint, Festival">
            <a:extLst>
              <a:ext uri="{FF2B5EF4-FFF2-40B4-BE49-F238E27FC236}">
                <a16:creationId xmlns:a16="http://schemas.microsoft.com/office/drawing/2014/main" id="{7165AC95-9A3F-4AD7-82D3-91869B7569F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24669" y="4759781"/>
            <a:ext cx="1559495" cy="1039663"/>
          </a:xfrm>
          <a:prstGeom prst="rect">
            <a:avLst/>
          </a:prstGeom>
          <a:noFill/>
          <a:extLst>
            <a:ext uri="{909E8E84-426E-40DD-AFC4-6F175D3DCCD1}">
              <a14:hiddenFill xmlns:a14="http://schemas.microsoft.com/office/drawing/2010/main">
                <a:solidFill>
                  <a:srgbClr val="FFFFFF"/>
                </a:solidFill>
              </a14:hiddenFill>
            </a:ext>
          </a:extLst>
        </p:spPr>
      </p:pic>
      <p:pic>
        <p:nvPicPr>
          <p:cNvPr id="7194" name="Picture 26" descr="Bada Bagh, Temple, Cultural Site, Historically">
            <a:extLst>
              <a:ext uri="{FF2B5EF4-FFF2-40B4-BE49-F238E27FC236}">
                <a16:creationId xmlns:a16="http://schemas.microsoft.com/office/drawing/2014/main" id="{30FDC10B-7D6B-4A55-B31A-7439ED4FD9A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74273" y="2881993"/>
            <a:ext cx="1636670" cy="1091113"/>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a:extLst>
              <a:ext uri="{FF2B5EF4-FFF2-40B4-BE49-F238E27FC236}">
                <a16:creationId xmlns:a16="http://schemas.microsoft.com/office/drawing/2014/main" id="{CC101CB6-DE59-4A91-AC3A-D8079D70CB78}"/>
              </a:ext>
            </a:extLst>
          </p:cNvPr>
          <p:cNvSpPr txBox="1"/>
          <p:nvPr/>
        </p:nvSpPr>
        <p:spPr>
          <a:xfrm>
            <a:off x="8315320" y="1994022"/>
            <a:ext cx="215016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Stimmung</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7190" name="Picture 22" descr="December, Festive Season, Party, To Celebrate">
            <a:extLst>
              <a:ext uri="{FF2B5EF4-FFF2-40B4-BE49-F238E27FC236}">
                <a16:creationId xmlns:a16="http://schemas.microsoft.com/office/drawing/2014/main" id="{33D4353E-4290-4053-A254-D0BB3CAFB99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591404" y="951492"/>
            <a:ext cx="1626026" cy="1080630"/>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id="{6F5E9EC2-CA7B-4AD8-A8EA-AE9C5580593C}"/>
              </a:ext>
            </a:extLst>
          </p:cNvPr>
          <p:cNvSpPr txBox="1"/>
          <p:nvPr/>
        </p:nvSpPr>
        <p:spPr>
          <a:xfrm>
            <a:off x="6330132" y="1931629"/>
            <a:ext cx="175716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sich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melden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7182" name="Picture 14" descr="Contact Us, Contact, Business, Communication, About Us">
            <a:extLst>
              <a:ext uri="{FF2B5EF4-FFF2-40B4-BE49-F238E27FC236}">
                <a16:creationId xmlns:a16="http://schemas.microsoft.com/office/drawing/2014/main" id="{D6A663CE-ADC9-4022-A1C8-2AAB87B51244}"/>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r="25556" b="6305"/>
          <a:stretch/>
        </p:blipFill>
        <p:spPr bwMode="auto">
          <a:xfrm>
            <a:off x="6333051" y="1055680"/>
            <a:ext cx="1689576" cy="609145"/>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Smiley, Yellow, Happy, Smile, Emoticon, Smilies, Face">
            <a:extLst>
              <a:ext uri="{FF2B5EF4-FFF2-40B4-BE49-F238E27FC236}">
                <a16:creationId xmlns:a16="http://schemas.microsoft.com/office/drawing/2014/main" id="{246B6320-D491-431C-A6E8-A59F57063CFE}"/>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3723" t="2944" r="14199" b="3550"/>
          <a:stretch/>
        </p:blipFill>
        <p:spPr bwMode="auto">
          <a:xfrm>
            <a:off x="4340416" y="895737"/>
            <a:ext cx="1178065" cy="114622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Direction, Decision, Decisions, Junction, Away">
            <a:extLst>
              <a:ext uri="{FF2B5EF4-FFF2-40B4-BE49-F238E27FC236}">
                <a16:creationId xmlns:a16="http://schemas.microsoft.com/office/drawing/2014/main" id="{38488E9D-A9BF-4D77-BF61-495801FA6E45}"/>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2243" t="5598" r="10675" b="7604"/>
          <a:stretch/>
        </p:blipFill>
        <p:spPr bwMode="auto">
          <a:xfrm>
            <a:off x="6915862" y="2697124"/>
            <a:ext cx="809932" cy="912035"/>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p:cNvSpPr txBox="1"/>
          <p:nvPr/>
        </p:nvSpPr>
        <p:spPr>
          <a:xfrm>
            <a:off x="1745570" y="1920451"/>
            <a:ext cx="1985183" cy="400110"/>
          </a:xfrm>
          <a:prstGeom prst="rect">
            <a:avLst/>
          </a:prstGeom>
          <a:noFill/>
        </p:spPr>
        <p:txBody>
          <a:bodyPr wrap="square" rtlCol="0">
            <a:spAutoFit/>
          </a:bodyPr>
          <a:lstStyle/>
          <a:p>
            <a:pPr lvl="0" algn="ctr">
              <a:defRPr/>
            </a:pPr>
            <a:r>
              <a:rPr lang="en-GB" sz="2000" dirty="0" err="1">
                <a:solidFill>
                  <a:srgbClr val="002060"/>
                </a:solidFill>
              </a:rPr>
              <a:t>beschließen</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pic>
        <p:nvPicPr>
          <p:cNvPr id="7170" name="Picture 2" descr="Scale, Question, Importance, Balance, Choice, Choose">
            <a:extLst>
              <a:ext uri="{FF2B5EF4-FFF2-40B4-BE49-F238E27FC236}">
                <a16:creationId xmlns:a16="http://schemas.microsoft.com/office/drawing/2014/main" id="{D7DC19D0-2538-4FFE-90C0-55E745872F6E}"/>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962871" y="1009842"/>
            <a:ext cx="1545849" cy="858268"/>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a:extLst>
              <a:ext uri="{FF2B5EF4-FFF2-40B4-BE49-F238E27FC236}">
                <a16:creationId xmlns:a16="http://schemas.microsoft.com/office/drawing/2014/main" id="{923E499E-20E4-5B40-8548-E558C0B60A37}"/>
              </a:ext>
            </a:extLst>
          </p:cNvPr>
          <p:cNvSpPr/>
          <p:nvPr/>
        </p:nvSpPr>
        <p:spPr>
          <a:xfrm>
            <a:off x="1867433" y="821075"/>
            <a:ext cx="1725502"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5" name="Rounded Rectangle 34">
            <a:extLst>
              <a:ext uri="{FF2B5EF4-FFF2-40B4-BE49-F238E27FC236}">
                <a16:creationId xmlns:a16="http://schemas.microsoft.com/office/drawing/2014/main" id="{BEC1F8B4-6755-CB43-BE84-615F3FC904F4}"/>
              </a:ext>
            </a:extLst>
          </p:cNvPr>
          <p:cNvSpPr/>
          <p:nvPr/>
        </p:nvSpPr>
        <p:spPr>
          <a:xfrm>
            <a:off x="4092180" y="829239"/>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6" name="Rounded Rectangle 35">
            <a:extLst>
              <a:ext uri="{FF2B5EF4-FFF2-40B4-BE49-F238E27FC236}">
                <a16:creationId xmlns:a16="http://schemas.microsoft.com/office/drawing/2014/main" id="{3A6F8417-5454-3941-BC19-54C930B70CCA}"/>
              </a:ext>
            </a:extLst>
          </p:cNvPr>
          <p:cNvSpPr/>
          <p:nvPr/>
        </p:nvSpPr>
        <p:spPr>
          <a:xfrm>
            <a:off x="1867432" y="2662165"/>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4" name="Rounded Rectangle 43">
            <a:extLst>
              <a:ext uri="{FF2B5EF4-FFF2-40B4-BE49-F238E27FC236}">
                <a16:creationId xmlns:a16="http://schemas.microsoft.com/office/drawing/2014/main" id="{EDB77240-D5BB-3F4D-A8CB-3A1ACD5233F9}"/>
              </a:ext>
            </a:extLst>
          </p:cNvPr>
          <p:cNvSpPr/>
          <p:nvPr/>
        </p:nvSpPr>
        <p:spPr>
          <a:xfrm>
            <a:off x="1867432" y="4557699"/>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5" name="Rounded Rectangle 44">
            <a:extLst>
              <a:ext uri="{FF2B5EF4-FFF2-40B4-BE49-F238E27FC236}">
                <a16:creationId xmlns:a16="http://schemas.microsoft.com/office/drawing/2014/main" id="{EE7A561A-9D16-444B-B078-13205908D781}"/>
              </a:ext>
            </a:extLst>
          </p:cNvPr>
          <p:cNvSpPr/>
          <p:nvPr/>
        </p:nvSpPr>
        <p:spPr>
          <a:xfrm>
            <a:off x="4092178" y="2650317"/>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6" name="Rounded Rectangle 55">
            <a:extLst>
              <a:ext uri="{FF2B5EF4-FFF2-40B4-BE49-F238E27FC236}">
                <a16:creationId xmlns:a16="http://schemas.microsoft.com/office/drawing/2014/main" id="{5CCC377C-E53F-864D-AD44-4AE045581591}"/>
              </a:ext>
            </a:extLst>
          </p:cNvPr>
          <p:cNvSpPr/>
          <p:nvPr/>
        </p:nvSpPr>
        <p:spPr>
          <a:xfrm>
            <a:off x="6316923" y="821073"/>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7" name="Rounded Rectangle 56">
            <a:extLst>
              <a:ext uri="{FF2B5EF4-FFF2-40B4-BE49-F238E27FC236}">
                <a16:creationId xmlns:a16="http://schemas.microsoft.com/office/drawing/2014/main" id="{9F6E1080-FFE1-6D45-8861-E45E2B9D4F6B}"/>
              </a:ext>
            </a:extLst>
          </p:cNvPr>
          <p:cNvSpPr/>
          <p:nvPr/>
        </p:nvSpPr>
        <p:spPr>
          <a:xfrm>
            <a:off x="8541666" y="829239"/>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8" name="Rounded Rectangle 57">
            <a:extLst>
              <a:ext uri="{FF2B5EF4-FFF2-40B4-BE49-F238E27FC236}">
                <a16:creationId xmlns:a16="http://schemas.microsoft.com/office/drawing/2014/main" id="{D0029263-89FE-704F-892A-6959D1EE8942}"/>
              </a:ext>
            </a:extLst>
          </p:cNvPr>
          <p:cNvSpPr/>
          <p:nvPr/>
        </p:nvSpPr>
        <p:spPr>
          <a:xfrm>
            <a:off x="6316924" y="2650316"/>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9" name="Rounded Rectangle 58">
            <a:extLst>
              <a:ext uri="{FF2B5EF4-FFF2-40B4-BE49-F238E27FC236}">
                <a16:creationId xmlns:a16="http://schemas.microsoft.com/office/drawing/2014/main" id="{F23F8464-FE92-E748-AE14-2CBEC2134B60}"/>
              </a:ext>
            </a:extLst>
          </p:cNvPr>
          <p:cNvSpPr/>
          <p:nvPr/>
        </p:nvSpPr>
        <p:spPr>
          <a:xfrm>
            <a:off x="8541666" y="2721357"/>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0" name="Rounded Rectangle 59">
            <a:extLst>
              <a:ext uri="{FF2B5EF4-FFF2-40B4-BE49-F238E27FC236}">
                <a16:creationId xmlns:a16="http://schemas.microsoft.com/office/drawing/2014/main" id="{BF693C99-49B3-AB40-B842-C1CD09ABEEE5}"/>
              </a:ext>
            </a:extLst>
          </p:cNvPr>
          <p:cNvSpPr/>
          <p:nvPr/>
        </p:nvSpPr>
        <p:spPr>
          <a:xfrm>
            <a:off x="4134382" y="4640211"/>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1" name="Rounded Rectangle 60">
            <a:extLst>
              <a:ext uri="{FF2B5EF4-FFF2-40B4-BE49-F238E27FC236}">
                <a16:creationId xmlns:a16="http://schemas.microsoft.com/office/drawing/2014/main" id="{3FC95477-1E44-9E46-A67C-50B7FD770712}"/>
              </a:ext>
            </a:extLst>
          </p:cNvPr>
          <p:cNvSpPr/>
          <p:nvPr/>
        </p:nvSpPr>
        <p:spPr>
          <a:xfrm>
            <a:off x="6422663" y="4609946"/>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2" name="Rounded Rectangle 61">
            <a:extLst>
              <a:ext uri="{FF2B5EF4-FFF2-40B4-BE49-F238E27FC236}">
                <a16:creationId xmlns:a16="http://schemas.microsoft.com/office/drawing/2014/main" id="{206B44FA-740A-9047-9617-0C7B6E264DC5}"/>
              </a:ext>
            </a:extLst>
          </p:cNvPr>
          <p:cNvSpPr/>
          <p:nvPr/>
        </p:nvSpPr>
        <p:spPr>
          <a:xfrm>
            <a:off x="8574273" y="4629746"/>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2" name="Rounded Rectangle 11">
            <a:extLst>
              <a:ext uri="{FF2B5EF4-FFF2-40B4-BE49-F238E27FC236}">
                <a16:creationId xmlns:a16="http://schemas.microsoft.com/office/drawing/2014/main" id="{483D7EB9-C2AA-4190-98DE-925F861600E9}"/>
              </a:ext>
            </a:extLst>
          </p:cNvPr>
          <p:cNvSpPr/>
          <p:nvPr/>
        </p:nvSpPr>
        <p:spPr>
          <a:xfrm>
            <a:off x="10620260" y="158883"/>
            <a:ext cx="1342052" cy="366897"/>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54" name="Picture 53" descr="background rectangle">
            <a:extLst>
              <a:ext uri="{C183D7F6-B498-43B3-948B-1728B52AA6E4}">
                <adec:decorative xmlns:adec="http://schemas.microsoft.com/office/drawing/2017/decorative" val="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0411" y="85456"/>
            <a:ext cx="6807200" cy="567720"/>
          </a:xfrm>
          <a:prstGeom prst="rect">
            <a:avLst/>
          </a:prstGeom>
        </p:spPr>
      </p:pic>
      <p:sp>
        <p:nvSpPr>
          <p:cNvPr id="17" name="Title 16"/>
          <p:cNvSpPr>
            <a:spLocks noGrp="1"/>
          </p:cNvSpPr>
          <p:nvPr>
            <p:ph type="title"/>
          </p:nvPr>
        </p:nvSpPr>
        <p:spPr>
          <a:xfrm>
            <a:off x="-20411" y="-331836"/>
            <a:ext cx="10515600" cy="1325563"/>
          </a:xfrm>
        </p:spPr>
        <p:txBody>
          <a:bodyPr>
            <a:normAutofit/>
          </a:bodyPr>
          <a:lstStyle/>
          <a:p>
            <a:r>
              <a:rPr lang="en-GB" sz="3200" b="1" dirty="0" err="1">
                <a:solidFill>
                  <a:schemeClr val="bg1"/>
                </a:solidFill>
              </a:rPr>
              <a:t>Wie</a:t>
            </a:r>
            <a:r>
              <a:rPr lang="en-GB" sz="3200" b="1" dirty="0">
                <a:solidFill>
                  <a:schemeClr val="bg1"/>
                </a:solidFill>
              </a:rPr>
              <a:t> </a:t>
            </a:r>
            <a:r>
              <a:rPr lang="en-GB" sz="3200" b="1" dirty="0" err="1">
                <a:solidFill>
                  <a:schemeClr val="bg1"/>
                </a:solidFill>
              </a:rPr>
              <a:t>schreibt</a:t>
            </a:r>
            <a:r>
              <a:rPr lang="en-GB" sz="3200" b="1" dirty="0">
                <a:solidFill>
                  <a:schemeClr val="bg1"/>
                </a:solidFill>
              </a:rPr>
              <a:t> man das?</a:t>
            </a:r>
          </a:p>
        </p:txBody>
      </p:sp>
      <p:sp>
        <p:nvSpPr>
          <p:cNvPr id="51" name="TextBox 50">
            <a:extLst>
              <a:ext uri="{FF2B5EF4-FFF2-40B4-BE49-F238E27FC236}">
                <a16:creationId xmlns:a16="http://schemas.microsoft.com/office/drawing/2014/main" id="{DB4CB7A6-AC91-46A8-884D-201BC1F14AAB}"/>
              </a:ext>
            </a:extLst>
          </p:cNvPr>
          <p:cNvSpPr txBox="1"/>
          <p:nvPr/>
        </p:nvSpPr>
        <p:spPr>
          <a:xfrm>
            <a:off x="4076344" y="1969546"/>
            <a:ext cx="175716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sich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freuen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9" name="TextBox 68">
            <a:extLst>
              <a:ext uri="{FF2B5EF4-FFF2-40B4-BE49-F238E27FC236}">
                <a16:creationId xmlns:a16="http://schemas.microsoft.com/office/drawing/2014/main" id="{997C7FF4-406E-4BA9-B0BC-27925E961D67}"/>
              </a:ext>
            </a:extLst>
          </p:cNvPr>
          <p:cNvSpPr txBox="1"/>
          <p:nvPr/>
        </p:nvSpPr>
        <p:spPr>
          <a:xfrm>
            <a:off x="1745570" y="3896632"/>
            <a:ext cx="203473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unterhalten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70" name="Picture 69" descr="A picture containing colorful, toy, decorated&#10;&#10;Description automatically generated">
            <a:extLst>
              <a:ext uri="{FF2B5EF4-FFF2-40B4-BE49-F238E27FC236}">
                <a16:creationId xmlns:a16="http://schemas.microsoft.com/office/drawing/2014/main" id="{4B38DCA7-59F8-4BDA-B582-6C77A70FA17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07836" y="4716440"/>
            <a:ext cx="1417531" cy="945020"/>
          </a:xfrm>
          <a:prstGeom prst="rect">
            <a:avLst/>
          </a:prstGeom>
          <a:solidFill>
            <a:srgbClr val="FFF4E7"/>
          </a:solidFill>
        </p:spPr>
      </p:pic>
      <p:sp>
        <p:nvSpPr>
          <p:cNvPr id="71" name="TextBox 70">
            <a:extLst>
              <a:ext uri="{FF2B5EF4-FFF2-40B4-BE49-F238E27FC236}">
                <a16:creationId xmlns:a16="http://schemas.microsoft.com/office/drawing/2014/main" id="{8838F9CA-6048-4F08-B6DF-C30E24C7A2D9}"/>
              </a:ext>
            </a:extLst>
          </p:cNvPr>
          <p:cNvSpPr txBox="1"/>
          <p:nvPr/>
        </p:nvSpPr>
        <p:spPr>
          <a:xfrm>
            <a:off x="1785977" y="5718285"/>
            <a:ext cx="18875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Fest</a:t>
            </a:r>
          </a:p>
        </p:txBody>
      </p:sp>
    </p:spTree>
    <p:extLst>
      <p:ext uri="{BB962C8B-B14F-4D97-AF65-F5344CB8AC3E}">
        <p14:creationId xmlns:p14="http://schemas.microsoft.com/office/powerpoint/2010/main" val="27143392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629989" cy="869950"/>
          </a:xfrm>
          <a:prstGeom prst="rect">
            <a:avLst/>
          </a:prstGeom>
        </p:spPr>
      </p:pic>
      <p:sp>
        <p:nvSpPr>
          <p:cNvPr id="4" name="Title 3"/>
          <p:cNvSpPr>
            <a:spLocks noGrp="1"/>
          </p:cNvSpPr>
          <p:nvPr>
            <p:ph type="title"/>
          </p:nvPr>
        </p:nvSpPr>
        <p:spPr>
          <a:xfrm>
            <a:off x="0" y="294040"/>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2843867" y="174798"/>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Sag den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Satz</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so schnell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möglich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3</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Sekunden</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LOS!</a:t>
            </a:r>
          </a:p>
        </p:txBody>
      </p:sp>
      <p:sp>
        <p:nvSpPr>
          <p:cNvPr id="16" name="Rectangle 15">
            <a:extLst>
              <a:ext uri="{FF2B5EF4-FFF2-40B4-BE49-F238E27FC236}">
                <a16:creationId xmlns:a16="http://schemas.microsoft.com/office/drawing/2014/main" id="{0B124068-C6D1-4592-8941-3BAD6542C5A5}"/>
              </a:ext>
            </a:extLst>
          </p:cNvPr>
          <p:cNvSpPr/>
          <p:nvPr/>
        </p:nvSpPr>
        <p:spPr>
          <a:xfrm>
            <a:off x="180000" y="4981530"/>
            <a:ext cx="6096000" cy="46166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Literally:</a:t>
            </a:r>
            <a:endPar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0" name="Picture 19" descr="Icon&#10;&#10;Description automatically generated">
            <a:hlinkClick r:id="" action="ppaction://noaction">
              <a:snd r:embed="rId5" name="9.1.2.7 Slide 3.wav"/>
            </a:hlinkClick>
            <a:extLst>
              <a:ext uri="{FF2B5EF4-FFF2-40B4-BE49-F238E27FC236}">
                <a16:creationId xmlns:a16="http://schemas.microsoft.com/office/drawing/2014/main" id="{8B6ECC06-5CAA-4D6D-8607-5C4549721113}"/>
              </a:ext>
            </a:extLst>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049809" y="777195"/>
            <a:ext cx="4776501" cy="4343631"/>
          </a:xfrm>
          <a:prstGeom prst="rect">
            <a:avLst/>
          </a:prstGeom>
        </p:spPr>
      </p:pic>
      <p:sp>
        <p:nvSpPr>
          <p:cNvPr id="21" name="TextBox 20">
            <a:hlinkClick r:id="" action="ppaction://noaction">
              <a:snd r:embed="rId5" name="9.1.2.7 Slide 3.wav"/>
            </a:hlinkClick>
            <a:extLst>
              <a:ext uri="{FF2B5EF4-FFF2-40B4-BE49-F238E27FC236}">
                <a16:creationId xmlns:a16="http://schemas.microsoft.com/office/drawing/2014/main" id="{70F457FE-785D-4CEC-AD58-FE6643ED3F2E}"/>
              </a:ext>
            </a:extLst>
          </p:cNvPr>
          <p:cNvSpPr txBox="1"/>
          <p:nvPr/>
        </p:nvSpPr>
        <p:spPr>
          <a:xfrm>
            <a:off x="3422923" y="1214839"/>
            <a:ext cx="369668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a:t>
            </a:r>
            <a:r>
              <a:rPr kumimoji="0" lang="en-GB"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mir</a:t>
            </a:r>
            <a:r>
              <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Wurst!</a:t>
            </a:r>
          </a:p>
        </p:txBody>
      </p:sp>
      <p:sp>
        <p:nvSpPr>
          <p:cNvPr id="23" name="Rectangle 22">
            <a:extLst>
              <a:ext uri="{FF2B5EF4-FFF2-40B4-BE49-F238E27FC236}">
                <a16:creationId xmlns:a16="http://schemas.microsoft.com/office/drawing/2014/main" id="{9CB11379-091C-4B89-9F40-494D0335E2E6}"/>
              </a:ext>
            </a:extLst>
          </p:cNvPr>
          <p:cNvSpPr/>
          <p:nvPr/>
        </p:nvSpPr>
        <p:spPr>
          <a:xfrm>
            <a:off x="1577910" y="4981530"/>
            <a:ext cx="3647152"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That is sausage to me! </a:t>
            </a:r>
            <a:endParaRPr kumimoji="0" lang="en-GB" sz="1800" b="1"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4" name="Rectangle 23">
            <a:extLst>
              <a:ext uri="{FF2B5EF4-FFF2-40B4-BE49-F238E27FC236}">
                <a16:creationId xmlns:a16="http://schemas.microsoft.com/office/drawing/2014/main" id="{7EF1E52D-F304-4ED0-956E-DF55FBF92C2F}"/>
              </a:ext>
            </a:extLst>
          </p:cNvPr>
          <p:cNvSpPr/>
          <p:nvPr/>
        </p:nvSpPr>
        <p:spPr>
          <a:xfrm>
            <a:off x="192344" y="5411573"/>
            <a:ext cx="6096000" cy="46166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Use it to say:</a:t>
            </a:r>
            <a:endPar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Rectangle 24">
            <a:extLst>
              <a:ext uri="{FF2B5EF4-FFF2-40B4-BE49-F238E27FC236}">
                <a16:creationId xmlns:a16="http://schemas.microsoft.com/office/drawing/2014/main" id="{404F6EEF-BFD4-4F7C-9A05-B67FB5730D83}"/>
              </a:ext>
            </a:extLst>
          </p:cNvPr>
          <p:cNvSpPr/>
          <p:nvPr/>
        </p:nvSpPr>
        <p:spPr>
          <a:xfrm>
            <a:off x="2127113" y="5403050"/>
            <a:ext cx="7627257"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I don’t care! | That is too expensive! </a:t>
            </a:r>
            <a:endParaRPr kumimoji="0" lang="en-GB" sz="1800" b="1"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6" name="Rectangle: Rounded Corners 25">
            <a:extLst>
              <a:ext uri="{FF2B5EF4-FFF2-40B4-BE49-F238E27FC236}">
                <a16:creationId xmlns:a16="http://schemas.microsoft.com/office/drawing/2014/main" id="{A092A5B2-EB85-4A80-90DC-01A754488663}"/>
              </a:ext>
            </a:extLst>
          </p:cNvPr>
          <p:cNvSpPr/>
          <p:nvPr/>
        </p:nvSpPr>
        <p:spPr>
          <a:xfrm>
            <a:off x="2166008" y="5486895"/>
            <a:ext cx="1928987" cy="382082"/>
          </a:xfrm>
          <a:prstGeom prst="round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026" name="Picture 2" descr="Sausage, Food, Roasted">
            <a:extLst>
              <a:ext uri="{FF2B5EF4-FFF2-40B4-BE49-F238E27FC236}">
                <a16:creationId xmlns:a16="http://schemas.microsoft.com/office/drawing/2014/main" id="{563B9380-CCF4-4790-A827-ECC7B9EB54F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04086" y="2527933"/>
            <a:ext cx="2267946" cy="1511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0113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5"/>
                    </p:tgtEl>
                  </p:cond>
                </p:stCondLst>
                <p:endSync evt="end" delay="0">
                  <p:rtn val="all"/>
                </p:endSync>
                <p:childTnLst>
                  <p:par>
                    <p:cTn id="24" fill="hold">
                      <p:stCondLst>
                        <p:cond delay="0"/>
                      </p:stCondLst>
                      <p:childTnLst>
                        <p:par>
                          <p:cTn id="25" fill="hold">
                            <p:stCondLst>
                              <p:cond delay="0"/>
                            </p:stCondLst>
                            <p:childTnLst>
                              <p:par>
                                <p:cTn id="26" presetID="12" presetClass="exit" presetSubtype="4" fill="hold" nodeType="afterEffect">
                                  <p:stCondLst>
                                    <p:cond delay="0"/>
                                  </p:stCondLst>
                                  <p:childTnLst>
                                    <p:animEffect transition="out" filter="slide(fromBottom)">
                                      <p:cBhvr>
                                        <p:cTn id="27" dur="3000"/>
                                        <p:tgtEl>
                                          <p:spTgt spid="7"/>
                                        </p:tgtEl>
                                      </p:cBhvr>
                                    </p:animEffect>
                                    <p:set>
                                      <p:cBhvr>
                                        <p:cTn id="28" dur="1" fill="hold">
                                          <p:stCondLst>
                                            <p:cond delay="2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1" grpId="0"/>
      <p:bldP spid="23" grpId="0"/>
      <p:bldP spid="25" grpId="0"/>
      <p:bldP spid="2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13" name="Picture 12" descr="A picture containing text, queen&#10;&#10;Description automatically generated">
            <a:extLst>
              <a:ext uri="{FF2B5EF4-FFF2-40B4-BE49-F238E27FC236}">
                <a16:creationId xmlns:a16="http://schemas.microsoft.com/office/drawing/2014/main" id="{FE9EE1BA-1DB2-418A-8650-6A509C9EDCA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72196" y="4367807"/>
            <a:ext cx="1508085" cy="2010779"/>
          </a:xfrm>
          <a:prstGeom prst="rect">
            <a:avLst/>
          </a:prstGeom>
        </p:spPr>
      </p:pic>
      <p:pic>
        <p:nvPicPr>
          <p:cNvPr id="15" name="Picture 14">
            <a:extLst>
              <a:ext uri="{FF2B5EF4-FFF2-40B4-BE49-F238E27FC236}">
                <a16:creationId xmlns:a16="http://schemas.microsoft.com/office/drawing/2014/main" id="{397B0516-A660-4A82-ABEF-7142B70ED81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72196" y="3359483"/>
            <a:ext cx="1511305" cy="1008324"/>
          </a:xfrm>
          <a:prstGeom prst="rect">
            <a:avLst/>
          </a:prstGeom>
        </p:spPr>
      </p:pic>
      <p:pic>
        <p:nvPicPr>
          <p:cNvPr id="17" name="Picture 16" descr="A picture containing tree, outdoor, snow, skiing&#10;&#10;Description automatically generated">
            <a:extLst>
              <a:ext uri="{FF2B5EF4-FFF2-40B4-BE49-F238E27FC236}">
                <a16:creationId xmlns:a16="http://schemas.microsoft.com/office/drawing/2014/main" id="{C27EF6A1-1BE9-467B-868B-4572C70343E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8896" t="40770" r="35279"/>
          <a:stretch/>
        </p:blipFill>
        <p:spPr>
          <a:xfrm>
            <a:off x="5368975" y="1048675"/>
            <a:ext cx="1511306" cy="2310807"/>
          </a:xfrm>
          <a:prstGeom prst="rect">
            <a:avLst/>
          </a:prstGeom>
        </p:spPr>
      </p:pic>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181381" y="2778382"/>
            <a:ext cx="4242481" cy="2308324"/>
          </a:xfrm>
          <a:prstGeom prst="rect">
            <a:avLst/>
          </a:prstGeom>
          <a:solidFill>
            <a:srgbClr val="EBEFF7"/>
          </a:solidFill>
        </p:spPr>
        <p:txBody>
          <a:bodyPr wrap="square" rtlCol="0">
            <a:spAutoFit/>
          </a:bodyPr>
          <a:lstStyle/>
          <a:p>
            <a:r>
              <a:rPr lang="en-US" sz="2400" dirty="0">
                <a:solidFill>
                  <a:schemeClr val="accent5">
                    <a:lumMod val="50000"/>
                  </a:schemeClr>
                </a:solidFill>
              </a:rPr>
              <a:t>Der Schweizer ‘Santa’ </a:t>
            </a:r>
            <a:r>
              <a:rPr lang="en-US" sz="2400" dirty="0" err="1">
                <a:solidFill>
                  <a:schemeClr val="accent5">
                    <a:lumMod val="50000"/>
                  </a:schemeClr>
                </a:solidFill>
              </a:rPr>
              <a:t>heißt</a:t>
            </a:r>
            <a:r>
              <a:rPr lang="en-US" sz="2400" dirty="0">
                <a:solidFill>
                  <a:schemeClr val="accent5">
                    <a:lumMod val="50000"/>
                  </a:schemeClr>
                </a:solidFill>
              </a:rPr>
              <a:t> </a:t>
            </a:r>
            <a:r>
              <a:rPr lang="en-US" sz="2400" i="1" dirty="0" err="1">
                <a:solidFill>
                  <a:schemeClr val="accent5">
                    <a:lumMod val="50000"/>
                  </a:schemeClr>
                </a:solidFill>
              </a:rPr>
              <a:t>Samichclaus</a:t>
            </a:r>
            <a:r>
              <a:rPr lang="en-US" sz="2400" dirty="0">
                <a:solidFill>
                  <a:schemeClr val="accent5">
                    <a:lumMod val="50000"/>
                  </a:schemeClr>
                </a:solidFill>
              </a:rPr>
              <a:t> und </a:t>
            </a:r>
            <a:r>
              <a:rPr lang="en-US" sz="2400" dirty="0" err="1">
                <a:solidFill>
                  <a:schemeClr val="accent5">
                    <a:lumMod val="50000"/>
                  </a:schemeClr>
                </a:solidFill>
              </a:rPr>
              <a:t>kommt</a:t>
            </a:r>
            <a:r>
              <a:rPr lang="en-US" sz="2400" dirty="0">
                <a:solidFill>
                  <a:schemeClr val="accent5">
                    <a:lumMod val="50000"/>
                  </a:schemeClr>
                </a:solidFill>
              </a:rPr>
              <a:t> am 6. </a:t>
            </a:r>
            <a:r>
              <a:rPr lang="en-US" sz="2400" dirty="0" err="1">
                <a:solidFill>
                  <a:schemeClr val="accent5">
                    <a:lumMod val="50000"/>
                  </a:schemeClr>
                </a:solidFill>
              </a:rPr>
              <a:t>Dezember</a:t>
            </a:r>
            <a:r>
              <a:rPr lang="en-US" sz="2400" dirty="0">
                <a:solidFill>
                  <a:schemeClr val="accent5">
                    <a:lumMod val="50000"/>
                  </a:schemeClr>
                </a:solidFill>
              </a:rPr>
              <a:t> </a:t>
            </a:r>
            <a:r>
              <a:rPr lang="en-US" sz="2400" dirty="0" err="1">
                <a:solidFill>
                  <a:schemeClr val="accent5">
                    <a:lumMod val="50000"/>
                  </a:schemeClr>
                </a:solidFill>
              </a:rPr>
              <a:t>mit</a:t>
            </a:r>
            <a:r>
              <a:rPr lang="en-US" sz="2400" dirty="0">
                <a:solidFill>
                  <a:schemeClr val="accent5">
                    <a:lumMod val="50000"/>
                  </a:schemeClr>
                </a:solidFill>
              </a:rPr>
              <a:t> </a:t>
            </a:r>
            <a:r>
              <a:rPr lang="en-US" sz="2400" dirty="0" err="1">
                <a:solidFill>
                  <a:schemeClr val="accent5">
                    <a:lumMod val="50000"/>
                  </a:schemeClr>
                </a:solidFill>
              </a:rPr>
              <a:t>seinem</a:t>
            </a:r>
            <a:r>
              <a:rPr lang="en-US" sz="2400" dirty="0">
                <a:solidFill>
                  <a:schemeClr val="accent5">
                    <a:lumMod val="50000"/>
                  </a:schemeClr>
                </a:solidFill>
              </a:rPr>
              <a:t> Helfer </a:t>
            </a:r>
            <a:r>
              <a:rPr lang="en-US" sz="2400" i="1" dirty="0" err="1">
                <a:solidFill>
                  <a:schemeClr val="accent5">
                    <a:lumMod val="50000"/>
                  </a:schemeClr>
                </a:solidFill>
              </a:rPr>
              <a:t>Schmutzli</a:t>
            </a:r>
            <a:r>
              <a:rPr lang="en-US" sz="2400" i="1" dirty="0">
                <a:solidFill>
                  <a:schemeClr val="accent5">
                    <a:lumMod val="50000"/>
                  </a:schemeClr>
                </a:solidFill>
              </a:rPr>
              <a:t> </a:t>
            </a:r>
            <a:r>
              <a:rPr lang="en-US" sz="2400" dirty="0" err="1">
                <a:solidFill>
                  <a:schemeClr val="accent5">
                    <a:lumMod val="50000"/>
                  </a:schemeClr>
                </a:solidFill>
              </a:rPr>
              <a:t>zu</a:t>
            </a:r>
            <a:r>
              <a:rPr lang="en-US" sz="2400" dirty="0">
                <a:solidFill>
                  <a:schemeClr val="accent5">
                    <a:lumMod val="50000"/>
                  </a:schemeClr>
                </a:solidFill>
              </a:rPr>
              <a:t> den Menschen. Alle </a:t>
            </a:r>
            <a:r>
              <a:rPr lang="en-US" sz="2400" dirty="0" err="1">
                <a:solidFill>
                  <a:schemeClr val="accent5">
                    <a:lumMod val="50000"/>
                  </a:schemeClr>
                </a:solidFill>
              </a:rPr>
              <a:t>freuen</a:t>
            </a:r>
            <a:r>
              <a:rPr lang="en-US" sz="2400" dirty="0">
                <a:solidFill>
                  <a:schemeClr val="accent5">
                    <a:lumMod val="50000"/>
                  </a:schemeClr>
                </a:solidFill>
              </a:rPr>
              <a:t> </a:t>
            </a:r>
            <a:r>
              <a:rPr lang="en-US" sz="2400" dirty="0" err="1">
                <a:solidFill>
                  <a:schemeClr val="accent5">
                    <a:lumMod val="50000"/>
                  </a:schemeClr>
                </a:solidFill>
              </a:rPr>
              <a:t>sich</a:t>
            </a:r>
            <a:r>
              <a:rPr lang="en-US" sz="2400" dirty="0">
                <a:solidFill>
                  <a:schemeClr val="accent5">
                    <a:lumMod val="50000"/>
                  </a:schemeClr>
                </a:solidFill>
              </a:rPr>
              <a:t> auf* </a:t>
            </a:r>
            <a:r>
              <a:rPr lang="en-US" sz="2400" dirty="0" err="1">
                <a:solidFill>
                  <a:schemeClr val="accent5">
                    <a:lumMod val="50000"/>
                  </a:schemeClr>
                </a:solidFill>
              </a:rPr>
              <a:t>ihn</a:t>
            </a:r>
            <a:r>
              <a:rPr lang="en-US" sz="2400" dirty="0">
                <a:solidFill>
                  <a:schemeClr val="accent5">
                    <a:lumMod val="50000"/>
                  </a:schemeClr>
                </a:solidFill>
              </a:rPr>
              <a:t>. </a:t>
            </a:r>
          </a:p>
        </p:txBody>
      </p:sp>
      <p:sp>
        <p:nvSpPr>
          <p:cNvPr id="7" name="TextBox 6">
            <a:extLst>
              <a:ext uri="{FF2B5EF4-FFF2-40B4-BE49-F238E27FC236}">
                <a16:creationId xmlns:a16="http://schemas.microsoft.com/office/drawing/2014/main" id="{438AE18E-6EE6-45C2-85D3-9E76BD25A457}"/>
              </a:ext>
            </a:extLst>
          </p:cNvPr>
          <p:cNvSpPr txBox="1"/>
          <p:nvPr/>
        </p:nvSpPr>
        <p:spPr>
          <a:xfrm>
            <a:off x="7332388" y="2778382"/>
            <a:ext cx="4242480" cy="1938992"/>
          </a:xfrm>
          <a:prstGeom prst="rect">
            <a:avLst/>
          </a:prstGeom>
          <a:solidFill>
            <a:srgbClr val="EBEFF7"/>
          </a:solidFill>
        </p:spPr>
        <p:txBody>
          <a:bodyPr wrap="square" rtlCol="0">
            <a:spAutoFit/>
          </a:bodyPr>
          <a:lstStyle/>
          <a:p>
            <a:r>
              <a:rPr lang="en-US" sz="2400" dirty="0">
                <a:solidFill>
                  <a:schemeClr val="accent5">
                    <a:lumMod val="50000"/>
                  </a:schemeClr>
                </a:solidFill>
              </a:rPr>
              <a:t>Man </a:t>
            </a:r>
            <a:r>
              <a:rPr lang="en-US" sz="2400" dirty="0" err="1">
                <a:solidFill>
                  <a:schemeClr val="accent5">
                    <a:lumMod val="50000"/>
                  </a:schemeClr>
                </a:solidFill>
              </a:rPr>
              <a:t>bäckt</a:t>
            </a:r>
            <a:r>
              <a:rPr lang="en-US" sz="2400" dirty="0">
                <a:solidFill>
                  <a:schemeClr val="accent5">
                    <a:lumMod val="50000"/>
                  </a:schemeClr>
                </a:solidFill>
              </a:rPr>
              <a:t> </a:t>
            </a:r>
            <a:r>
              <a:rPr lang="en-US" sz="2400" dirty="0" err="1">
                <a:solidFill>
                  <a:schemeClr val="accent5">
                    <a:lumMod val="50000"/>
                  </a:schemeClr>
                </a:solidFill>
              </a:rPr>
              <a:t>Plätzchen</a:t>
            </a:r>
            <a:r>
              <a:rPr lang="en-US" sz="2400" dirty="0">
                <a:solidFill>
                  <a:schemeClr val="accent5">
                    <a:lumMod val="50000"/>
                  </a:schemeClr>
                </a:solidFill>
              </a:rPr>
              <a:t>* – </a:t>
            </a:r>
            <a:r>
              <a:rPr lang="en-US" sz="2400" dirty="0" err="1">
                <a:solidFill>
                  <a:schemeClr val="accent5">
                    <a:lumMod val="50000"/>
                  </a:schemeClr>
                </a:solidFill>
              </a:rPr>
              <a:t>zum</a:t>
            </a:r>
            <a:r>
              <a:rPr lang="en-US" sz="2400" dirty="0">
                <a:solidFill>
                  <a:schemeClr val="accent5">
                    <a:lumMod val="50000"/>
                  </a:schemeClr>
                </a:solidFill>
              </a:rPr>
              <a:t> </a:t>
            </a:r>
            <a:r>
              <a:rPr lang="en-US" sz="2400" dirty="0" err="1">
                <a:solidFill>
                  <a:schemeClr val="accent5">
                    <a:lumMod val="50000"/>
                  </a:schemeClr>
                </a:solidFill>
              </a:rPr>
              <a:t>Beispiel</a:t>
            </a:r>
            <a:r>
              <a:rPr lang="en-US" sz="2400" dirty="0">
                <a:solidFill>
                  <a:schemeClr val="accent5">
                    <a:lumMod val="50000"/>
                  </a:schemeClr>
                </a:solidFill>
              </a:rPr>
              <a:t> </a:t>
            </a:r>
            <a:r>
              <a:rPr lang="en-US" sz="2400" dirty="0" err="1">
                <a:solidFill>
                  <a:schemeClr val="accent5">
                    <a:lumMod val="50000"/>
                  </a:schemeClr>
                </a:solidFill>
              </a:rPr>
              <a:t>Zimtsterne</a:t>
            </a:r>
            <a:r>
              <a:rPr lang="en-US" sz="2400" dirty="0">
                <a:solidFill>
                  <a:schemeClr val="accent5">
                    <a:lumMod val="50000"/>
                  </a:schemeClr>
                </a:solidFill>
              </a:rPr>
              <a:t> – und </a:t>
            </a:r>
            <a:r>
              <a:rPr lang="en-US" sz="2400" dirty="0" err="1">
                <a:solidFill>
                  <a:schemeClr val="accent5">
                    <a:lumMod val="50000"/>
                  </a:schemeClr>
                </a:solidFill>
              </a:rPr>
              <a:t>schmückt</a:t>
            </a:r>
            <a:r>
              <a:rPr lang="en-US" sz="2400" dirty="0">
                <a:solidFill>
                  <a:schemeClr val="accent5">
                    <a:lumMod val="50000"/>
                  </a:schemeClr>
                </a:solidFill>
              </a:rPr>
              <a:t>* die Fenster </a:t>
            </a:r>
            <a:r>
              <a:rPr lang="en-US" sz="2400" dirty="0" err="1">
                <a:solidFill>
                  <a:schemeClr val="accent5">
                    <a:lumMod val="50000"/>
                  </a:schemeClr>
                </a:solidFill>
              </a:rPr>
              <a:t>mit</a:t>
            </a:r>
            <a:r>
              <a:rPr lang="en-US" sz="2400" dirty="0">
                <a:solidFill>
                  <a:schemeClr val="accent5">
                    <a:lumMod val="50000"/>
                  </a:schemeClr>
                </a:solidFill>
              </a:rPr>
              <a:t> </a:t>
            </a:r>
            <a:r>
              <a:rPr lang="en-US" sz="2400" dirty="0" err="1">
                <a:solidFill>
                  <a:schemeClr val="accent5">
                    <a:lumMod val="50000"/>
                  </a:schemeClr>
                </a:solidFill>
              </a:rPr>
              <a:t>einem</a:t>
            </a:r>
            <a:r>
              <a:rPr lang="en-US" sz="2400" dirty="0">
                <a:solidFill>
                  <a:schemeClr val="accent5">
                    <a:lumMod val="50000"/>
                  </a:schemeClr>
                </a:solidFill>
              </a:rPr>
              <a:t> </a:t>
            </a:r>
            <a:r>
              <a:rPr lang="en-US" sz="2400" dirty="0" err="1">
                <a:solidFill>
                  <a:schemeClr val="accent5">
                    <a:lumMod val="50000"/>
                  </a:schemeClr>
                </a:solidFill>
              </a:rPr>
              <a:t>großen</a:t>
            </a:r>
            <a:r>
              <a:rPr lang="en-US" sz="2400" dirty="0">
                <a:solidFill>
                  <a:schemeClr val="accent5">
                    <a:lumMod val="50000"/>
                  </a:schemeClr>
                </a:solidFill>
              </a:rPr>
              <a:t> </a:t>
            </a:r>
            <a:r>
              <a:rPr lang="en-US" sz="2400" dirty="0" err="1">
                <a:solidFill>
                  <a:schemeClr val="accent5">
                    <a:lumMod val="50000"/>
                  </a:schemeClr>
                </a:solidFill>
              </a:rPr>
              <a:t>Adventskalender</a:t>
            </a:r>
            <a:r>
              <a:rPr lang="en-US" sz="2400" dirty="0">
                <a:solidFill>
                  <a:schemeClr val="accent5">
                    <a:lumMod val="50000"/>
                  </a:schemeClr>
                </a:solidFill>
              </a:rPr>
              <a:t>. </a:t>
            </a:r>
          </a:p>
        </p:txBody>
      </p:sp>
      <p:sp>
        <p:nvSpPr>
          <p:cNvPr id="8" name="TextBox 7">
            <a:extLst>
              <a:ext uri="{FF2B5EF4-FFF2-40B4-BE49-F238E27FC236}">
                <a16:creationId xmlns:a16="http://schemas.microsoft.com/office/drawing/2014/main" id="{CB93A974-2EC8-4D4C-9DB5-30E0576C8A93}"/>
              </a:ext>
            </a:extLst>
          </p:cNvPr>
          <p:cNvSpPr txBox="1"/>
          <p:nvPr/>
        </p:nvSpPr>
        <p:spPr>
          <a:xfrm>
            <a:off x="102215" y="1292650"/>
            <a:ext cx="5112730" cy="830997"/>
          </a:xfrm>
          <a:prstGeom prst="rect">
            <a:avLst/>
          </a:prstGeom>
          <a:noFill/>
        </p:spPr>
        <p:txBody>
          <a:bodyPr wrap="square" rtlCol="0">
            <a:spAutoFit/>
          </a:bodyPr>
          <a:lstStyle/>
          <a:p>
            <a:pPr algn="l"/>
            <a:r>
              <a:rPr lang="en-US" sz="2400" dirty="0">
                <a:solidFill>
                  <a:schemeClr val="accent5">
                    <a:lumMod val="50000"/>
                  </a:schemeClr>
                </a:solidFill>
              </a:rPr>
              <a:t>Lies den Text </a:t>
            </a:r>
            <a:r>
              <a:rPr lang="en-US" sz="2400" dirty="0" err="1">
                <a:solidFill>
                  <a:schemeClr val="accent5">
                    <a:lumMod val="50000"/>
                  </a:schemeClr>
                </a:solidFill>
              </a:rPr>
              <a:t>laut</a:t>
            </a:r>
            <a:r>
              <a:rPr lang="en-US" sz="2400" dirty="0">
                <a:solidFill>
                  <a:schemeClr val="accent5">
                    <a:lumMod val="50000"/>
                  </a:schemeClr>
                </a:solidFill>
              </a:rPr>
              <a:t> </a:t>
            </a:r>
            <a:r>
              <a:rPr lang="en-US" sz="2400" dirty="0" err="1">
                <a:solidFill>
                  <a:schemeClr val="accent5">
                    <a:lumMod val="50000"/>
                  </a:schemeClr>
                </a:solidFill>
              </a:rPr>
              <a:t>mit</a:t>
            </a:r>
            <a:r>
              <a:rPr lang="en-US" sz="2400" dirty="0">
                <a:solidFill>
                  <a:schemeClr val="accent5">
                    <a:lumMod val="50000"/>
                  </a:schemeClr>
                </a:solidFill>
              </a:rPr>
              <a:t> </a:t>
            </a:r>
            <a:r>
              <a:rPr lang="en-US" sz="2400" dirty="0" err="1">
                <a:solidFill>
                  <a:schemeClr val="accent5">
                    <a:lumMod val="50000"/>
                  </a:schemeClr>
                </a:solidFill>
              </a:rPr>
              <a:t>einem</a:t>
            </a:r>
            <a:r>
              <a:rPr lang="en-US" sz="2400" dirty="0">
                <a:solidFill>
                  <a:schemeClr val="accent5">
                    <a:lumMod val="50000"/>
                  </a:schemeClr>
                </a:solidFill>
              </a:rPr>
              <a:t>/r Partner*in. </a:t>
            </a:r>
            <a:endParaRPr lang="en-GB" sz="2400" dirty="0">
              <a:solidFill>
                <a:schemeClr val="accent5">
                  <a:lumMod val="50000"/>
                </a:schemeClr>
              </a:solidFill>
            </a:endParaRPr>
          </a:p>
        </p:txBody>
      </p:sp>
      <p:sp>
        <p:nvSpPr>
          <p:cNvPr id="9" name="TextBox 8">
            <a:extLst>
              <a:ext uri="{FF2B5EF4-FFF2-40B4-BE49-F238E27FC236}">
                <a16:creationId xmlns:a16="http://schemas.microsoft.com/office/drawing/2014/main" id="{1C60A6F8-E09A-4DD0-AE0F-FDFCA411295C}"/>
              </a:ext>
            </a:extLst>
          </p:cNvPr>
          <p:cNvSpPr txBox="1"/>
          <p:nvPr/>
        </p:nvSpPr>
        <p:spPr>
          <a:xfrm>
            <a:off x="110949" y="2316717"/>
            <a:ext cx="2349500" cy="461665"/>
          </a:xfrm>
          <a:prstGeom prst="rect">
            <a:avLst/>
          </a:prstGeom>
          <a:noFill/>
        </p:spPr>
        <p:txBody>
          <a:bodyPr wrap="square" rtlCol="0">
            <a:spAutoFit/>
          </a:bodyPr>
          <a:lstStyle/>
          <a:p>
            <a:pPr algn="l"/>
            <a:r>
              <a:rPr lang="en-US" sz="2400" b="1" dirty="0">
                <a:solidFill>
                  <a:schemeClr val="accent5">
                    <a:lumMod val="50000"/>
                  </a:schemeClr>
                </a:solidFill>
              </a:rPr>
              <a:t>Partner A:</a:t>
            </a:r>
            <a:endParaRPr lang="en-GB" sz="2400" b="1" dirty="0">
              <a:solidFill>
                <a:schemeClr val="accent5">
                  <a:lumMod val="50000"/>
                </a:schemeClr>
              </a:solidFill>
            </a:endParaRPr>
          </a:p>
        </p:txBody>
      </p:sp>
      <p:sp>
        <p:nvSpPr>
          <p:cNvPr id="10" name="TextBox 9">
            <a:extLst>
              <a:ext uri="{FF2B5EF4-FFF2-40B4-BE49-F238E27FC236}">
                <a16:creationId xmlns:a16="http://schemas.microsoft.com/office/drawing/2014/main" id="{6850D938-8BE2-4A82-BC87-66E2454255B5}"/>
              </a:ext>
            </a:extLst>
          </p:cNvPr>
          <p:cNvSpPr txBox="1"/>
          <p:nvPr/>
        </p:nvSpPr>
        <p:spPr>
          <a:xfrm>
            <a:off x="7949520" y="2316717"/>
            <a:ext cx="2349500" cy="461665"/>
          </a:xfrm>
          <a:prstGeom prst="rect">
            <a:avLst/>
          </a:prstGeom>
          <a:noFill/>
        </p:spPr>
        <p:txBody>
          <a:bodyPr wrap="square" rtlCol="0">
            <a:spAutoFit/>
          </a:bodyPr>
          <a:lstStyle/>
          <a:p>
            <a:pPr algn="l"/>
            <a:r>
              <a:rPr lang="en-US" sz="2400" b="1" dirty="0">
                <a:solidFill>
                  <a:schemeClr val="accent5">
                    <a:lumMod val="50000"/>
                  </a:schemeClr>
                </a:solidFill>
              </a:rPr>
              <a:t>Partner B:</a:t>
            </a:r>
            <a:endParaRPr lang="en-GB" sz="2400" b="1" dirty="0">
              <a:solidFill>
                <a:schemeClr val="accent5">
                  <a:lumMod val="50000"/>
                </a:schemeClr>
              </a:solidFill>
            </a:endParaRPr>
          </a:p>
        </p:txBody>
      </p:sp>
      <p:sp>
        <p:nvSpPr>
          <p:cNvPr id="12" name="Speech Bubble: Rectangle with Corners Rounded 11">
            <a:extLst>
              <a:ext uri="{FF2B5EF4-FFF2-40B4-BE49-F238E27FC236}">
                <a16:creationId xmlns:a16="http://schemas.microsoft.com/office/drawing/2014/main" id="{7FC39E89-8AD3-47BB-9D63-84E1E2D950D2}"/>
              </a:ext>
            </a:extLst>
          </p:cNvPr>
          <p:cNvSpPr/>
          <p:nvPr/>
        </p:nvSpPr>
        <p:spPr>
          <a:xfrm>
            <a:off x="181381" y="5321414"/>
            <a:ext cx="3620964" cy="961204"/>
          </a:xfrm>
          <a:prstGeom prst="wedgeRoundRectCallout">
            <a:avLst>
              <a:gd name="adj1" fmla="val -21752"/>
              <a:gd name="adj2" fmla="val 5057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err="1">
                <a:ln>
                  <a:noFill/>
                </a:ln>
                <a:solidFill>
                  <a:prstClr val="white"/>
                </a:solidFill>
                <a:effectLst/>
                <a:uLnTx/>
                <a:uFillTx/>
                <a:latin typeface="Century Gothic" panose="020F0302020204030204"/>
                <a:ea typeface="+mn-ea"/>
                <a:cs typeface="+mn-cs"/>
              </a:rPr>
              <a:t>sich</a:t>
            </a: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i="0" u="none" strike="noStrike" kern="1200" cap="none" spc="0" normalizeH="0" baseline="0" noProof="0" dirty="0" err="1">
                <a:ln>
                  <a:noFill/>
                </a:ln>
                <a:solidFill>
                  <a:prstClr val="white"/>
                </a:solidFill>
                <a:effectLst/>
                <a:uLnTx/>
                <a:uFillTx/>
                <a:latin typeface="Century Gothic" panose="020F0302020204030204"/>
                <a:ea typeface="+mn-ea"/>
                <a:cs typeface="+mn-cs"/>
              </a:rPr>
              <a:t>freuen</a:t>
            </a: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 – to be happy</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prstClr val="white"/>
                </a:solidFill>
                <a:latin typeface="Century Gothic" panose="020F0302020204030204"/>
              </a:rPr>
              <a:t>sich</a:t>
            </a:r>
            <a:r>
              <a:rPr lang="en-GB" sz="2000" dirty="0">
                <a:solidFill>
                  <a:prstClr val="white"/>
                </a:solidFill>
                <a:latin typeface="Century Gothic" panose="020F0302020204030204"/>
              </a:rPr>
              <a:t> </a:t>
            </a:r>
            <a:r>
              <a:rPr lang="en-GB" sz="2000" dirty="0" err="1">
                <a:solidFill>
                  <a:prstClr val="white"/>
                </a:solidFill>
                <a:latin typeface="Century Gothic" panose="020F0302020204030204"/>
              </a:rPr>
              <a:t>freuen</a:t>
            </a:r>
            <a:r>
              <a:rPr lang="en-GB" sz="2000" dirty="0">
                <a:solidFill>
                  <a:prstClr val="white"/>
                </a:solidFill>
                <a:latin typeface="Century Gothic" panose="020F0302020204030204"/>
              </a:rPr>
              <a:t> auf – </a:t>
            </a:r>
            <a:br>
              <a:rPr lang="en-GB" sz="2000" dirty="0">
                <a:solidFill>
                  <a:prstClr val="white"/>
                </a:solidFill>
                <a:latin typeface="Century Gothic" panose="020F0302020204030204"/>
              </a:rPr>
            </a:br>
            <a:r>
              <a:rPr lang="en-GB" sz="2000" dirty="0">
                <a:solidFill>
                  <a:prstClr val="white"/>
                </a:solidFill>
                <a:latin typeface="Century Gothic" panose="020F0302020204030204"/>
              </a:rPr>
              <a:t>to look forward to</a:t>
            </a:r>
            <a:endPar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C27DEBC4-62AF-409D-958D-035FA9E262F5}"/>
              </a:ext>
            </a:extLst>
          </p:cNvPr>
          <p:cNvSpPr txBox="1"/>
          <p:nvPr/>
        </p:nvSpPr>
        <p:spPr>
          <a:xfrm>
            <a:off x="5413173" y="4164816"/>
            <a:ext cx="1473549" cy="400110"/>
          </a:xfrm>
          <a:prstGeom prst="rect">
            <a:avLst/>
          </a:prstGeom>
          <a:noFill/>
        </p:spPr>
        <p:txBody>
          <a:bodyPr wrap="square" rtlCol="0">
            <a:spAutoFit/>
          </a:bodyPr>
          <a:lstStyle/>
          <a:p>
            <a:pPr algn="l"/>
            <a:r>
              <a:rPr lang="en-GB" sz="2000" b="1" dirty="0" err="1">
                <a:solidFill>
                  <a:schemeClr val="bg1"/>
                </a:solidFill>
              </a:rPr>
              <a:t>Zimtsterne</a:t>
            </a:r>
            <a:endParaRPr lang="en-GB" sz="2000" b="1" dirty="0">
              <a:solidFill>
                <a:schemeClr val="bg1"/>
              </a:solidFill>
            </a:endParaRPr>
          </a:p>
        </p:txBody>
      </p:sp>
      <p:sp>
        <p:nvSpPr>
          <p:cNvPr id="20" name="TextBox 19">
            <a:extLst>
              <a:ext uri="{FF2B5EF4-FFF2-40B4-BE49-F238E27FC236}">
                <a16:creationId xmlns:a16="http://schemas.microsoft.com/office/drawing/2014/main" id="{155C661F-6A6D-4419-8C37-331343F27043}"/>
              </a:ext>
            </a:extLst>
          </p:cNvPr>
          <p:cNvSpPr txBox="1"/>
          <p:nvPr/>
        </p:nvSpPr>
        <p:spPr>
          <a:xfrm>
            <a:off x="5261100" y="3059430"/>
            <a:ext cx="1777693" cy="400110"/>
          </a:xfrm>
          <a:prstGeom prst="rect">
            <a:avLst/>
          </a:prstGeom>
          <a:noFill/>
        </p:spPr>
        <p:txBody>
          <a:bodyPr wrap="square" rtlCol="0">
            <a:spAutoFit/>
          </a:bodyPr>
          <a:lstStyle/>
          <a:p>
            <a:pPr algn="l"/>
            <a:r>
              <a:rPr lang="en-GB" sz="2000" b="1" dirty="0" err="1">
                <a:solidFill>
                  <a:schemeClr val="accent5">
                    <a:lumMod val="50000"/>
                  </a:schemeClr>
                </a:solidFill>
              </a:rPr>
              <a:t>Samichclaus</a:t>
            </a:r>
            <a:endParaRPr lang="en-GB" sz="2000" b="1" dirty="0">
              <a:solidFill>
                <a:schemeClr val="accent5">
                  <a:lumMod val="50000"/>
                </a:schemeClr>
              </a:solidFill>
            </a:endParaRPr>
          </a:p>
        </p:txBody>
      </p:sp>
      <p:sp>
        <p:nvSpPr>
          <p:cNvPr id="21" name="Speech Bubble: Rectangle with Corners Rounded 20">
            <a:extLst>
              <a:ext uri="{FF2B5EF4-FFF2-40B4-BE49-F238E27FC236}">
                <a16:creationId xmlns:a16="http://schemas.microsoft.com/office/drawing/2014/main" id="{F3EC933D-B75D-4187-B888-7BFBC191A38C}"/>
              </a:ext>
            </a:extLst>
          </p:cNvPr>
          <p:cNvSpPr/>
          <p:nvPr/>
        </p:nvSpPr>
        <p:spPr>
          <a:xfrm>
            <a:off x="8486034" y="1346463"/>
            <a:ext cx="3471292" cy="793234"/>
          </a:xfrm>
          <a:prstGeom prst="wedgeRoundRectCallout">
            <a:avLst>
              <a:gd name="adj1" fmla="val -21752"/>
              <a:gd name="adj2" fmla="val 5057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das </a:t>
            </a:r>
            <a:r>
              <a:rPr kumimoji="0" lang="en-GB" sz="2000" i="0" u="none" strike="noStrike" kern="1200" cap="none" spc="0" normalizeH="0" baseline="0" noProof="0" dirty="0" err="1">
                <a:ln>
                  <a:noFill/>
                </a:ln>
                <a:solidFill>
                  <a:prstClr val="white"/>
                </a:solidFill>
                <a:effectLst/>
                <a:uLnTx/>
                <a:uFillTx/>
                <a:latin typeface="Century Gothic" panose="020F0302020204030204"/>
                <a:ea typeface="+mn-ea"/>
                <a:cs typeface="+mn-cs"/>
              </a:rPr>
              <a:t>Plätzchen</a:t>
            </a: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 – cookie</a:t>
            </a:r>
            <a:b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i="0" u="none" strike="noStrike" kern="1200" cap="none" spc="0" normalizeH="0" baseline="0" noProof="0" dirty="0" err="1">
                <a:ln>
                  <a:noFill/>
                </a:ln>
                <a:solidFill>
                  <a:prstClr val="white"/>
                </a:solidFill>
                <a:effectLst/>
                <a:uLnTx/>
                <a:uFillTx/>
                <a:latin typeface="Century Gothic" panose="020F0302020204030204"/>
                <a:ea typeface="+mn-ea"/>
                <a:cs typeface="+mn-cs"/>
              </a:rPr>
              <a:t>schmücken</a:t>
            </a: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 – to decorate</a:t>
            </a: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357962"/>
            <a:ext cx="6444343" cy="830997"/>
          </a:xfrm>
          <a:prstGeom prst="rect">
            <a:avLst/>
          </a:prstGeom>
        </p:spPr>
      </p:pic>
      <p:sp>
        <p:nvSpPr>
          <p:cNvPr id="4" name="Title 3"/>
          <p:cNvSpPr>
            <a:spLocks noGrp="1"/>
          </p:cNvSpPr>
          <p:nvPr>
            <p:ph type="title"/>
          </p:nvPr>
        </p:nvSpPr>
        <p:spPr>
          <a:xfrm>
            <a:off x="-3220" y="373932"/>
            <a:ext cx="6067372" cy="707849"/>
          </a:xfrm>
        </p:spPr>
        <p:txBody>
          <a:bodyPr>
            <a:normAutofit/>
          </a:bodyPr>
          <a:lstStyle/>
          <a:p>
            <a:r>
              <a:rPr lang="en-GB" sz="3200" b="1" dirty="0" err="1">
                <a:solidFill>
                  <a:schemeClr val="bg1"/>
                </a:solidFill>
              </a:rPr>
              <a:t>Weihnachten</a:t>
            </a:r>
            <a:r>
              <a:rPr lang="en-GB" sz="3200" b="1" dirty="0">
                <a:solidFill>
                  <a:schemeClr val="bg1"/>
                </a:solidFill>
              </a:rPr>
              <a:t> in der Schweiz</a:t>
            </a:r>
          </a:p>
        </p:txBody>
      </p:sp>
      <p:pic>
        <p:nvPicPr>
          <p:cNvPr id="22" name="Picture 21" descr="Logo&#10;&#10;Description automatically generated">
            <a:extLst>
              <a:ext uri="{FF2B5EF4-FFF2-40B4-BE49-F238E27FC236}">
                <a16:creationId xmlns:a16="http://schemas.microsoft.com/office/drawing/2014/main" id="{40059E5A-BF5B-481F-88CA-95B9C27E146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038082" y="182232"/>
            <a:ext cx="617644" cy="617644"/>
          </a:xfrm>
          <a:prstGeom prst="rect">
            <a:avLst/>
          </a:prstGeom>
        </p:spPr>
      </p:pic>
      <p:pic>
        <p:nvPicPr>
          <p:cNvPr id="11" name="9.1.2.7 Slide 29 2">
            <a:hlinkClick r:id="" action="ppaction://media"/>
            <a:extLst>
              <a:ext uri="{FF2B5EF4-FFF2-40B4-BE49-F238E27FC236}">
                <a16:creationId xmlns:a16="http://schemas.microsoft.com/office/drawing/2014/main" id="{23314AFF-D57A-401F-A113-4ABCFD5C65F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7201758" y="2123647"/>
            <a:ext cx="693349" cy="693349"/>
          </a:xfrm>
          <a:prstGeom prst="rect">
            <a:avLst/>
          </a:prstGeom>
        </p:spPr>
      </p:pic>
      <p:pic>
        <p:nvPicPr>
          <p:cNvPr id="14" name="9.1.2.7 Slide 29 1">
            <a:hlinkClick r:id="" action="ppaction://media"/>
            <a:extLst>
              <a:ext uri="{FF2B5EF4-FFF2-40B4-BE49-F238E27FC236}">
                <a16:creationId xmlns:a16="http://schemas.microsoft.com/office/drawing/2014/main" id="{787539DE-CC7A-400F-B6C7-1D4C7C2ABEF6}"/>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2129862" y="2089857"/>
            <a:ext cx="634462" cy="634462"/>
          </a:xfrm>
          <a:prstGeom prst="rect">
            <a:avLst/>
          </a:prstGeom>
        </p:spPr>
      </p:pic>
    </p:spTree>
    <p:extLst>
      <p:ext uri="{BB962C8B-B14F-4D97-AF65-F5344CB8AC3E}">
        <p14:creationId xmlns:p14="http://schemas.microsoft.com/office/powerpoint/2010/main" val="327202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02"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337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1"/>
                </p:tgtEl>
              </p:cMediaNode>
            </p:audio>
            <p:audio>
              <p:cMediaNode vol="80000">
                <p:cTn id="12" fill="hold" display="0">
                  <p:stCondLst>
                    <p:cond delay="indefinite"/>
                  </p:stCondLst>
                  <p:endCondLst>
                    <p:cond evt="onStopAudio" delay="0">
                      <p:tgtEl>
                        <p:sldTgt/>
                      </p:tgtEl>
                    </p:cond>
                  </p:endCondLst>
                </p:cTn>
                <p:tgtEl>
                  <p:spTgt spid="1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7559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Decisions</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Vokabeln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180000" y="1296000"/>
            <a:ext cx="117773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Use the verb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sich</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entscheiden</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decide on one of two or more options: </a:t>
            </a:r>
          </a:p>
        </p:txBody>
      </p:sp>
      <p:pic>
        <p:nvPicPr>
          <p:cNvPr id="6" name="Picture 4" descr="Direction, Decision, Decisions, Junction, Away">
            <a:extLst>
              <a:ext uri="{FF2B5EF4-FFF2-40B4-BE49-F238E27FC236}">
                <a16:creationId xmlns:a16="http://schemas.microsoft.com/office/drawing/2014/main" id="{4315579E-2C6C-4711-9F1D-ECDF2597BC1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243" t="5598" r="10675" b="7604"/>
          <a:stretch/>
        </p:blipFill>
        <p:spPr bwMode="auto">
          <a:xfrm>
            <a:off x="552242" y="2153375"/>
            <a:ext cx="1439365" cy="162081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picture containing person, posing, arm&#10;&#10;Description automatically generated">
            <a:extLst>
              <a:ext uri="{FF2B5EF4-FFF2-40B4-BE49-F238E27FC236}">
                <a16:creationId xmlns:a16="http://schemas.microsoft.com/office/drawing/2014/main" id="{50AB5A6C-BDFF-4A2C-B5C7-0D6DC8E2204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500" r="7162"/>
          <a:stretch/>
        </p:blipFill>
        <p:spPr>
          <a:xfrm>
            <a:off x="617096" y="4599192"/>
            <a:ext cx="1521708" cy="1296000"/>
          </a:xfrm>
          <a:prstGeom prst="rect">
            <a:avLst/>
          </a:prstGeom>
        </p:spPr>
      </p:pic>
      <p:sp>
        <p:nvSpPr>
          <p:cNvPr id="10" name="TextBox 9">
            <a:extLst>
              <a:ext uri="{FF2B5EF4-FFF2-40B4-BE49-F238E27FC236}">
                <a16:creationId xmlns:a16="http://schemas.microsoft.com/office/drawing/2014/main" id="{271A03CB-3C7E-49A2-A35D-BA92BF81EC7D}"/>
              </a:ext>
            </a:extLst>
          </p:cNvPr>
          <p:cNvSpPr txBox="1"/>
          <p:nvPr/>
        </p:nvSpPr>
        <p:spPr>
          <a:xfrm>
            <a:off x="180000" y="4005518"/>
            <a:ext cx="117773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Use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beschließen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 state your decision to do something: </a:t>
            </a:r>
          </a:p>
        </p:txBody>
      </p:sp>
      <p:sp>
        <p:nvSpPr>
          <p:cNvPr id="11" name="TextBox 10">
            <a:extLst>
              <a:ext uri="{FF2B5EF4-FFF2-40B4-BE49-F238E27FC236}">
                <a16:creationId xmlns:a16="http://schemas.microsoft.com/office/drawing/2014/main" id="{2A0902E6-16B1-498C-9F99-2226379A0D01}"/>
              </a:ext>
            </a:extLst>
          </p:cNvPr>
          <p:cNvSpPr txBox="1"/>
          <p:nvPr/>
        </p:nvSpPr>
        <p:spPr>
          <a:xfrm>
            <a:off x="2260600" y="2686478"/>
            <a:ext cx="78994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entscheide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mich</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für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rote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Kostüm</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2" name="TextBox 11">
            <a:extLst>
              <a:ext uri="{FF2B5EF4-FFF2-40B4-BE49-F238E27FC236}">
                <a16:creationId xmlns:a16="http://schemas.microsoft.com/office/drawing/2014/main" id="{91D7F89B-2AAC-4599-8FC5-DF1826A39263}"/>
              </a:ext>
            </a:extLst>
          </p:cNvPr>
          <p:cNvSpPr txBox="1"/>
          <p:nvPr/>
        </p:nvSpPr>
        <p:spPr>
          <a:xfrm>
            <a:off x="2260600" y="5016359"/>
            <a:ext cx="78994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beschließe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ins Kino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gehen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3" name="Speech Bubble: Rectangle with Corners Rounded 12">
            <a:extLst>
              <a:ext uri="{FF2B5EF4-FFF2-40B4-BE49-F238E27FC236}">
                <a16:creationId xmlns:a16="http://schemas.microsoft.com/office/drawing/2014/main" id="{3FBC7FC2-5A36-4450-BE31-16D92CC65851}"/>
              </a:ext>
            </a:extLst>
          </p:cNvPr>
          <p:cNvSpPr/>
          <p:nvPr/>
        </p:nvSpPr>
        <p:spPr>
          <a:xfrm>
            <a:off x="4977039" y="1938419"/>
            <a:ext cx="2871562" cy="495867"/>
          </a:xfrm>
          <a:prstGeom prst="wedgeRoundRectCallout">
            <a:avLst>
              <a:gd name="adj1" fmla="val -25946"/>
              <a:gd name="adj2" fmla="val 104701"/>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Use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für</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to mean </a:t>
            </a:r>
            <a:r>
              <a:rPr kumimoji="0" lang="en-GB" sz="2000" b="0" i="1" u="none" strike="noStrike" kern="1200" cap="none" spc="0" normalizeH="0" baseline="0" noProof="0" dirty="0">
                <a:ln>
                  <a:noFill/>
                </a:ln>
                <a:solidFill>
                  <a:prstClr val="white"/>
                </a:solidFill>
                <a:effectLst/>
                <a:uLnTx/>
                <a:uFillTx/>
                <a:latin typeface="Century Gothic" panose="020F0302020204030204"/>
                <a:ea typeface="+mn-ea"/>
                <a:cs typeface="+mn-cs"/>
              </a:rPr>
              <a:t>on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14" name="Speech Bubble: Rectangle with Corners Rounded 13">
            <a:extLst>
              <a:ext uri="{FF2B5EF4-FFF2-40B4-BE49-F238E27FC236}">
                <a16:creationId xmlns:a16="http://schemas.microsoft.com/office/drawing/2014/main" id="{D1DFE374-64E9-4AC5-B188-C0B8466FE32A}"/>
              </a:ext>
            </a:extLst>
          </p:cNvPr>
          <p:cNvSpPr/>
          <p:nvPr/>
        </p:nvSpPr>
        <p:spPr>
          <a:xfrm>
            <a:off x="2540000" y="4618149"/>
            <a:ext cx="4598811" cy="391953"/>
          </a:xfrm>
          <a:prstGeom prst="wedgeRoundRectCallout">
            <a:avLst>
              <a:gd name="adj1" fmla="val -7606"/>
              <a:gd name="adj2" fmla="val 81638"/>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Use a comma after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beschließen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16" name="Speech Bubble: Rectangle with Corners Rounded 15">
            <a:extLst>
              <a:ext uri="{FF2B5EF4-FFF2-40B4-BE49-F238E27FC236}">
                <a16:creationId xmlns:a16="http://schemas.microsoft.com/office/drawing/2014/main" id="{CF855CDF-1DC7-4BD0-AB05-DD010E2412B3}"/>
              </a:ext>
            </a:extLst>
          </p:cNvPr>
          <p:cNvSpPr/>
          <p:nvPr/>
        </p:nvSpPr>
        <p:spPr>
          <a:xfrm>
            <a:off x="7185472" y="4599192"/>
            <a:ext cx="3948288" cy="391953"/>
          </a:xfrm>
          <a:prstGeom prst="wedgeRoundRectCallout">
            <a:avLst>
              <a:gd name="adj1" fmla="val -56182"/>
              <a:gd name="adj2" fmla="val 88500"/>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and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zu</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before the infinitive.</a:t>
            </a:r>
          </a:p>
        </p:txBody>
      </p:sp>
      <p:sp>
        <p:nvSpPr>
          <p:cNvPr id="17" name="TextBox 16">
            <a:extLst>
              <a:ext uri="{FF2B5EF4-FFF2-40B4-BE49-F238E27FC236}">
                <a16:creationId xmlns:a16="http://schemas.microsoft.com/office/drawing/2014/main" id="{5F536050-4F9A-45CD-AF6D-97862EF8F121}"/>
              </a:ext>
            </a:extLst>
          </p:cNvPr>
          <p:cNvSpPr txBox="1"/>
          <p:nvPr/>
        </p:nvSpPr>
        <p:spPr>
          <a:xfrm>
            <a:off x="2260600" y="3132266"/>
            <a:ext cx="78994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decide </a:t>
            </a:r>
            <a:r>
              <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red costume.</a:t>
            </a:r>
          </a:p>
        </p:txBody>
      </p:sp>
      <p:sp>
        <p:nvSpPr>
          <p:cNvPr id="18" name="TextBox 17">
            <a:extLst>
              <a:ext uri="{FF2B5EF4-FFF2-40B4-BE49-F238E27FC236}">
                <a16:creationId xmlns:a16="http://schemas.microsoft.com/office/drawing/2014/main" id="{738BB0EC-1BDD-4595-8038-717BB82261BE}"/>
              </a:ext>
            </a:extLst>
          </p:cNvPr>
          <p:cNvSpPr txBox="1"/>
          <p:nvPr/>
        </p:nvSpPr>
        <p:spPr>
          <a:xfrm>
            <a:off x="2260600" y="5482892"/>
            <a:ext cx="78994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decide </a:t>
            </a:r>
            <a:r>
              <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go to the cinema.</a:t>
            </a:r>
          </a:p>
        </p:txBody>
      </p:sp>
      <p:pic>
        <p:nvPicPr>
          <p:cNvPr id="8" name="Picture 7">
            <a:extLst>
              <a:ext uri="{FF2B5EF4-FFF2-40B4-BE49-F238E27FC236}">
                <a16:creationId xmlns:a16="http://schemas.microsoft.com/office/drawing/2014/main" id="{F06824BB-6770-4990-BBEA-B79A039F6A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70121" y="2321429"/>
            <a:ext cx="2480142" cy="1653428"/>
          </a:xfrm>
          <a:prstGeom prst="rect">
            <a:avLst/>
          </a:prstGeom>
        </p:spPr>
      </p:pic>
      <p:sp>
        <p:nvSpPr>
          <p:cNvPr id="15" name="Arrow: Down 14">
            <a:extLst>
              <a:ext uri="{FF2B5EF4-FFF2-40B4-BE49-F238E27FC236}">
                <a16:creationId xmlns:a16="http://schemas.microsoft.com/office/drawing/2014/main" id="{7EBE89FF-719B-4221-8C2D-9C037CE12FC3}"/>
              </a:ext>
            </a:extLst>
          </p:cNvPr>
          <p:cNvSpPr/>
          <p:nvPr/>
        </p:nvSpPr>
        <p:spPr>
          <a:xfrm>
            <a:off x="9681030" y="1829912"/>
            <a:ext cx="203200" cy="461665"/>
          </a:xfrm>
          <a:prstGeom prst="downArrow">
            <a:avLst/>
          </a:prstGeom>
          <a:solidFill>
            <a:srgbClr val="F66400"/>
          </a:solidFill>
          <a:ln>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47730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12" grpId="0"/>
      <p:bldP spid="13" grpId="0" animBg="1"/>
      <p:bldP spid="14" grpId="0" animBg="1"/>
      <p:bldP spid="16" grpId="0" animBg="1"/>
      <p:bldP spid="17" grpId="0"/>
      <p:bldP spid="18" grpId="0"/>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3860801" cy="869950"/>
          </a:xfrm>
          <a:prstGeom prst="rect">
            <a:avLst/>
          </a:prstGeom>
        </p:spPr>
      </p:pic>
      <p:sp>
        <p:nvSpPr>
          <p:cNvPr id="4" name="Title 3"/>
          <p:cNvSpPr>
            <a:spLocks noGrp="1"/>
          </p:cNvSpPr>
          <p:nvPr>
            <p:ph type="title"/>
          </p:nvPr>
        </p:nvSpPr>
        <p:spPr>
          <a:xfrm>
            <a:off x="0" y="294041"/>
            <a:ext cx="3745089" cy="707849"/>
          </a:xfrm>
        </p:spPr>
        <p:txBody>
          <a:bodyPr>
            <a:normAutofit fontScale="90000"/>
          </a:bodyPr>
          <a:lstStyle/>
          <a:p>
            <a:r>
              <a:rPr lang="en-GB" sz="3600" b="1" dirty="0" err="1">
                <a:solidFill>
                  <a:schemeClr val="bg1"/>
                </a:solidFill>
              </a:rPr>
              <a:t>Weihnachtsfilme</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Kultur</a:t>
            </a:r>
          </a:p>
        </p:txBody>
      </p:sp>
      <p:sp>
        <p:nvSpPr>
          <p:cNvPr id="7" name="TextBox 6">
            <a:extLst>
              <a:ext uri="{FF2B5EF4-FFF2-40B4-BE49-F238E27FC236}">
                <a16:creationId xmlns:a16="http://schemas.microsoft.com/office/drawing/2014/main" id="{E7D76F78-96CE-0B43-AB66-B64A1E76CA07}"/>
              </a:ext>
            </a:extLst>
          </p:cNvPr>
          <p:cNvSpPr txBox="1"/>
          <p:nvPr/>
        </p:nvSpPr>
        <p:spPr>
          <a:xfrm>
            <a:off x="180000" y="1296000"/>
            <a:ext cx="1177732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Klassische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Weihnachtsfilme</a:t>
            </a:r>
            <a:r>
              <a:rPr kumimoji="0" lang="en-US"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sind</a:t>
            </a:r>
            <a:r>
              <a:rPr kumimoji="0" lang="en-US"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so </a:t>
            </a:r>
            <a:r>
              <a:rPr kumimoji="0" lang="en-US" sz="20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beliebt</a:t>
            </a:r>
            <a:r>
              <a:rPr kumimoji="0" lang="en-US"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in Deutschland </a:t>
            </a:r>
            <a:r>
              <a:rPr kumimoji="0" lang="en-US" sz="20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wie</a:t>
            </a:r>
            <a:r>
              <a:rPr kumimoji="0" lang="en-US"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in England.  </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885BD8C8-1B46-45B6-9783-441BFC20A8EA}"/>
              </a:ext>
            </a:extLst>
          </p:cNvPr>
          <p:cNvSpPr txBox="1"/>
          <p:nvPr/>
        </p:nvSpPr>
        <p:spPr>
          <a:xfrm>
            <a:off x="180000" y="1802911"/>
            <a:ext cx="117773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Ein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paar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Filme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sind</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beiden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Ländern</a:t>
            </a:r>
            <a:r>
              <a:rPr kumimoji="0" lang="en-US"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bekannt</a:t>
            </a:r>
            <a:r>
              <a:rPr kumimoji="0" lang="en-US"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 </a:t>
            </a:r>
            <a:r>
              <a:rPr kumimoji="0" lang="en-US" sz="20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zum</a:t>
            </a:r>
            <a:r>
              <a:rPr kumimoji="0" lang="en-US"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Beispiel</a:t>
            </a:r>
            <a:r>
              <a:rPr kumimoji="0" lang="en-US"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0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Kevin – </a:t>
            </a:r>
            <a:r>
              <a:rPr kumimoji="0" lang="en-US" sz="2000" b="1"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allein</a:t>
            </a:r>
            <a:r>
              <a:rPr kumimoji="0" lang="en-US" sz="20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000" b="1"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zu</a:t>
            </a:r>
            <a:r>
              <a:rPr kumimoji="0" lang="en-US" sz="20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000" b="1"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Hause</a:t>
            </a:r>
            <a:r>
              <a:rPr kumimoji="0" lang="en-US" sz="20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und </a:t>
            </a:r>
            <a:r>
              <a:rPr kumimoji="0" lang="en-US" sz="20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der </a:t>
            </a:r>
            <a:r>
              <a:rPr kumimoji="0" lang="en-US" sz="2000" b="1"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Polarexpress</a:t>
            </a:r>
            <a:r>
              <a:rPr kumimoji="0" lang="en-US"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58B678C2-93F0-4D84-A31D-CD37F62C21F0}"/>
              </a:ext>
            </a:extLst>
          </p:cNvPr>
          <p:cNvSpPr txBox="1"/>
          <p:nvPr/>
        </p:nvSpPr>
        <p:spPr>
          <a:xfrm>
            <a:off x="180000" y="2679154"/>
            <a:ext cx="11832000" cy="1015663"/>
          </a:xfrm>
          <a:prstGeom prst="rect">
            <a:avLst/>
          </a:prstGeom>
          <a:noFill/>
        </p:spPr>
        <p:txBody>
          <a:bodyPr wrap="square" rtlCol="0">
            <a:spAutoFit/>
          </a:bodyPr>
          <a:lstStyle/>
          <a:p>
            <a:pPr lvl="0">
              <a:defRPr/>
            </a:pPr>
            <a:r>
              <a:rPr lang="en-US" sz="2000" b="1" dirty="0">
                <a:solidFill>
                  <a:srgbClr val="4472C4">
                    <a:lumMod val="50000"/>
                  </a:srgbClr>
                </a:solidFill>
                <a:latin typeface="Century Gothic" panose="020F0302020204030204"/>
              </a:rPr>
              <a:t>Dinner for One</a:t>
            </a:r>
            <a:r>
              <a:rPr lang="en-US" sz="2000" dirty="0">
                <a:solidFill>
                  <a:srgbClr val="4472C4">
                    <a:lumMod val="50000"/>
                  </a:srgbClr>
                </a:solidFill>
                <a:latin typeface="Century Gothic" panose="020F0302020204030204"/>
              </a:rPr>
              <a:t> (1963), </a:t>
            </a:r>
            <a:r>
              <a:rPr lang="en-US" sz="2000" dirty="0" err="1">
                <a:solidFill>
                  <a:srgbClr val="4472C4">
                    <a:lumMod val="50000"/>
                  </a:srgbClr>
                </a:solidFill>
                <a:latin typeface="Century Gothic" panose="020F0302020204030204"/>
              </a:rPr>
              <a:t>auch</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bekannt</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als</a:t>
            </a:r>
            <a:r>
              <a:rPr lang="en-US" sz="2000" dirty="0">
                <a:solidFill>
                  <a:srgbClr val="4472C4">
                    <a:lumMod val="50000"/>
                  </a:srgbClr>
                </a:solidFill>
                <a:latin typeface="Century Gothic" panose="020F0302020204030204"/>
              </a:rPr>
              <a:t> </a:t>
            </a:r>
            <a:r>
              <a:rPr lang="en-US" sz="2000" b="1" dirty="0">
                <a:solidFill>
                  <a:srgbClr val="4472C4">
                    <a:lumMod val="50000"/>
                  </a:srgbClr>
                </a:solidFill>
                <a:latin typeface="Century Gothic" panose="020F0302020204030204"/>
              </a:rPr>
              <a:t>der 90. </a:t>
            </a:r>
            <a:r>
              <a:rPr lang="en-US" sz="2000" b="1" dirty="0" err="1">
                <a:solidFill>
                  <a:srgbClr val="4472C4">
                    <a:lumMod val="50000"/>
                  </a:srgbClr>
                </a:solidFill>
                <a:latin typeface="Century Gothic" panose="020F0302020204030204"/>
              </a:rPr>
              <a:t>Geburtstag</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ist</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ein</a:t>
            </a:r>
            <a:r>
              <a:rPr lang="en-US" sz="2000" dirty="0">
                <a:solidFill>
                  <a:srgbClr val="4472C4">
                    <a:lumMod val="50000"/>
                  </a:srgbClr>
                </a:solidFill>
                <a:latin typeface="Century Gothic" panose="020F0302020204030204"/>
              </a:rPr>
              <a:t> Film auf </a:t>
            </a:r>
            <a:r>
              <a:rPr lang="en-US" sz="2000" dirty="0" err="1">
                <a:solidFill>
                  <a:srgbClr val="4472C4">
                    <a:lumMod val="50000"/>
                  </a:srgbClr>
                </a:solidFill>
                <a:latin typeface="Century Gothic" panose="020F0302020204030204"/>
              </a:rPr>
              <a:t>Englisch</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aber</a:t>
            </a:r>
            <a:r>
              <a:rPr lang="en-US" sz="2000" dirty="0">
                <a:solidFill>
                  <a:srgbClr val="4472C4">
                    <a:lumMod val="50000"/>
                  </a:srgbClr>
                </a:solidFill>
                <a:latin typeface="Century Gothic" panose="020F0302020204030204"/>
              </a:rPr>
              <a:t> in England </a:t>
            </a:r>
            <a:r>
              <a:rPr lang="en-US" sz="2000" dirty="0" err="1">
                <a:solidFill>
                  <a:srgbClr val="4472C4">
                    <a:lumMod val="50000"/>
                  </a:srgbClr>
                </a:solidFill>
                <a:latin typeface="Century Gothic" panose="020F0302020204030204"/>
              </a:rPr>
              <a:t>ist</a:t>
            </a:r>
            <a:r>
              <a:rPr lang="en-US" sz="2000" dirty="0">
                <a:solidFill>
                  <a:srgbClr val="4472C4">
                    <a:lumMod val="50000"/>
                  </a:srgbClr>
                </a:solidFill>
                <a:latin typeface="Century Gothic" panose="020F0302020204030204"/>
              </a:rPr>
              <a:t> er gar </a:t>
            </a:r>
            <a:r>
              <a:rPr lang="en-US" sz="2000" dirty="0" err="1">
                <a:solidFill>
                  <a:srgbClr val="4472C4">
                    <a:lumMod val="50000"/>
                  </a:srgbClr>
                </a:solidFill>
              </a:rPr>
              <a:t>nicht</a:t>
            </a:r>
            <a:r>
              <a:rPr lang="en-US" sz="2000" dirty="0">
                <a:solidFill>
                  <a:srgbClr val="4472C4">
                    <a:lumMod val="50000"/>
                  </a:srgbClr>
                </a:solidFill>
              </a:rPr>
              <a:t> </a:t>
            </a:r>
            <a:r>
              <a:rPr lang="en-US" sz="2000" dirty="0" err="1">
                <a:solidFill>
                  <a:srgbClr val="4472C4">
                    <a:lumMod val="50000"/>
                  </a:srgbClr>
                </a:solidFill>
                <a:latin typeface="Century Gothic" panose="020F0302020204030204"/>
              </a:rPr>
              <a:t>bekannt</a:t>
            </a:r>
            <a:r>
              <a:rPr lang="en-US" sz="2000" dirty="0">
                <a:solidFill>
                  <a:srgbClr val="4472C4">
                    <a:lumMod val="50000"/>
                  </a:srgbClr>
                </a:solidFill>
                <a:latin typeface="Century Gothic" panose="020F0302020204030204"/>
              </a:rPr>
              <a:t>. Es </a:t>
            </a:r>
            <a:r>
              <a:rPr lang="en-US" sz="2000" dirty="0" err="1">
                <a:solidFill>
                  <a:srgbClr val="4472C4">
                    <a:lumMod val="50000"/>
                  </a:srgbClr>
                </a:solidFill>
                <a:latin typeface="Century Gothic" panose="020F0302020204030204"/>
              </a:rPr>
              <a:t>ist</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eine</a:t>
            </a:r>
            <a:r>
              <a:rPr lang="en-US" sz="2000" dirty="0">
                <a:solidFill>
                  <a:srgbClr val="4472C4">
                    <a:lumMod val="50000"/>
                  </a:srgbClr>
                </a:solidFill>
                <a:latin typeface="Century Gothic" panose="020F0302020204030204"/>
              </a:rPr>
              <a:t> deutsche Tradition, </a:t>
            </a:r>
            <a:r>
              <a:rPr lang="en-US" sz="2000" dirty="0" err="1">
                <a:solidFill>
                  <a:srgbClr val="4472C4">
                    <a:lumMod val="50000"/>
                  </a:srgbClr>
                </a:solidFill>
              </a:rPr>
              <a:t>diesen</a:t>
            </a:r>
            <a:r>
              <a:rPr lang="en-US" sz="2000" dirty="0">
                <a:solidFill>
                  <a:srgbClr val="4472C4">
                    <a:lumMod val="50000"/>
                  </a:srgbClr>
                </a:solidFill>
              </a:rPr>
              <a:t> </a:t>
            </a:r>
            <a:r>
              <a:rPr lang="en-US" sz="2000" dirty="0" err="1">
                <a:solidFill>
                  <a:srgbClr val="4472C4">
                    <a:lumMod val="50000"/>
                  </a:srgbClr>
                </a:solidFill>
              </a:rPr>
              <a:t>kurzen</a:t>
            </a:r>
            <a:r>
              <a:rPr lang="en-US" sz="2000" dirty="0">
                <a:solidFill>
                  <a:srgbClr val="4472C4">
                    <a:lumMod val="50000"/>
                  </a:srgbClr>
                </a:solidFill>
              </a:rPr>
              <a:t> (18 </a:t>
            </a:r>
            <a:r>
              <a:rPr lang="en-US" sz="2000" dirty="0" err="1">
                <a:solidFill>
                  <a:srgbClr val="4472C4">
                    <a:lumMod val="50000"/>
                  </a:srgbClr>
                </a:solidFill>
              </a:rPr>
              <a:t>Minuten</a:t>
            </a:r>
            <a:r>
              <a:rPr lang="en-US" sz="2000" dirty="0">
                <a:solidFill>
                  <a:srgbClr val="4472C4">
                    <a:lumMod val="50000"/>
                  </a:srgbClr>
                </a:solidFill>
              </a:rPr>
              <a:t>), </a:t>
            </a:r>
            <a:r>
              <a:rPr lang="en-US" sz="2000" dirty="0" err="1">
                <a:solidFill>
                  <a:srgbClr val="4472C4">
                    <a:lumMod val="50000"/>
                  </a:srgbClr>
                </a:solidFill>
              </a:rPr>
              <a:t>lustigen</a:t>
            </a:r>
            <a:r>
              <a:rPr lang="en-US" sz="2000" dirty="0">
                <a:solidFill>
                  <a:srgbClr val="4472C4">
                    <a:lumMod val="50000"/>
                  </a:srgbClr>
                </a:solidFill>
              </a:rPr>
              <a:t> Film </a:t>
            </a:r>
            <a:r>
              <a:rPr lang="en-US" sz="2000" dirty="0" err="1">
                <a:solidFill>
                  <a:srgbClr val="4472C4">
                    <a:lumMod val="50000"/>
                  </a:srgbClr>
                </a:solidFill>
              </a:rPr>
              <a:t>jedes</a:t>
            </a:r>
            <a:r>
              <a:rPr lang="en-US" sz="2000" dirty="0">
                <a:solidFill>
                  <a:srgbClr val="4472C4">
                    <a:lumMod val="50000"/>
                  </a:srgbClr>
                </a:solidFill>
              </a:rPr>
              <a:t> </a:t>
            </a:r>
            <a:r>
              <a:rPr lang="en-US" sz="2000" dirty="0" err="1">
                <a:solidFill>
                  <a:srgbClr val="4472C4">
                    <a:lumMod val="50000"/>
                  </a:srgbClr>
                </a:solidFill>
              </a:rPr>
              <a:t>Jahr</a:t>
            </a:r>
            <a:r>
              <a:rPr lang="en-US" sz="2000" dirty="0">
                <a:solidFill>
                  <a:srgbClr val="4472C4">
                    <a:lumMod val="50000"/>
                  </a:srgbClr>
                </a:solidFill>
              </a:rPr>
              <a:t> </a:t>
            </a:r>
            <a:r>
              <a:rPr lang="en-US" sz="2000" dirty="0" err="1">
                <a:solidFill>
                  <a:srgbClr val="4472C4">
                    <a:lumMod val="50000"/>
                  </a:srgbClr>
                </a:solidFill>
              </a:rPr>
              <a:t>zu</a:t>
            </a:r>
            <a:r>
              <a:rPr lang="en-US" sz="2000" dirty="0">
                <a:solidFill>
                  <a:srgbClr val="4472C4">
                    <a:lumMod val="50000"/>
                  </a:srgbClr>
                </a:solidFill>
              </a:rPr>
              <a:t> Silvester* </a:t>
            </a:r>
            <a:r>
              <a:rPr lang="en-US" sz="2000" dirty="0" err="1">
                <a:solidFill>
                  <a:srgbClr val="4472C4">
                    <a:lumMod val="50000"/>
                  </a:srgbClr>
                </a:solidFill>
              </a:rPr>
              <a:t>anzuschauen</a:t>
            </a:r>
            <a:r>
              <a:rPr lang="en-US" sz="2000" dirty="0">
                <a:solidFill>
                  <a:srgbClr val="4472C4">
                    <a:lumMod val="50000"/>
                  </a:srgbClr>
                </a:solidFill>
                <a:latin typeface="Century Gothic" panose="020F0302020204030204"/>
              </a:rPr>
              <a:t>. </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21" name="TextBox 20">
            <a:extLst>
              <a:ext uri="{FF2B5EF4-FFF2-40B4-BE49-F238E27FC236}">
                <a16:creationId xmlns:a16="http://schemas.microsoft.com/office/drawing/2014/main" id="{A597B8CD-981F-4638-9123-5EB96344D88A}"/>
              </a:ext>
            </a:extLst>
          </p:cNvPr>
          <p:cNvSpPr txBox="1"/>
          <p:nvPr/>
        </p:nvSpPr>
        <p:spPr>
          <a:xfrm>
            <a:off x="207336" y="3870148"/>
            <a:ext cx="11777328" cy="1015663"/>
          </a:xfrm>
          <a:prstGeom prst="rect">
            <a:avLst/>
          </a:prstGeom>
          <a:noFill/>
        </p:spPr>
        <p:txBody>
          <a:bodyPr wrap="square" rtlCol="0">
            <a:spAutoFit/>
          </a:bodyPr>
          <a:lstStyle/>
          <a:p>
            <a:pPr lvl="0">
              <a:defRPr/>
            </a:pPr>
            <a:r>
              <a:rPr lang="en-US" sz="2000" dirty="0">
                <a:solidFill>
                  <a:srgbClr val="4472C4">
                    <a:lumMod val="50000"/>
                  </a:srgbClr>
                </a:solidFill>
                <a:latin typeface="Century Gothic" panose="020F0302020204030204"/>
              </a:rPr>
              <a:t>Miss Sophie hat </a:t>
            </a:r>
            <a:r>
              <a:rPr lang="en-US" sz="2000" dirty="0" err="1">
                <a:solidFill>
                  <a:srgbClr val="4472C4">
                    <a:lumMod val="50000"/>
                  </a:srgbClr>
                </a:solidFill>
                <a:latin typeface="Century Gothic" panose="020F0302020204030204"/>
              </a:rPr>
              <a:t>Geburtstag</a:t>
            </a:r>
            <a:r>
              <a:rPr lang="en-US" sz="2000" dirty="0">
                <a:solidFill>
                  <a:srgbClr val="4472C4">
                    <a:lumMod val="50000"/>
                  </a:srgbClr>
                </a:solidFill>
                <a:latin typeface="Century Gothic" panose="020F0302020204030204"/>
              </a:rPr>
              <a:t> und </a:t>
            </a:r>
            <a:r>
              <a:rPr lang="en-US" sz="2000" dirty="0" err="1">
                <a:solidFill>
                  <a:srgbClr val="4472C4">
                    <a:lumMod val="50000"/>
                  </a:srgbClr>
                </a:solidFill>
                <a:latin typeface="Century Gothic" panose="020F0302020204030204"/>
              </a:rPr>
              <a:t>wird</a:t>
            </a:r>
            <a:r>
              <a:rPr lang="en-US" sz="2000" dirty="0">
                <a:solidFill>
                  <a:srgbClr val="4472C4">
                    <a:lumMod val="50000"/>
                  </a:srgbClr>
                </a:solidFill>
                <a:latin typeface="Century Gothic" panose="020F0302020204030204"/>
              </a:rPr>
              <a:t> 90 Jahre alt. Sie </a:t>
            </a:r>
            <a:r>
              <a:rPr lang="en-US" sz="2000" dirty="0" err="1">
                <a:solidFill>
                  <a:srgbClr val="4472C4">
                    <a:lumMod val="50000"/>
                  </a:srgbClr>
                </a:solidFill>
                <a:latin typeface="Century Gothic" panose="020F0302020204030204"/>
              </a:rPr>
              <a:t>lädt</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vier</a:t>
            </a:r>
            <a:r>
              <a:rPr lang="en-US" sz="2000" dirty="0">
                <a:solidFill>
                  <a:srgbClr val="4472C4">
                    <a:lumMod val="50000"/>
                  </a:srgbClr>
                </a:solidFill>
                <a:latin typeface="Century Gothic" panose="020F0302020204030204"/>
              </a:rPr>
              <a:t> Freunde </a:t>
            </a:r>
            <a:r>
              <a:rPr lang="en-US" sz="2000" dirty="0" err="1">
                <a:solidFill>
                  <a:srgbClr val="4472C4">
                    <a:lumMod val="50000"/>
                  </a:srgbClr>
                </a:solidFill>
                <a:latin typeface="Century Gothic" panose="020F0302020204030204"/>
              </a:rPr>
              <a:t>zu</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ihrer</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Geburtstagsparty</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ein</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aber</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leider</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sind</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sie</a:t>
            </a:r>
            <a:r>
              <a:rPr lang="en-US" sz="2000" dirty="0">
                <a:solidFill>
                  <a:srgbClr val="4472C4">
                    <a:lumMod val="50000"/>
                  </a:srgbClr>
                </a:solidFill>
                <a:latin typeface="Century Gothic" panose="020F0302020204030204"/>
              </a:rPr>
              <a:t> alle </a:t>
            </a:r>
            <a:r>
              <a:rPr lang="en-US" sz="2000" dirty="0" err="1">
                <a:solidFill>
                  <a:srgbClr val="4472C4">
                    <a:lumMod val="50000"/>
                  </a:srgbClr>
                </a:solidFill>
                <a:latin typeface="Century Gothic" panose="020F0302020204030204"/>
              </a:rPr>
              <a:t>schon</a:t>
            </a:r>
            <a:r>
              <a:rPr lang="en-US" sz="2000" dirty="0">
                <a:solidFill>
                  <a:srgbClr val="4472C4">
                    <a:lumMod val="50000"/>
                  </a:srgbClr>
                </a:solidFill>
                <a:latin typeface="Century Gothic" panose="020F0302020204030204"/>
              </a:rPr>
              <a:t> tot. James, der Butler, muss den Wein </a:t>
            </a:r>
            <a:r>
              <a:rPr lang="en-US" sz="2000" dirty="0" err="1">
                <a:solidFill>
                  <a:srgbClr val="4472C4">
                    <a:lumMod val="50000"/>
                  </a:srgbClr>
                </a:solidFill>
                <a:latin typeface="Century Gothic" panose="020F0302020204030204"/>
              </a:rPr>
              <a:t>für</a:t>
            </a:r>
            <a:r>
              <a:rPr lang="en-US" sz="2000" dirty="0">
                <a:solidFill>
                  <a:srgbClr val="4472C4">
                    <a:lumMod val="50000"/>
                  </a:srgbClr>
                </a:solidFill>
                <a:latin typeface="Century Gothic" panose="020F0302020204030204"/>
              </a:rPr>
              <a:t> die </a:t>
            </a:r>
            <a:r>
              <a:rPr lang="en-US" sz="2000" dirty="0" err="1">
                <a:solidFill>
                  <a:srgbClr val="4472C4">
                    <a:lumMod val="50000"/>
                  </a:srgbClr>
                </a:solidFill>
                <a:latin typeface="Century Gothic" panose="020F0302020204030204"/>
              </a:rPr>
              <a:t>vier</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Gäste</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trinken</a:t>
            </a:r>
            <a:r>
              <a:rPr lang="en-US" sz="2000" dirty="0">
                <a:solidFill>
                  <a:srgbClr val="4472C4">
                    <a:lumMod val="50000"/>
                  </a:srgbClr>
                </a:solidFill>
                <a:latin typeface="Century Gothic" panose="020F0302020204030204"/>
              </a:rPr>
              <a:t>. Am Ende </a:t>
            </a:r>
            <a:r>
              <a:rPr lang="en-US" sz="2000" dirty="0" err="1">
                <a:solidFill>
                  <a:srgbClr val="4472C4">
                    <a:lumMod val="50000"/>
                  </a:srgbClr>
                </a:solidFill>
                <a:latin typeface="Century Gothic" panose="020F0302020204030204"/>
              </a:rPr>
              <a:t>ist</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er</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betrunken</a:t>
            </a:r>
            <a:r>
              <a:rPr lang="en-US" sz="2000" dirty="0">
                <a:solidFill>
                  <a:srgbClr val="4472C4">
                    <a:lumMod val="50000"/>
                  </a:srgbClr>
                </a:solidFill>
                <a:latin typeface="Century Gothic" panose="020F0302020204030204"/>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22" name="TextBox 21">
            <a:extLst>
              <a:ext uri="{FF2B5EF4-FFF2-40B4-BE49-F238E27FC236}">
                <a16:creationId xmlns:a16="http://schemas.microsoft.com/office/drawing/2014/main" id="{2E95115C-2857-403A-9268-7A7C1CF853FA}"/>
              </a:ext>
            </a:extLst>
          </p:cNvPr>
          <p:cNvSpPr txBox="1"/>
          <p:nvPr/>
        </p:nvSpPr>
        <p:spPr>
          <a:xfrm>
            <a:off x="207336" y="5050177"/>
            <a:ext cx="11777328" cy="400110"/>
          </a:xfrm>
          <a:prstGeom prst="rect">
            <a:avLst/>
          </a:prstGeom>
          <a:noFill/>
        </p:spPr>
        <p:txBody>
          <a:bodyPr wrap="square" rtlCol="0">
            <a:spAutoFit/>
          </a:bodyPr>
          <a:lstStyle/>
          <a:p>
            <a:pPr lvl="0">
              <a:defRPr/>
            </a:pPr>
            <a:r>
              <a:rPr lang="en-US" sz="2000" dirty="0" err="1">
                <a:solidFill>
                  <a:srgbClr val="4472C4">
                    <a:lumMod val="50000"/>
                  </a:srgbClr>
                </a:solidFill>
                <a:latin typeface="Century Gothic" panose="020F0302020204030204"/>
              </a:rPr>
              <a:t>Andere</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Lieblingsweihnachtsfilme</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sind</a:t>
            </a:r>
            <a:r>
              <a:rPr lang="en-US" sz="2000" dirty="0">
                <a:solidFill>
                  <a:srgbClr val="4472C4">
                    <a:lumMod val="50000"/>
                  </a:srgbClr>
                </a:solidFill>
                <a:latin typeface="Century Gothic" panose="020F0302020204030204"/>
              </a:rPr>
              <a:t> </a:t>
            </a:r>
            <a:r>
              <a:rPr lang="en-US" sz="2000" b="1" dirty="0" err="1">
                <a:solidFill>
                  <a:srgbClr val="4472C4">
                    <a:lumMod val="50000"/>
                  </a:srgbClr>
                </a:solidFill>
                <a:latin typeface="Century Gothic" panose="020F0302020204030204"/>
              </a:rPr>
              <a:t>Alles</a:t>
            </a:r>
            <a:r>
              <a:rPr lang="en-US" sz="2000" b="1" dirty="0">
                <a:solidFill>
                  <a:srgbClr val="4472C4">
                    <a:lumMod val="50000"/>
                  </a:srgbClr>
                </a:solidFill>
                <a:latin typeface="Century Gothic" panose="020F0302020204030204"/>
              </a:rPr>
              <a:t> </a:t>
            </a:r>
            <a:r>
              <a:rPr lang="en-US" sz="2000" b="1" dirty="0" err="1">
                <a:solidFill>
                  <a:srgbClr val="4472C4">
                    <a:lumMod val="50000"/>
                  </a:srgbClr>
                </a:solidFill>
                <a:latin typeface="Century Gothic" panose="020F0302020204030204"/>
              </a:rPr>
              <a:t>ist</a:t>
            </a:r>
            <a:r>
              <a:rPr lang="en-US" sz="2000" b="1" dirty="0">
                <a:solidFill>
                  <a:srgbClr val="4472C4">
                    <a:lumMod val="50000"/>
                  </a:srgbClr>
                </a:solidFill>
                <a:latin typeface="Century Gothic" panose="020F0302020204030204"/>
              </a:rPr>
              <a:t> Liebe </a:t>
            </a:r>
            <a:r>
              <a:rPr lang="en-US" sz="2000" dirty="0">
                <a:solidFill>
                  <a:srgbClr val="4472C4">
                    <a:lumMod val="50000"/>
                  </a:srgbClr>
                </a:solidFill>
                <a:latin typeface="Century Gothic" panose="020F0302020204030204"/>
              </a:rPr>
              <a:t>(2014) und </a:t>
            </a:r>
            <a:r>
              <a:rPr lang="en-US" sz="2000" b="1" dirty="0" err="1">
                <a:solidFill>
                  <a:srgbClr val="4472C4">
                    <a:lumMod val="50000"/>
                  </a:srgbClr>
                </a:solidFill>
                <a:latin typeface="Century Gothic" panose="020F0302020204030204"/>
              </a:rPr>
              <a:t>Krauses</a:t>
            </a:r>
            <a:r>
              <a:rPr lang="en-US" sz="2000" b="1" dirty="0">
                <a:solidFill>
                  <a:srgbClr val="4472C4">
                    <a:lumMod val="50000"/>
                  </a:srgbClr>
                </a:solidFill>
                <a:latin typeface="Century Gothic" panose="020F0302020204030204"/>
              </a:rPr>
              <a:t> Fest </a:t>
            </a:r>
            <a:r>
              <a:rPr lang="en-US" sz="2000" dirty="0">
                <a:solidFill>
                  <a:srgbClr val="4472C4">
                    <a:lumMod val="50000"/>
                  </a:srgbClr>
                </a:solidFill>
                <a:latin typeface="Century Gothic" panose="020F0302020204030204"/>
              </a:rPr>
              <a:t>(2007).</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1" name="Speech Bubble: Rectangle with Corners Rounded 10">
            <a:extLst>
              <a:ext uri="{FF2B5EF4-FFF2-40B4-BE49-F238E27FC236}">
                <a16:creationId xmlns:a16="http://schemas.microsoft.com/office/drawing/2014/main" id="{EE28B43A-2CC9-4D3A-8485-9568BFB3407A}"/>
              </a:ext>
            </a:extLst>
          </p:cNvPr>
          <p:cNvSpPr/>
          <p:nvPr/>
        </p:nvSpPr>
        <p:spPr>
          <a:xfrm>
            <a:off x="8414579" y="5498011"/>
            <a:ext cx="3689626" cy="793234"/>
          </a:xfrm>
          <a:prstGeom prst="wedgeRoundRectCallout">
            <a:avLst>
              <a:gd name="adj1" fmla="val -21752"/>
              <a:gd name="adj2" fmla="val 5057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bg1"/>
                </a:solidFill>
              </a:rPr>
              <a:t>*Silvester – New Year’s Eve</a:t>
            </a:r>
          </a:p>
          <a:p>
            <a:r>
              <a:rPr lang="en-GB" sz="2000" dirty="0">
                <a:solidFill>
                  <a:schemeClr val="bg1"/>
                </a:solidFill>
              </a:rPr>
              <a:t>*</a:t>
            </a:r>
            <a:r>
              <a:rPr lang="en-GB" sz="2000" dirty="0" err="1">
                <a:solidFill>
                  <a:schemeClr val="bg1"/>
                </a:solidFill>
              </a:rPr>
              <a:t>ewig</a:t>
            </a:r>
            <a:r>
              <a:rPr lang="en-GB" sz="2000" dirty="0">
                <a:solidFill>
                  <a:schemeClr val="bg1"/>
                </a:solidFill>
              </a:rPr>
              <a:t> – eternal</a:t>
            </a:r>
          </a:p>
        </p:txBody>
      </p:sp>
    </p:spTree>
    <p:extLst>
      <p:ext uri="{BB962C8B-B14F-4D97-AF65-F5344CB8AC3E}">
        <p14:creationId xmlns:p14="http://schemas.microsoft.com/office/powerpoint/2010/main" val="1546326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9" grpId="0"/>
      <p:bldP spid="20" grpId="0"/>
      <p:bldP spid="21" grpId="0"/>
      <p:bldP spid="2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peech Bubble: Rectangle with Corners Rounded 32">
            <a:extLst>
              <a:ext uri="{FF2B5EF4-FFF2-40B4-BE49-F238E27FC236}">
                <a16:creationId xmlns:a16="http://schemas.microsoft.com/office/drawing/2014/main" id="{FAA6A66A-9F62-494B-BDB0-3FBF9FBCB817}"/>
              </a:ext>
            </a:extLst>
          </p:cNvPr>
          <p:cNvSpPr/>
          <p:nvPr/>
        </p:nvSpPr>
        <p:spPr>
          <a:xfrm>
            <a:off x="568522" y="5745903"/>
            <a:ext cx="6677999" cy="545483"/>
          </a:xfrm>
          <a:prstGeom prst="wedgeRoundRectCallout">
            <a:avLst>
              <a:gd name="adj1" fmla="val 52585"/>
              <a:gd name="adj2" fmla="val 18047"/>
              <a:gd name="adj3" fmla="val 16667"/>
            </a:avLst>
          </a:prstGeom>
          <a:solidFill>
            <a:srgbClr val="D1DF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2" name="Speech Bubble: Rectangle with Corners Rounded 31">
            <a:extLst>
              <a:ext uri="{FF2B5EF4-FFF2-40B4-BE49-F238E27FC236}">
                <a16:creationId xmlns:a16="http://schemas.microsoft.com/office/drawing/2014/main" id="{D72AC786-E75B-4D9D-AC33-F749B2D99101}"/>
              </a:ext>
            </a:extLst>
          </p:cNvPr>
          <p:cNvSpPr/>
          <p:nvPr/>
        </p:nvSpPr>
        <p:spPr>
          <a:xfrm>
            <a:off x="583184" y="4472260"/>
            <a:ext cx="7135200" cy="545483"/>
          </a:xfrm>
          <a:prstGeom prst="wedgeRoundRectCallout">
            <a:avLst>
              <a:gd name="adj1" fmla="val 52585"/>
              <a:gd name="adj2" fmla="val 18047"/>
              <a:gd name="adj3" fmla="val 16667"/>
            </a:avLst>
          </a:prstGeom>
          <a:solidFill>
            <a:srgbClr val="D1DF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1" name="Speech Bubble: Rectangle with Corners Rounded 30">
            <a:extLst>
              <a:ext uri="{FF2B5EF4-FFF2-40B4-BE49-F238E27FC236}">
                <a16:creationId xmlns:a16="http://schemas.microsoft.com/office/drawing/2014/main" id="{EF084CA5-AE5C-4119-9D89-13B9A5B3F0A9}"/>
              </a:ext>
            </a:extLst>
          </p:cNvPr>
          <p:cNvSpPr/>
          <p:nvPr/>
        </p:nvSpPr>
        <p:spPr>
          <a:xfrm>
            <a:off x="583184" y="3177743"/>
            <a:ext cx="7303516" cy="545483"/>
          </a:xfrm>
          <a:prstGeom prst="wedgeRoundRectCallout">
            <a:avLst>
              <a:gd name="adj1" fmla="val 52585"/>
              <a:gd name="adj2" fmla="val 18047"/>
              <a:gd name="adj3" fmla="val 16667"/>
            </a:avLst>
          </a:prstGeom>
          <a:solidFill>
            <a:srgbClr val="D1DF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Speech Bubble: Rectangle with Corners Rounded 27">
            <a:extLst>
              <a:ext uri="{FF2B5EF4-FFF2-40B4-BE49-F238E27FC236}">
                <a16:creationId xmlns:a16="http://schemas.microsoft.com/office/drawing/2014/main" id="{9BF2120B-84D4-47F2-A61A-DEB130A31198}"/>
              </a:ext>
            </a:extLst>
          </p:cNvPr>
          <p:cNvSpPr/>
          <p:nvPr/>
        </p:nvSpPr>
        <p:spPr>
          <a:xfrm>
            <a:off x="568522" y="5107459"/>
            <a:ext cx="9192600" cy="545483"/>
          </a:xfrm>
          <a:prstGeom prst="wedgeRoundRectCallout">
            <a:avLst>
              <a:gd name="adj1" fmla="val 52585"/>
              <a:gd name="adj2" fmla="val 18047"/>
              <a:gd name="adj3" fmla="val 16667"/>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7" name="Speech Bubble: Rectangle with Corners Rounded 26">
            <a:extLst>
              <a:ext uri="{FF2B5EF4-FFF2-40B4-BE49-F238E27FC236}">
                <a16:creationId xmlns:a16="http://schemas.microsoft.com/office/drawing/2014/main" id="{B25590EB-B30D-4FA9-8F57-293D07FD7ADE}"/>
              </a:ext>
            </a:extLst>
          </p:cNvPr>
          <p:cNvSpPr/>
          <p:nvPr/>
        </p:nvSpPr>
        <p:spPr>
          <a:xfrm>
            <a:off x="583184" y="3827517"/>
            <a:ext cx="6678000" cy="545483"/>
          </a:xfrm>
          <a:prstGeom prst="wedgeRoundRectCallout">
            <a:avLst>
              <a:gd name="adj1" fmla="val 52585"/>
              <a:gd name="adj2" fmla="val 18047"/>
              <a:gd name="adj3" fmla="val 16667"/>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6" name="Speech Bubble: Rectangle with Corners Rounded 25">
            <a:extLst>
              <a:ext uri="{FF2B5EF4-FFF2-40B4-BE49-F238E27FC236}">
                <a16:creationId xmlns:a16="http://schemas.microsoft.com/office/drawing/2014/main" id="{C8A95597-D6F4-453A-B027-1804602510CE}"/>
              </a:ext>
            </a:extLst>
          </p:cNvPr>
          <p:cNvSpPr/>
          <p:nvPr/>
        </p:nvSpPr>
        <p:spPr>
          <a:xfrm>
            <a:off x="583184" y="2514709"/>
            <a:ext cx="6678000" cy="545483"/>
          </a:xfrm>
          <a:prstGeom prst="wedgeRoundRectCallout">
            <a:avLst>
              <a:gd name="adj1" fmla="val 52585"/>
              <a:gd name="adj2" fmla="val 18047"/>
              <a:gd name="adj3" fmla="val 16667"/>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 name="Speech Bubble: Rectangle with Corners Rounded 23">
            <a:extLst>
              <a:ext uri="{FF2B5EF4-FFF2-40B4-BE49-F238E27FC236}">
                <a16:creationId xmlns:a16="http://schemas.microsoft.com/office/drawing/2014/main" id="{AEA4F019-3855-4571-8327-7FF67A997134}"/>
              </a:ext>
            </a:extLst>
          </p:cNvPr>
          <p:cNvSpPr/>
          <p:nvPr/>
        </p:nvSpPr>
        <p:spPr>
          <a:xfrm>
            <a:off x="610544" y="1855277"/>
            <a:ext cx="5916000" cy="545483"/>
          </a:xfrm>
          <a:prstGeom prst="wedgeRoundRectCallout">
            <a:avLst>
              <a:gd name="adj1" fmla="val 52585"/>
              <a:gd name="adj2" fmla="val 18047"/>
              <a:gd name="adj3" fmla="val 16667"/>
            </a:avLst>
          </a:prstGeom>
          <a:solidFill>
            <a:srgbClr val="D1DF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 name="Speech Bubble: Rectangle with Corners Rounded 1">
            <a:extLst>
              <a:ext uri="{FF2B5EF4-FFF2-40B4-BE49-F238E27FC236}">
                <a16:creationId xmlns:a16="http://schemas.microsoft.com/office/drawing/2014/main" id="{31458840-B39E-4344-8CFA-8E448043AFDA}"/>
              </a:ext>
            </a:extLst>
          </p:cNvPr>
          <p:cNvSpPr/>
          <p:nvPr/>
        </p:nvSpPr>
        <p:spPr>
          <a:xfrm>
            <a:off x="583889" y="1219683"/>
            <a:ext cx="5916000" cy="545483"/>
          </a:xfrm>
          <a:prstGeom prst="wedgeRoundRectCallout">
            <a:avLst>
              <a:gd name="adj1" fmla="val 52585"/>
              <a:gd name="adj2" fmla="val 18047"/>
              <a:gd name="adj3" fmla="val 16667"/>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9624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ins Kino </a:t>
            </a:r>
            <a:r>
              <a:rPr lang="en-GB" sz="3600" b="1" dirty="0" err="1">
                <a:solidFill>
                  <a:schemeClr val="bg1"/>
                </a:solidFill>
              </a:rPr>
              <a:t>gehen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626600" y="172350"/>
            <a:ext cx="24638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4065255" y="-60764"/>
            <a:ext cx="57382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Lies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Sätze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1-8 und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richtige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Form von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sich</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entscheiden</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beschließen</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7" name="TextBox 6">
            <a:extLst>
              <a:ext uri="{FF2B5EF4-FFF2-40B4-BE49-F238E27FC236}">
                <a16:creationId xmlns:a16="http://schemas.microsoft.com/office/drawing/2014/main" id="{C0E5FFE8-08B8-42EB-8315-9EB9D28A0D3D}"/>
              </a:ext>
            </a:extLst>
          </p:cNvPr>
          <p:cNvSpPr txBox="1"/>
          <p:nvPr/>
        </p:nvSpPr>
        <p:spPr>
          <a:xfrm>
            <a:off x="726255" y="1912737"/>
            <a:ext cx="62716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entscheidet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euch</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für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Horrorfilm</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8" name="TextBox 7">
            <a:extLst>
              <a:ext uri="{FF2B5EF4-FFF2-40B4-BE49-F238E27FC236}">
                <a16:creationId xmlns:a16="http://schemas.microsoft.com/office/drawing/2014/main" id="{D838F6D5-7536-420E-9E4D-2299384F6041}"/>
              </a:ext>
            </a:extLst>
          </p:cNvPr>
          <p:cNvSpPr txBox="1"/>
          <p:nvPr/>
        </p:nvSpPr>
        <p:spPr>
          <a:xfrm>
            <a:off x="635944" y="1258195"/>
            <a:ext cx="58906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beschließen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ins Kino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gehen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9" name="TextBox 8">
            <a:extLst>
              <a:ext uri="{FF2B5EF4-FFF2-40B4-BE49-F238E27FC236}">
                <a16:creationId xmlns:a16="http://schemas.microsoft.com/office/drawing/2014/main" id="{CB1C8EE5-CBBC-49A0-8FBC-62ADDFC25307}"/>
              </a:ext>
            </a:extLst>
          </p:cNvPr>
          <p:cNvSpPr txBox="1"/>
          <p:nvPr/>
        </p:nvSpPr>
        <p:spPr>
          <a:xfrm>
            <a:off x="519994" y="3219651"/>
            <a:ext cx="65920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Sie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entscheiden</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sich</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für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nächste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Reihe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0" name="TextBox 9">
            <a:extLst>
              <a:ext uri="{FF2B5EF4-FFF2-40B4-BE49-F238E27FC236}">
                <a16:creationId xmlns:a16="http://schemas.microsoft.com/office/drawing/2014/main" id="{C305892A-97BF-4B19-918E-46AA3166F37A}"/>
              </a:ext>
            </a:extLst>
          </p:cNvPr>
          <p:cNvSpPr txBox="1"/>
          <p:nvPr/>
        </p:nvSpPr>
        <p:spPr>
          <a:xfrm>
            <a:off x="583184" y="2593510"/>
            <a:ext cx="75543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entscheiden</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für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Sitzplätze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hinten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1" name="TextBox 10">
            <a:extLst>
              <a:ext uri="{FF2B5EF4-FFF2-40B4-BE49-F238E27FC236}">
                <a16:creationId xmlns:a16="http://schemas.microsoft.com/office/drawing/2014/main" id="{41D4DE6C-0954-43FC-B73C-5566DD1453AC}"/>
              </a:ext>
            </a:extLst>
          </p:cNvPr>
          <p:cNvSpPr txBox="1"/>
          <p:nvPr/>
        </p:nvSpPr>
        <p:spPr>
          <a:xfrm>
            <a:off x="568522" y="4497201"/>
            <a:ext cx="75543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entscheidet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euch</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für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Gummibärchen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2" name="TextBox 11">
            <a:extLst>
              <a:ext uri="{FF2B5EF4-FFF2-40B4-BE49-F238E27FC236}">
                <a16:creationId xmlns:a16="http://schemas.microsoft.com/office/drawing/2014/main" id="{C0A4A25F-B156-4862-8570-9E32BC2BF0F0}"/>
              </a:ext>
            </a:extLst>
          </p:cNvPr>
          <p:cNvSpPr txBox="1"/>
          <p:nvPr/>
        </p:nvSpPr>
        <p:spPr>
          <a:xfrm>
            <a:off x="608584" y="3868096"/>
            <a:ext cx="75543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beschließt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paar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Snacks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holen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3" name="TextBox 12">
            <a:extLst>
              <a:ext uri="{FF2B5EF4-FFF2-40B4-BE49-F238E27FC236}">
                <a16:creationId xmlns:a16="http://schemas.microsoft.com/office/drawing/2014/main" id="{1477D36D-5676-42AB-9A78-7E51894BF665}"/>
              </a:ext>
            </a:extLst>
          </p:cNvPr>
          <p:cNvSpPr txBox="1"/>
          <p:nvPr/>
        </p:nvSpPr>
        <p:spPr>
          <a:xfrm>
            <a:off x="608584" y="5165107"/>
            <a:ext cx="10361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Sie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entscheiden</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sich</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für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Popcorn und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werfen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über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uns.</a:t>
            </a:r>
          </a:p>
        </p:txBody>
      </p:sp>
      <p:sp>
        <p:nvSpPr>
          <p:cNvPr id="14" name="TextBox 13">
            <a:extLst>
              <a:ext uri="{FF2B5EF4-FFF2-40B4-BE49-F238E27FC236}">
                <a16:creationId xmlns:a16="http://schemas.microsoft.com/office/drawing/2014/main" id="{95AF2640-3C36-46BB-8B65-2DAF1CE5F4BB}"/>
              </a:ext>
            </a:extLst>
          </p:cNvPr>
          <p:cNvSpPr txBox="1"/>
          <p:nvPr/>
        </p:nvSpPr>
        <p:spPr>
          <a:xfrm>
            <a:off x="568522" y="5769494"/>
            <a:ext cx="75543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beschließen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Kino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verlassen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5" name="Rectangle: Rounded Corners 14">
            <a:extLst>
              <a:ext uri="{FF2B5EF4-FFF2-40B4-BE49-F238E27FC236}">
                <a16:creationId xmlns:a16="http://schemas.microsoft.com/office/drawing/2014/main" id="{F4146889-F413-4FB5-97A9-B6B374D48AA9}"/>
              </a:ext>
            </a:extLst>
          </p:cNvPr>
          <p:cNvSpPr/>
          <p:nvPr/>
        </p:nvSpPr>
        <p:spPr>
          <a:xfrm>
            <a:off x="1243189" y="1271130"/>
            <a:ext cx="2298700" cy="447121"/>
          </a:xfrm>
          <a:prstGeom prst="roundRect">
            <a:avLst/>
          </a:prstGeom>
          <a:solidFill>
            <a:srgbClr val="EBEFF7"/>
          </a:solidFill>
          <a:ln>
            <a:solidFill>
              <a:srgbClr val="EB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__________________</a:t>
            </a:r>
          </a:p>
        </p:txBody>
      </p:sp>
      <p:pic>
        <p:nvPicPr>
          <p:cNvPr id="17" name="Picture 16" descr="A picture containing text, seat&#10;&#10;Description automatically generated">
            <a:extLst>
              <a:ext uri="{FF2B5EF4-FFF2-40B4-BE49-F238E27FC236}">
                <a16:creationId xmlns:a16="http://schemas.microsoft.com/office/drawing/2014/main" id="{D4EA13A3-0A89-459E-8918-3432EFEDC0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6311" y="2327531"/>
            <a:ext cx="2004548" cy="1336366"/>
          </a:xfrm>
          <a:prstGeom prst="rect">
            <a:avLst/>
          </a:prstGeom>
        </p:spPr>
      </p:pic>
      <p:pic>
        <p:nvPicPr>
          <p:cNvPr id="19" name="Picture 18" descr="A picture containing food, dish&#10;&#10;Description automatically generated">
            <a:extLst>
              <a:ext uri="{FF2B5EF4-FFF2-40B4-BE49-F238E27FC236}">
                <a16:creationId xmlns:a16="http://schemas.microsoft.com/office/drawing/2014/main" id="{70147B94-52E8-43E2-ADAA-42C8127668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06311" y="3651521"/>
            <a:ext cx="2009777" cy="1339851"/>
          </a:xfrm>
          <a:prstGeom prst="rect">
            <a:avLst/>
          </a:prstGeom>
        </p:spPr>
      </p:pic>
      <p:pic>
        <p:nvPicPr>
          <p:cNvPr id="21" name="Picture 20" descr="A picture containing text, building material, painted, stone&#10;&#10;Description automatically generated">
            <a:extLst>
              <a:ext uri="{FF2B5EF4-FFF2-40B4-BE49-F238E27FC236}">
                <a16:creationId xmlns:a16="http://schemas.microsoft.com/office/drawing/2014/main" id="{92A8FDB0-AB3F-4FA3-92BE-BBDF167AD2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06311" y="1080409"/>
            <a:ext cx="2004549" cy="1252844"/>
          </a:xfrm>
          <a:prstGeom prst="rect">
            <a:avLst/>
          </a:prstGeom>
        </p:spPr>
      </p:pic>
      <p:pic>
        <p:nvPicPr>
          <p:cNvPr id="23" name="Picture 22" descr="Logo&#10;&#10;Description automatically generated">
            <a:extLst>
              <a:ext uri="{FF2B5EF4-FFF2-40B4-BE49-F238E27FC236}">
                <a16:creationId xmlns:a16="http://schemas.microsoft.com/office/drawing/2014/main" id="{47862027-5528-4093-AB64-57F8E4E6862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4907" b="8368"/>
          <a:stretch/>
        </p:blipFill>
        <p:spPr>
          <a:xfrm>
            <a:off x="9906311" y="4981541"/>
            <a:ext cx="2009777" cy="1155700"/>
          </a:xfrm>
          <a:prstGeom prst="rect">
            <a:avLst/>
          </a:prstGeom>
        </p:spPr>
      </p:pic>
      <p:sp>
        <p:nvSpPr>
          <p:cNvPr id="25" name="Rectangle: Rounded Corners 24">
            <a:extLst>
              <a:ext uri="{FF2B5EF4-FFF2-40B4-BE49-F238E27FC236}">
                <a16:creationId xmlns:a16="http://schemas.microsoft.com/office/drawing/2014/main" id="{088D17E8-22FD-477F-9616-67692CBA128B}"/>
              </a:ext>
            </a:extLst>
          </p:cNvPr>
          <p:cNvSpPr/>
          <p:nvPr/>
        </p:nvSpPr>
        <p:spPr>
          <a:xfrm>
            <a:off x="1243189" y="1944285"/>
            <a:ext cx="2616906" cy="447121"/>
          </a:xfrm>
          <a:prstGeom prst="roundRect">
            <a:avLst/>
          </a:prstGeom>
          <a:solidFill>
            <a:srgbClr val="D1DFEF"/>
          </a:solidFill>
          <a:ln>
            <a:solidFill>
              <a:srgbClr val="D1DF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__________________</a:t>
            </a:r>
          </a:p>
        </p:txBody>
      </p:sp>
      <p:sp>
        <p:nvSpPr>
          <p:cNvPr id="29" name="Rectangle: Rounded Corners 28">
            <a:extLst>
              <a:ext uri="{FF2B5EF4-FFF2-40B4-BE49-F238E27FC236}">
                <a16:creationId xmlns:a16="http://schemas.microsoft.com/office/drawing/2014/main" id="{E023DF1E-349E-48F9-8344-2ECBB7A98C9E}"/>
              </a:ext>
            </a:extLst>
          </p:cNvPr>
          <p:cNvSpPr/>
          <p:nvPr/>
        </p:nvSpPr>
        <p:spPr>
          <a:xfrm>
            <a:off x="1126378" y="2593842"/>
            <a:ext cx="2515306" cy="447121"/>
          </a:xfrm>
          <a:prstGeom prst="roundRect">
            <a:avLst/>
          </a:prstGeom>
          <a:solidFill>
            <a:srgbClr val="EBEFF7"/>
          </a:solidFill>
          <a:ln>
            <a:solidFill>
              <a:srgbClr val="EB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__________________</a:t>
            </a:r>
          </a:p>
        </p:txBody>
      </p:sp>
      <p:sp>
        <p:nvSpPr>
          <p:cNvPr id="30" name="Rectangle: Rounded Corners 29">
            <a:extLst>
              <a:ext uri="{FF2B5EF4-FFF2-40B4-BE49-F238E27FC236}">
                <a16:creationId xmlns:a16="http://schemas.microsoft.com/office/drawing/2014/main" id="{746DB018-037D-4638-A410-1080BFF6B93C}"/>
              </a:ext>
            </a:extLst>
          </p:cNvPr>
          <p:cNvSpPr/>
          <p:nvPr/>
        </p:nvSpPr>
        <p:spPr>
          <a:xfrm>
            <a:off x="1114071" y="3901970"/>
            <a:ext cx="2289529" cy="447121"/>
          </a:xfrm>
          <a:prstGeom prst="roundRect">
            <a:avLst/>
          </a:prstGeom>
          <a:solidFill>
            <a:srgbClr val="EBEFF7"/>
          </a:solidFill>
          <a:ln>
            <a:solidFill>
              <a:srgbClr val="EB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__________________</a:t>
            </a:r>
          </a:p>
        </p:txBody>
      </p:sp>
      <p:sp>
        <p:nvSpPr>
          <p:cNvPr id="34" name="TextBox 33">
            <a:extLst>
              <a:ext uri="{FF2B5EF4-FFF2-40B4-BE49-F238E27FC236}">
                <a16:creationId xmlns:a16="http://schemas.microsoft.com/office/drawing/2014/main" id="{76514ED5-D340-4457-B720-43D780EC8218}"/>
              </a:ext>
            </a:extLst>
          </p:cNvPr>
          <p:cNvSpPr txBox="1"/>
          <p:nvPr/>
        </p:nvSpPr>
        <p:spPr>
          <a:xfrm>
            <a:off x="-11498" y="1218276"/>
            <a:ext cx="51779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35" name="TextBox 34">
            <a:extLst>
              <a:ext uri="{FF2B5EF4-FFF2-40B4-BE49-F238E27FC236}">
                <a16:creationId xmlns:a16="http://schemas.microsoft.com/office/drawing/2014/main" id="{931FEC71-80BB-46DD-9DFA-7B2957699A28}"/>
              </a:ext>
            </a:extLst>
          </p:cNvPr>
          <p:cNvSpPr txBox="1"/>
          <p:nvPr/>
        </p:nvSpPr>
        <p:spPr>
          <a:xfrm>
            <a:off x="2200" y="1840412"/>
            <a:ext cx="51779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p>
        </p:txBody>
      </p:sp>
      <p:sp>
        <p:nvSpPr>
          <p:cNvPr id="36" name="TextBox 35">
            <a:extLst>
              <a:ext uri="{FF2B5EF4-FFF2-40B4-BE49-F238E27FC236}">
                <a16:creationId xmlns:a16="http://schemas.microsoft.com/office/drawing/2014/main" id="{896A9D96-AAE2-47CB-8910-AC26DD04DA94}"/>
              </a:ext>
            </a:extLst>
          </p:cNvPr>
          <p:cNvSpPr txBox="1"/>
          <p:nvPr/>
        </p:nvSpPr>
        <p:spPr>
          <a:xfrm>
            <a:off x="2200" y="2538624"/>
            <a:ext cx="51779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a:t>
            </a:r>
          </a:p>
        </p:txBody>
      </p:sp>
      <p:sp>
        <p:nvSpPr>
          <p:cNvPr id="37" name="TextBox 36">
            <a:extLst>
              <a:ext uri="{FF2B5EF4-FFF2-40B4-BE49-F238E27FC236}">
                <a16:creationId xmlns:a16="http://schemas.microsoft.com/office/drawing/2014/main" id="{5783818B-461B-49A2-AC46-CBA1052BED72}"/>
              </a:ext>
            </a:extLst>
          </p:cNvPr>
          <p:cNvSpPr txBox="1"/>
          <p:nvPr/>
        </p:nvSpPr>
        <p:spPr>
          <a:xfrm>
            <a:off x="2200" y="3127867"/>
            <a:ext cx="51779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a:t>
            </a:r>
          </a:p>
        </p:txBody>
      </p:sp>
      <p:sp>
        <p:nvSpPr>
          <p:cNvPr id="38" name="TextBox 37">
            <a:extLst>
              <a:ext uri="{FF2B5EF4-FFF2-40B4-BE49-F238E27FC236}">
                <a16:creationId xmlns:a16="http://schemas.microsoft.com/office/drawing/2014/main" id="{8E260DA5-91BA-4FC2-8837-2A1B40BEF6FA}"/>
              </a:ext>
            </a:extLst>
          </p:cNvPr>
          <p:cNvSpPr txBox="1"/>
          <p:nvPr/>
        </p:nvSpPr>
        <p:spPr>
          <a:xfrm>
            <a:off x="2200" y="3768859"/>
            <a:ext cx="51779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a:t>
            </a:r>
          </a:p>
        </p:txBody>
      </p:sp>
      <p:sp>
        <p:nvSpPr>
          <p:cNvPr id="39" name="Rectangle: Rounded Corners 38">
            <a:extLst>
              <a:ext uri="{FF2B5EF4-FFF2-40B4-BE49-F238E27FC236}">
                <a16:creationId xmlns:a16="http://schemas.microsoft.com/office/drawing/2014/main" id="{026B8032-DA5F-46C4-A850-B16EF8A60C3A}"/>
              </a:ext>
            </a:extLst>
          </p:cNvPr>
          <p:cNvSpPr/>
          <p:nvPr/>
        </p:nvSpPr>
        <p:spPr>
          <a:xfrm>
            <a:off x="1043983" y="3227446"/>
            <a:ext cx="2616906" cy="447121"/>
          </a:xfrm>
          <a:prstGeom prst="roundRect">
            <a:avLst/>
          </a:prstGeom>
          <a:solidFill>
            <a:srgbClr val="D1DFEF"/>
          </a:solidFill>
          <a:ln>
            <a:solidFill>
              <a:srgbClr val="D1DF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__________________</a:t>
            </a:r>
          </a:p>
        </p:txBody>
      </p:sp>
      <p:sp>
        <p:nvSpPr>
          <p:cNvPr id="40" name="TextBox 39">
            <a:extLst>
              <a:ext uri="{FF2B5EF4-FFF2-40B4-BE49-F238E27FC236}">
                <a16:creationId xmlns:a16="http://schemas.microsoft.com/office/drawing/2014/main" id="{F9821AE1-70EB-45E7-813D-C2742B966A52}"/>
              </a:ext>
            </a:extLst>
          </p:cNvPr>
          <p:cNvSpPr txBox="1"/>
          <p:nvPr/>
        </p:nvSpPr>
        <p:spPr>
          <a:xfrm>
            <a:off x="2200" y="4428224"/>
            <a:ext cx="51779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a:t>
            </a:r>
          </a:p>
        </p:txBody>
      </p:sp>
      <p:sp>
        <p:nvSpPr>
          <p:cNvPr id="41" name="Rectangle: Rounded Corners 40">
            <a:extLst>
              <a:ext uri="{FF2B5EF4-FFF2-40B4-BE49-F238E27FC236}">
                <a16:creationId xmlns:a16="http://schemas.microsoft.com/office/drawing/2014/main" id="{EA8A877A-3EA2-4316-A08E-3BB0D77C6D32}"/>
              </a:ext>
            </a:extLst>
          </p:cNvPr>
          <p:cNvSpPr/>
          <p:nvPr/>
        </p:nvSpPr>
        <p:spPr>
          <a:xfrm>
            <a:off x="1126377" y="5183151"/>
            <a:ext cx="2618711" cy="447121"/>
          </a:xfrm>
          <a:prstGeom prst="roundRect">
            <a:avLst/>
          </a:prstGeom>
          <a:solidFill>
            <a:srgbClr val="EBEFF7"/>
          </a:solidFill>
          <a:ln>
            <a:solidFill>
              <a:srgbClr val="EB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__________________</a:t>
            </a:r>
          </a:p>
        </p:txBody>
      </p:sp>
      <p:sp>
        <p:nvSpPr>
          <p:cNvPr id="42" name="Rectangle: Rounded Corners 41">
            <a:extLst>
              <a:ext uri="{FF2B5EF4-FFF2-40B4-BE49-F238E27FC236}">
                <a16:creationId xmlns:a16="http://schemas.microsoft.com/office/drawing/2014/main" id="{3CBE28D1-C367-4877-A94A-17CF328721FB}"/>
              </a:ext>
            </a:extLst>
          </p:cNvPr>
          <p:cNvSpPr/>
          <p:nvPr/>
        </p:nvSpPr>
        <p:spPr>
          <a:xfrm>
            <a:off x="1043983" y="4521144"/>
            <a:ext cx="2616906" cy="447121"/>
          </a:xfrm>
          <a:prstGeom prst="roundRect">
            <a:avLst/>
          </a:prstGeom>
          <a:solidFill>
            <a:srgbClr val="D1DFEF"/>
          </a:solidFill>
          <a:ln>
            <a:solidFill>
              <a:srgbClr val="D1DF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__________________</a:t>
            </a:r>
          </a:p>
        </p:txBody>
      </p:sp>
      <p:sp>
        <p:nvSpPr>
          <p:cNvPr id="43" name="TextBox 42">
            <a:extLst>
              <a:ext uri="{FF2B5EF4-FFF2-40B4-BE49-F238E27FC236}">
                <a16:creationId xmlns:a16="http://schemas.microsoft.com/office/drawing/2014/main" id="{9BC4127D-3738-499A-B5EC-328C925BA7E2}"/>
              </a:ext>
            </a:extLst>
          </p:cNvPr>
          <p:cNvSpPr txBox="1"/>
          <p:nvPr/>
        </p:nvSpPr>
        <p:spPr>
          <a:xfrm>
            <a:off x="-11498" y="5079587"/>
            <a:ext cx="51779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7</a:t>
            </a:r>
          </a:p>
        </p:txBody>
      </p:sp>
      <p:sp>
        <p:nvSpPr>
          <p:cNvPr id="44" name="Rectangle: Rounded Corners 43">
            <a:extLst>
              <a:ext uri="{FF2B5EF4-FFF2-40B4-BE49-F238E27FC236}">
                <a16:creationId xmlns:a16="http://schemas.microsoft.com/office/drawing/2014/main" id="{A95E41F2-339D-4399-9962-BFEDBF4E48C8}"/>
              </a:ext>
            </a:extLst>
          </p:cNvPr>
          <p:cNvSpPr/>
          <p:nvPr/>
        </p:nvSpPr>
        <p:spPr>
          <a:xfrm>
            <a:off x="1199091" y="5801879"/>
            <a:ext cx="2616906" cy="447121"/>
          </a:xfrm>
          <a:prstGeom prst="roundRect">
            <a:avLst/>
          </a:prstGeom>
          <a:solidFill>
            <a:srgbClr val="D1DFEF"/>
          </a:solidFill>
          <a:ln>
            <a:solidFill>
              <a:srgbClr val="D1DF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__________________</a:t>
            </a:r>
          </a:p>
        </p:txBody>
      </p:sp>
      <p:sp>
        <p:nvSpPr>
          <p:cNvPr id="45" name="TextBox 44">
            <a:extLst>
              <a:ext uri="{FF2B5EF4-FFF2-40B4-BE49-F238E27FC236}">
                <a16:creationId xmlns:a16="http://schemas.microsoft.com/office/drawing/2014/main" id="{89A29F83-1BAF-4A3C-BF6E-B8F3DEACD3E9}"/>
              </a:ext>
            </a:extLst>
          </p:cNvPr>
          <p:cNvSpPr txBox="1"/>
          <p:nvPr/>
        </p:nvSpPr>
        <p:spPr>
          <a:xfrm>
            <a:off x="2200" y="5763829"/>
            <a:ext cx="51779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8</a:t>
            </a:r>
          </a:p>
        </p:txBody>
      </p:sp>
      <p:pic>
        <p:nvPicPr>
          <p:cNvPr id="47" name="Picture 46">
            <a:extLst>
              <a:ext uri="{FF2B5EF4-FFF2-40B4-BE49-F238E27FC236}">
                <a16:creationId xmlns:a16="http://schemas.microsoft.com/office/drawing/2014/main" id="{B98B2DC6-784B-4BE5-9D28-03FD12D2BA7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65470" y="857536"/>
            <a:ext cx="640840" cy="781214"/>
          </a:xfrm>
          <a:prstGeom prst="rect">
            <a:avLst/>
          </a:prstGeom>
        </p:spPr>
      </p:pic>
      <p:pic>
        <p:nvPicPr>
          <p:cNvPr id="49" name="Picture 48" descr="Icon&#10;&#10;Description automatically generated">
            <a:extLst>
              <a:ext uri="{FF2B5EF4-FFF2-40B4-BE49-F238E27FC236}">
                <a16:creationId xmlns:a16="http://schemas.microsoft.com/office/drawing/2014/main" id="{C34C27CA-F595-46B2-B632-738F5E6E66D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95655" y="5774750"/>
            <a:ext cx="505345" cy="484815"/>
          </a:xfrm>
          <a:prstGeom prst="rect">
            <a:avLst/>
          </a:prstGeom>
        </p:spPr>
      </p:pic>
    </p:spTree>
    <p:extLst>
      <p:ext uri="{BB962C8B-B14F-4D97-AF65-F5344CB8AC3E}">
        <p14:creationId xmlns:p14="http://schemas.microsoft.com/office/powerpoint/2010/main" val="1771199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5" grpId="0" animBg="1"/>
      <p:bldP spid="29" grpId="0" animBg="1"/>
      <p:bldP spid="30" grpId="0" animBg="1"/>
      <p:bldP spid="39" grpId="0" animBg="1"/>
      <p:bldP spid="41" grpId="0" animBg="1"/>
      <p:bldP spid="42" grpId="0" animBg="1"/>
      <p:bldP spid="4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94041"/>
            <a:ext cx="7628710" cy="869950"/>
          </a:xfrm>
          <a:prstGeom prst="rect">
            <a:avLst/>
          </a:prstGeom>
        </p:spPr>
      </p:pic>
      <p:sp>
        <p:nvSpPr>
          <p:cNvPr id="4" name="Title 3"/>
          <p:cNvSpPr>
            <a:spLocks noGrp="1"/>
          </p:cNvSpPr>
          <p:nvPr>
            <p:ph type="title"/>
          </p:nvPr>
        </p:nvSpPr>
        <p:spPr>
          <a:xfrm>
            <a:off x="0" y="294041"/>
            <a:ext cx="6740434" cy="707849"/>
          </a:xfrm>
        </p:spPr>
        <p:txBody>
          <a:bodyPr>
            <a:normAutofit fontScale="90000"/>
          </a:bodyPr>
          <a:lstStyle/>
          <a:p>
            <a:r>
              <a:rPr lang="en-GB" sz="3600" b="1" dirty="0">
                <a:solidFill>
                  <a:schemeClr val="bg1"/>
                </a:solidFill>
              </a:rPr>
              <a:t>der Ramadan und Eid-al-</a:t>
            </a:r>
            <a:r>
              <a:rPr lang="en-GB" sz="3600" b="1" dirty="0" err="1">
                <a:solidFill>
                  <a:schemeClr val="bg1"/>
                </a:solidFill>
              </a:rPr>
              <a:t>Fitr</a:t>
            </a:r>
            <a:r>
              <a:rPr lang="en-GB" sz="3600" b="1" dirty="0">
                <a:solidFill>
                  <a:schemeClr val="bg1"/>
                </a:solidFill>
              </a:rPr>
              <a:t> [1/3]</a:t>
            </a:r>
          </a:p>
        </p:txBody>
      </p:sp>
      <p:sp>
        <p:nvSpPr>
          <p:cNvPr id="6" name="TextBox 5">
            <a:extLst>
              <a:ext uri="{FF2B5EF4-FFF2-40B4-BE49-F238E27FC236}">
                <a16:creationId xmlns:a16="http://schemas.microsoft.com/office/drawing/2014/main" id="{7B2326E1-A87B-2D46-8B7D-5F8E8817AFDA}"/>
              </a:ext>
            </a:extLst>
          </p:cNvPr>
          <p:cNvSpPr txBox="1"/>
          <p:nvPr/>
        </p:nvSpPr>
        <p:spPr>
          <a:xfrm>
            <a:off x="134562" y="1164109"/>
            <a:ext cx="8356296" cy="707886"/>
          </a:xfrm>
          <a:prstGeom prst="rect">
            <a:avLst/>
          </a:prstGeom>
          <a:noFill/>
        </p:spPr>
        <p:txBody>
          <a:bodyPr wrap="square" rtlCol="0">
            <a:spAutoFit/>
          </a:bodyPr>
          <a:lstStyle/>
          <a:p>
            <a:r>
              <a:rPr lang="en-US" sz="2000" dirty="0" err="1">
                <a:solidFill>
                  <a:schemeClr val="accent5">
                    <a:lumMod val="50000"/>
                  </a:schemeClr>
                </a:solidFill>
              </a:rPr>
              <a:t>Schreib</a:t>
            </a:r>
            <a:r>
              <a:rPr lang="en-US" sz="2000" dirty="0">
                <a:solidFill>
                  <a:schemeClr val="accent5">
                    <a:lumMod val="50000"/>
                  </a:schemeClr>
                </a:solidFill>
              </a:rPr>
              <a:t> 1-12 und die </a:t>
            </a:r>
            <a:r>
              <a:rPr lang="en-US" sz="2000" dirty="0" err="1">
                <a:solidFill>
                  <a:schemeClr val="accent5">
                    <a:lumMod val="50000"/>
                  </a:schemeClr>
                </a:solidFill>
              </a:rPr>
              <a:t>Wörter</a:t>
            </a:r>
            <a:r>
              <a:rPr lang="en-US" sz="2000" dirty="0">
                <a:solidFill>
                  <a:schemeClr val="accent5">
                    <a:lumMod val="50000"/>
                  </a:schemeClr>
                </a:solidFill>
              </a:rPr>
              <a:t>. </a:t>
            </a:r>
            <a:r>
              <a:rPr lang="en-US" sz="2000" dirty="0" err="1">
                <a:solidFill>
                  <a:schemeClr val="accent5">
                    <a:lumMod val="50000"/>
                  </a:schemeClr>
                </a:solidFill>
              </a:rPr>
              <a:t>Hör</a:t>
            </a:r>
            <a:r>
              <a:rPr lang="en-US" sz="2000" dirty="0">
                <a:solidFill>
                  <a:schemeClr val="accent5">
                    <a:lumMod val="50000"/>
                  </a:schemeClr>
                </a:solidFill>
              </a:rPr>
              <a:t> </a:t>
            </a:r>
            <a:r>
              <a:rPr lang="en-US" sz="2000" dirty="0" err="1">
                <a:solidFill>
                  <a:schemeClr val="accent5">
                    <a:lumMod val="50000"/>
                  </a:schemeClr>
                </a:solidFill>
              </a:rPr>
              <a:t>zu</a:t>
            </a:r>
            <a:r>
              <a:rPr lang="en-US" sz="2000" dirty="0">
                <a:solidFill>
                  <a:schemeClr val="accent5">
                    <a:lumMod val="50000"/>
                  </a:schemeClr>
                </a:solidFill>
              </a:rPr>
              <a:t>. </a:t>
            </a:r>
            <a:br>
              <a:rPr lang="en-US" sz="2000" dirty="0">
                <a:solidFill>
                  <a:schemeClr val="accent5">
                    <a:lumMod val="50000"/>
                  </a:schemeClr>
                </a:solidFill>
              </a:rPr>
            </a:br>
            <a:r>
              <a:rPr lang="en-US" sz="2000" dirty="0">
                <a:solidFill>
                  <a:schemeClr val="accent5">
                    <a:lumMod val="50000"/>
                  </a:schemeClr>
                </a:solidFill>
              </a:rPr>
              <a:t>Dann </a:t>
            </a:r>
            <a:r>
              <a:rPr lang="en-US" sz="2000" dirty="0" err="1">
                <a:solidFill>
                  <a:schemeClr val="accent5">
                    <a:lumMod val="50000"/>
                  </a:schemeClr>
                </a:solidFill>
              </a:rPr>
              <a:t>schreib</a:t>
            </a:r>
            <a:r>
              <a:rPr lang="en-US" sz="2000" dirty="0">
                <a:solidFill>
                  <a:schemeClr val="accent5">
                    <a:lumMod val="50000"/>
                  </a:schemeClr>
                </a:solidFill>
              </a:rPr>
              <a:t> </a:t>
            </a:r>
            <a:r>
              <a:rPr lang="en-US" sz="2000" dirty="0" err="1">
                <a:solidFill>
                  <a:schemeClr val="accent5">
                    <a:lumMod val="50000"/>
                  </a:schemeClr>
                </a:solidFill>
              </a:rPr>
              <a:t>fünf</a:t>
            </a:r>
            <a:r>
              <a:rPr lang="en-US" sz="2000" dirty="0">
                <a:solidFill>
                  <a:schemeClr val="accent5">
                    <a:lumMod val="50000"/>
                  </a:schemeClr>
                </a:solidFill>
              </a:rPr>
              <a:t> </a:t>
            </a:r>
            <a:r>
              <a:rPr lang="en-US" sz="2000" dirty="0" err="1">
                <a:solidFill>
                  <a:schemeClr val="accent5">
                    <a:lumMod val="50000"/>
                  </a:schemeClr>
                </a:solidFill>
              </a:rPr>
              <a:t>Fakten</a:t>
            </a:r>
            <a:r>
              <a:rPr lang="en-US" sz="2000" dirty="0">
                <a:solidFill>
                  <a:schemeClr val="accent5">
                    <a:lumMod val="50000"/>
                  </a:schemeClr>
                </a:solidFill>
              </a:rPr>
              <a:t> </a:t>
            </a:r>
            <a:r>
              <a:rPr lang="en-US" sz="2000" dirty="0" err="1">
                <a:solidFill>
                  <a:schemeClr val="accent5">
                    <a:lumMod val="50000"/>
                  </a:schemeClr>
                </a:solidFill>
              </a:rPr>
              <a:t>über</a:t>
            </a:r>
            <a:r>
              <a:rPr lang="en-US" sz="2000" dirty="0">
                <a:solidFill>
                  <a:schemeClr val="accent5">
                    <a:lumMod val="50000"/>
                  </a:schemeClr>
                </a:solidFill>
              </a:rPr>
              <a:t> den Ramadan auf </a:t>
            </a:r>
            <a:r>
              <a:rPr lang="en-US" sz="2000" dirty="0" err="1">
                <a:solidFill>
                  <a:schemeClr val="accent5">
                    <a:lumMod val="50000"/>
                  </a:schemeClr>
                </a:solidFill>
              </a:rPr>
              <a:t>Englisch</a:t>
            </a:r>
            <a:r>
              <a:rPr lang="en-US" sz="2000" dirty="0">
                <a:solidFill>
                  <a:schemeClr val="accent5">
                    <a:lumMod val="50000"/>
                  </a:schemeClr>
                </a:solidFill>
              </a:rPr>
              <a:t>. </a:t>
            </a:r>
          </a:p>
        </p:txBody>
      </p:sp>
      <p:sp>
        <p:nvSpPr>
          <p:cNvPr id="2" name="Rectangle 1">
            <a:extLst>
              <a:ext uri="{FF2B5EF4-FFF2-40B4-BE49-F238E27FC236}">
                <a16:creationId xmlns:a16="http://schemas.microsoft.com/office/drawing/2014/main" id="{FBE248E2-53A1-431E-BB9C-C94A1929B91F}"/>
              </a:ext>
            </a:extLst>
          </p:cNvPr>
          <p:cNvSpPr/>
          <p:nvPr/>
        </p:nvSpPr>
        <p:spPr>
          <a:xfrm>
            <a:off x="134561" y="1889674"/>
            <a:ext cx="5704536" cy="4402295"/>
          </a:xfrm>
          <a:prstGeom prst="rect">
            <a:avLst/>
          </a:prstGeom>
          <a:ln>
            <a:solidFill>
              <a:schemeClr val="accent5">
                <a:lumMod val="50000"/>
              </a:schemeClr>
            </a:solidFill>
          </a:ln>
        </p:spPr>
        <p:txBody>
          <a:bodyPr wrap="square">
            <a:spAutoFit/>
          </a:bodyPr>
          <a:lstStyle/>
          <a:p>
            <a:pPr>
              <a:lnSpc>
                <a:spcPct val="150000"/>
              </a:lnSpc>
              <a:spcAft>
                <a:spcPts val="800"/>
              </a:spcAft>
            </a:pPr>
            <a:r>
              <a:rPr lang="de-DE"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Eid-al-Fitr ist ein sehr wichtiges       </a:t>
            </a:r>
            <a:r>
              <a:rPr lang="de-DE" sz="2000" b="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Fest</a:t>
            </a:r>
            <a:r>
              <a:rPr lang="de-DE"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für Muslime auf der ganzen Welt. Man feiert ihn am Ende vom Ramadan. Der Ramadan ist der neunte Monat im islamischen Kalender.</a:t>
            </a:r>
            <a:endParaRPr lang="en-GB" sz="20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de-DE"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In diesem Fastenmonat </a:t>
            </a:r>
            <a:r>
              <a:rPr lang="de-DE" sz="2000" b="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nehmen sich   </a:t>
            </a:r>
            <a:r>
              <a:rPr lang="de-DE"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die Menschen Zeit, den Koran zu studieren, den </a:t>
            </a:r>
            <a:r>
              <a:rPr lang="de-DE" sz="2000" b="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Geist       </a:t>
            </a:r>
            <a:r>
              <a:rPr lang="de-DE"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zu verbessern und    </a:t>
            </a:r>
            <a:r>
              <a:rPr lang="de-DE" sz="2000" b="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sich</a:t>
            </a:r>
            <a:r>
              <a:rPr lang="de-DE"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p>
          <a:p>
            <a:pPr>
              <a:lnSpc>
                <a:spcPct val="150000"/>
              </a:lnSpc>
              <a:spcAft>
                <a:spcPts val="800"/>
              </a:spcAft>
            </a:pPr>
            <a:r>
              <a:rPr lang="de-DE"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persönlich zu </a:t>
            </a:r>
            <a:r>
              <a:rPr lang="de-DE" sz="2000" b="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entwickeln</a:t>
            </a:r>
            <a:r>
              <a:rPr lang="de-DE"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Das Fasten ist jedoch eine relativ schwierige </a:t>
            </a:r>
            <a:r>
              <a:rPr lang="de-DE" sz="2000" b="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Leistung</a:t>
            </a:r>
            <a:r>
              <a:rPr lang="de-DE"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a:t>
            </a:r>
            <a:endParaRPr lang="en-GB" sz="2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D31ECB8E-9EC1-45FC-B5B9-D4634F2F1DA8}"/>
              </a:ext>
            </a:extLst>
          </p:cNvPr>
          <p:cNvSpPr/>
          <p:nvPr/>
        </p:nvSpPr>
        <p:spPr>
          <a:xfrm>
            <a:off x="5980053" y="1889674"/>
            <a:ext cx="6211948" cy="1957395"/>
          </a:xfrm>
          <a:prstGeom prst="rect">
            <a:avLst/>
          </a:prstGeom>
          <a:ln>
            <a:solidFill>
              <a:schemeClr val="accent5">
                <a:lumMod val="50000"/>
              </a:schemeClr>
            </a:solidFill>
          </a:ln>
        </p:spPr>
        <p:txBody>
          <a:bodyPr wrap="square">
            <a:spAutoFit/>
          </a:bodyPr>
          <a:lstStyle/>
          <a:p>
            <a:pPr lvl="0">
              <a:lnSpc>
                <a:spcPct val="150000"/>
              </a:lnSpc>
              <a:spcAft>
                <a:spcPts val="600"/>
              </a:spcAft>
            </a:pPr>
            <a:r>
              <a:rPr lang="de-DE"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An einem typischen Tag im Ramadan isst die Familie sehr früh zusammen, wenn es noch </a:t>
            </a:r>
          </a:p>
          <a:p>
            <a:pPr lvl="0">
              <a:lnSpc>
                <a:spcPct val="150000"/>
              </a:lnSpc>
              <a:spcAft>
                <a:spcPts val="600"/>
              </a:spcAft>
            </a:pPr>
            <a:r>
              <a:rPr lang="de-DE"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dunkel ist.  Laut </a:t>
            </a:r>
            <a:r>
              <a:rPr lang="de-DE" sz="2000" b="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der Tradition</a:t>
            </a:r>
            <a:r>
              <a:rPr lang="de-DE"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isst und trinkt sie dann nichts mehr bis zum Sonnenuntergang. </a:t>
            </a:r>
            <a:endParaRPr lang="en-GB" sz="2000" dirty="0">
              <a:solidFill>
                <a:prstClr val="black"/>
              </a:solidFill>
            </a:endParaRPr>
          </a:p>
        </p:txBody>
      </p:sp>
      <p:sp>
        <p:nvSpPr>
          <p:cNvPr id="9" name="Rectangle: Rounded Corners 8">
            <a:extLst>
              <a:ext uri="{FF2B5EF4-FFF2-40B4-BE49-F238E27FC236}">
                <a16:creationId xmlns:a16="http://schemas.microsoft.com/office/drawing/2014/main" id="{BB1A448F-7FDB-499A-A0F9-D4A6A0858EA3}"/>
              </a:ext>
            </a:extLst>
          </p:cNvPr>
          <p:cNvSpPr/>
          <p:nvPr/>
        </p:nvSpPr>
        <p:spPr>
          <a:xfrm>
            <a:off x="3838485" y="2043480"/>
            <a:ext cx="1318701" cy="2663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DAA520"/>
                </a:solidFill>
              </a:rPr>
              <a:t>1.festival</a:t>
            </a:r>
          </a:p>
        </p:txBody>
      </p:sp>
      <p:sp>
        <p:nvSpPr>
          <p:cNvPr id="10" name="Rectangle: Rounded Corners 9">
            <a:extLst>
              <a:ext uri="{FF2B5EF4-FFF2-40B4-BE49-F238E27FC236}">
                <a16:creationId xmlns:a16="http://schemas.microsoft.com/office/drawing/2014/main" id="{34780AC8-9F88-434B-AF86-30C76598FEC8}"/>
              </a:ext>
            </a:extLst>
          </p:cNvPr>
          <p:cNvSpPr/>
          <p:nvPr/>
        </p:nvSpPr>
        <p:spPr>
          <a:xfrm>
            <a:off x="3109980" y="3753871"/>
            <a:ext cx="1809171" cy="5714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DAA520"/>
                </a:solidFill>
              </a:rPr>
              <a:t>2. take themselves</a:t>
            </a:r>
          </a:p>
        </p:txBody>
      </p:sp>
      <p:sp>
        <p:nvSpPr>
          <p:cNvPr id="11" name="Rectangle: Rounded Corners 10">
            <a:extLst>
              <a:ext uri="{FF2B5EF4-FFF2-40B4-BE49-F238E27FC236}">
                <a16:creationId xmlns:a16="http://schemas.microsoft.com/office/drawing/2014/main" id="{D76AAC43-35EF-4D8C-B603-AD37FB5437CA}"/>
              </a:ext>
            </a:extLst>
          </p:cNvPr>
          <p:cNvSpPr/>
          <p:nvPr/>
        </p:nvSpPr>
        <p:spPr>
          <a:xfrm>
            <a:off x="160686" y="4844973"/>
            <a:ext cx="1145599" cy="33772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DAA520"/>
                </a:solidFill>
              </a:rPr>
              <a:t>3. mind</a:t>
            </a:r>
          </a:p>
        </p:txBody>
      </p:sp>
      <p:sp>
        <p:nvSpPr>
          <p:cNvPr id="12" name="Rectangle: Rounded Corners 11">
            <a:extLst>
              <a:ext uri="{FF2B5EF4-FFF2-40B4-BE49-F238E27FC236}">
                <a16:creationId xmlns:a16="http://schemas.microsoft.com/office/drawing/2014/main" id="{6DAFF1B4-A484-48E7-8B23-89C301803D43}"/>
              </a:ext>
            </a:extLst>
          </p:cNvPr>
          <p:cNvSpPr/>
          <p:nvPr/>
        </p:nvSpPr>
        <p:spPr>
          <a:xfrm>
            <a:off x="1820085" y="5396541"/>
            <a:ext cx="1716865" cy="30575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DAA520"/>
                </a:solidFill>
              </a:rPr>
              <a:t>4. develop.</a:t>
            </a:r>
          </a:p>
        </p:txBody>
      </p:sp>
      <p:sp>
        <p:nvSpPr>
          <p:cNvPr id="13" name="Rectangle: Rounded Corners 12">
            <a:extLst>
              <a:ext uri="{FF2B5EF4-FFF2-40B4-BE49-F238E27FC236}">
                <a16:creationId xmlns:a16="http://schemas.microsoft.com/office/drawing/2014/main" id="{8AB51661-2894-4ED2-9751-4EC0C1A259E7}"/>
              </a:ext>
            </a:extLst>
          </p:cNvPr>
          <p:cNvSpPr/>
          <p:nvPr/>
        </p:nvSpPr>
        <p:spPr>
          <a:xfrm>
            <a:off x="3536950" y="4728085"/>
            <a:ext cx="2028271" cy="5714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DAA520"/>
                </a:solidFill>
              </a:rPr>
              <a:t>4. themselves</a:t>
            </a:r>
          </a:p>
        </p:txBody>
      </p:sp>
      <p:sp>
        <p:nvSpPr>
          <p:cNvPr id="14" name="Rectangle: Rounded Corners 13">
            <a:extLst>
              <a:ext uri="{FF2B5EF4-FFF2-40B4-BE49-F238E27FC236}">
                <a16:creationId xmlns:a16="http://schemas.microsoft.com/office/drawing/2014/main" id="{C9C8BCEA-958D-4461-B489-81156F2C5B44}"/>
              </a:ext>
            </a:extLst>
          </p:cNvPr>
          <p:cNvSpPr/>
          <p:nvPr/>
        </p:nvSpPr>
        <p:spPr>
          <a:xfrm>
            <a:off x="3915330" y="5871389"/>
            <a:ext cx="1871517" cy="31817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DAA520"/>
                </a:solidFill>
              </a:rPr>
              <a:t>5. achievement</a:t>
            </a:r>
          </a:p>
        </p:txBody>
      </p:sp>
      <p:sp>
        <p:nvSpPr>
          <p:cNvPr id="15" name="Rectangle: Rounded Corners 14">
            <a:extLst>
              <a:ext uri="{FF2B5EF4-FFF2-40B4-BE49-F238E27FC236}">
                <a16:creationId xmlns:a16="http://schemas.microsoft.com/office/drawing/2014/main" id="{E0C96493-6E85-4D9E-B6F8-4AC93D93C4D7}"/>
              </a:ext>
            </a:extLst>
          </p:cNvPr>
          <p:cNvSpPr/>
          <p:nvPr/>
        </p:nvSpPr>
        <p:spPr>
          <a:xfrm>
            <a:off x="7958136" y="3010253"/>
            <a:ext cx="1573150" cy="30575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DAA520"/>
                </a:solidFill>
              </a:rPr>
              <a:t>6. the tradition</a:t>
            </a:r>
          </a:p>
        </p:txBody>
      </p:sp>
      <p:sp>
        <p:nvSpPr>
          <p:cNvPr id="16" name="Speech Bubble: Rectangle with Corners Rounded 15">
            <a:extLst>
              <a:ext uri="{FF2B5EF4-FFF2-40B4-BE49-F238E27FC236}">
                <a16:creationId xmlns:a16="http://schemas.microsoft.com/office/drawing/2014/main" id="{54C7F19B-B434-4911-AA58-3D40B94111D5}"/>
              </a:ext>
            </a:extLst>
          </p:cNvPr>
          <p:cNvSpPr/>
          <p:nvPr/>
        </p:nvSpPr>
        <p:spPr>
          <a:xfrm>
            <a:off x="9018284" y="3980852"/>
            <a:ext cx="3039155" cy="1255443"/>
          </a:xfrm>
          <a:prstGeom prst="wedgeRoundRectCallout">
            <a:avLst>
              <a:gd name="adj1" fmla="val 2316"/>
              <a:gd name="adj2" fmla="val -43554"/>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prstClr val="white"/>
                </a:solidFill>
                <a:latin typeface="Century Gothic" panose="020F0302020204030204"/>
              </a:rPr>
              <a:t>in Deutschland leben </a:t>
            </a:r>
            <a:r>
              <a:rPr lang="en-US" sz="2000" dirty="0" err="1">
                <a:solidFill>
                  <a:prstClr val="white"/>
                </a:solidFill>
                <a:latin typeface="Century Gothic" panose="020F0302020204030204"/>
              </a:rPr>
              <a:t>zwischen</a:t>
            </a:r>
            <a:r>
              <a:rPr lang="en-US" sz="2000" dirty="0">
                <a:solidFill>
                  <a:prstClr val="white"/>
                </a:solidFill>
                <a:latin typeface="Century Gothic" panose="020F0302020204030204"/>
              </a:rPr>
              <a:t> 5,3 und 5,6 </a:t>
            </a:r>
            <a:r>
              <a:rPr lang="en-US" sz="2000" dirty="0" err="1">
                <a:solidFill>
                  <a:prstClr val="white"/>
                </a:solidFill>
                <a:latin typeface="Century Gothic" panose="020F0302020204030204"/>
              </a:rPr>
              <a:t>Millionen</a:t>
            </a:r>
            <a:r>
              <a:rPr lang="en-US" sz="2000" dirty="0">
                <a:solidFill>
                  <a:prstClr val="white"/>
                </a:solidFill>
                <a:latin typeface="Century Gothic" panose="020F0302020204030204"/>
              </a:rPr>
              <a:t> </a:t>
            </a:r>
            <a:r>
              <a:rPr lang="en-US" sz="2000" dirty="0" err="1">
                <a:solidFill>
                  <a:prstClr val="white"/>
                </a:solidFill>
                <a:latin typeface="Century Gothic" panose="020F0302020204030204"/>
              </a:rPr>
              <a:t>Muslime</a:t>
            </a:r>
            <a:r>
              <a:rPr lang="en-US" sz="2000" dirty="0">
                <a:solidFill>
                  <a:prstClr val="white"/>
                </a:solidFill>
                <a:latin typeface="Century Gothic" panose="020F0302020204030204"/>
              </a:rPr>
              <a:t> (</a:t>
            </a:r>
            <a:r>
              <a:rPr lang="en-US" sz="2000" dirty="0" err="1">
                <a:solidFill>
                  <a:prstClr val="white"/>
                </a:solidFill>
                <a:latin typeface="Century Gothic" panose="020F0302020204030204"/>
              </a:rPr>
              <a:t>Zahl</a:t>
            </a:r>
            <a:r>
              <a:rPr lang="en-US" sz="2000" dirty="0">
                <a:solidFill>
                  <a:prstClr val="white"/>
                </a:solidFill>
                <a:latin typeface="Century Gothic" panose="020F0302020204030204"/>
              </a:rPr>
              <a:t> von 2019). </a:t>
            </a:r>
            <a:endParaRPr kumimoji="0" lang="en-GB" sz="2000" i="0" u="none" strike="noStrike" kern="1200" cap="none" spc="0" normalizeH="0" baseline="0" noProof="0" dirty="0">
              <a:ln>
                <a:noFill/>
              </a:ln>
              <a:solidFill>
                <a:prstClr val="white"/>
              </a:solidFill>
              <a:effectLst/>
              <a:uLnTx/>
              <a:uFillTx/>
              <a:latin typeface="Century Gothic" panose="020F0302020204030204"/>
            </a:endParaRPr>
          </a:p>
        </p:txBody>
      </p:sp>
      <p:pic>
        <p:nvPicPr>
          <p:cNvPr id="3074" name="Picture 2" descr="Building, Islam, Masjid, Mosque, Silhouette, Worship">
            <a:extLst>
              <a:ext uri="{FF2B5EF4-FFF2-40B4-BE49-F238E27FC236}">
                <a16:creationId xmlns:a16="http://schemas.microsoft.com/office/drawing/2014/main" id="{ABB41E64-6FD5-4042-8D79-841D02ED6F5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03050" y="3957529"/>
            <a:ext cx="2385672" cy="2450334"/>
          </a:xfrm>
          <a:prstGeom prst="rect">
            <a:avLst/>
          </a:prstGeom>
          <a:noFill/>
          <a:extLst>
            <a:ext uri="{909E8E84-426E-40DD-AFC4-6F175D3DCCD1}">
              <a14:hiddenFill xmlns:a14="http://schemas.microsoft.com/office/drawing/2010/main">
                <a:solidFill>
                  <a:srgbClr val="FFFFFF"/>
                </a:solidFill>
              </a14:hiddenFill>
            </a:ext>
          </a:extLst>
        </p:spPr>
      </p:pic>
      <p:sp>
        <p:nvSpPr>
          <p:cNvPr id="17" name="Rounded Rectangle 11">
            <a:extLst>
              <a:ext uri="{FF2B5EF4-FFF2-40B4-BE49-F238E27FC236}">
                <a16:creationId xmlns:a16="http://schemas.microsoft.com/office/drawing/2014/main" id="{01CDE8F0-2C1A-49D2-9600-39776B33885F}"/>
              </a:ext>
            </a:extLst>
          </p:cNvPr>
          <p:cNvSpPr/>
          <p:nvPr/>
        </p:nvSpPr>
        <p:spPr>
          <a:xfrm>
            <a:off x="10043885" y="247046"/>
            <a:ext cx="191344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9.1.2.7 Slide 33">
            <a:hlinkClick r:id="" action="ppaction://media"/>
            <a:extLst>
              <a:ext uri="{FF2B5EF4-FFF2-40B4-BE49-F238E27FC236}">
                <a16:creationId xmlns:a16="http://schemas.microsoft.com/office/drawing/2014/main" id="{3B318BE6-EA9A-4F39-8A87-F26835599B9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17888" y="426048"/>
            <a:ext cx="1275443" cy="1275443"/>
          </a:xfrm>
          <a:prstGeom prst="rect">
            <a:avLst/>
          </a:prstGeom>
        </p:spPr>
      </p:pic>
    </p:spTree>
    <p:extLst>
      <p:ext uri="{BB962C8B-B14F-4D97-AF65-F5344CB8AC3E}">
        <p14:creationId xmlns:p14="http://schemas.microsoft.com/office/powerpoint/2010/main" val="165938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5535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5"/>
                </p:tgtEl>
              </p:cMediaNode>
            </p:audio>
          </p:childTnLst>
        </p:cTn>
      </p:par>
    </p:tnLst>
    <p:bldLst>
      <p:bldP spid="9" grpId="0" animBg="1"/>
      <p:bldP spid="10" grpId="0" animBg="1"/>
      <p:bldP spid="11" grpId="0" animBg="1"/>
      <p:bldP spid="12" grpId="0" animBg="1"/>
      <p:bldP spid="13" grpId="0" animBg="1"/>
      <p:bldP spid="14" grpId="0" animBg="1"/>
      <p:bldP spid="15" grpId="0" animBg="1"/>
      <p:bldP spid="1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94041"/>
            <a:ext cx="7746275" cy="869950"/>
          </a:xfrm>
          <a:prstGeom prst="rect">
            <a:avLst/>
          </a:prstGeom>
        </p:spPr>
      </p:pic>
      <p:sp>
        <p:nvSpPr>
          <p:cNvPr id="4" name="Title 3"/>
          <p:cNvSpPr>
            <a:spLocks noGrp="1"/>
          </p:cNvSpPr>
          <p:nvPr>
            <p:ph type="title"/>
          </p:nvPr>
        </p:nvSpPr>
        <p:spPr>
          <a:xfrm>
            <a:off x="-1" y="294041"/>
            <a:ext cx="7262949" cy="707849"/>
          </a:xfrm>
        </p:spPr>
        <p:txBody>
          <a:bodyPr>
            <a:normAutofit fontScale="90000"/>
          </a:bodyPr>
          <a:lstStyle/>
          <a:p>
            <a:r>
              <a:rPr lang="en-GB" sz="3600" b="1" dirty="0">
                <a:solidFill>
                  <a:schemeClr val="bg1"/>
                </a:solidFill>
              </a:rPr>
              <a:t>der Ramadan und Eid-al-</a:t>
            </a:r>
            <a:r>
              <a:rPr lang="en-GB" sz="3600" b="1" dirty="0" err="1">
                <a:solidFill>
                  <a:schemeClr val="bg1"/>
                </a:solidFill>
              </a:rPr>
              <a:t>Fitr</a:t>
            </a:r>
            <a:r>
              <a:rPr lang="en-GB" sz="3600" b="1" dirty="0">
                <a:solidFill>
                  <a:schemeClr val="bg1"/>
                </a:solidFill>
              </a:rPr>
              <a:t> [2/3]</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043885" y="247046"/>
            <a:ext cx="191344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Rectangle 1">
            <a:extLst>
              <a:ext uri="{FF2B5EF4-FFF2-40B4-BE49-F238E27FC236}">
                <a16:creationId xmlns:a16="http://schemas.microsoft.com/office/drawing/2014/main" id="{7AFA32D7-0E7F-4CFE-8FDC-E936FE3717EA}"/>
              </a:ext>
            </a:extLst>
          </p:cNvPr>
          <p:cNvSpPr/>
          <p:nvPr/>
        </p:nvSpPr>
        <p:spPr>
          <a:xfrm>
            <a:off x="105590" y="1198062"/>
            <a:ext cx="5833654" cy="5188856"/>
          </a:xfrm>
          <a:prstGeom prst="rect">
            <a:avLst/>
          </a:prstGeom>
          <a:ln>
            <a:solidFill>
              <a:schemeClr val="accent5">
                <a:lumMod val="50000"/>
              </a:schemeClr>
            </a:solidFill>
          </a:ln>
        </p:spPr>
        <p:txBody>
          <a:bodyPr wrap="square">
            <a:spAutoFit/>
          </a:bodyPr>
          <a:lstStyle/>
          <a:p>
            <a:pPr lvl="0">
              <a:lnSpc>
                <a:spcPct val="150000"/>
              </a:lnSpc>
              <a:spcAft>
                <a:spcPts val="600"/>
              </a:spcAft>
            </a:pPr>
            <a:r>
              <a:rPr lang="de-DE"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In Deutschland dauert die Fastenzeit dieses Jahr mindestens 16 Stunden, aber sie ist noch länger in Schweden . </a:t>
            </a:r>
          </a:p>
          <a:p>
            <a:pPr lvl="0">
              <a:lnSpc>
                <a:spcPct val="150000"/>
              </a:lnSpc>
              <a:spcAft>
                <a:spcPts val="600"/>
              </a:spcAft>
            </a:pPr>
            <a:r>
              <a:rPr lang="de-DE"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Abends </a:t>
            </a:r>
            <a:r>
              <a:rPr lang="de-DE" sz="2000" b="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treffen sich </a:t>
            </a:r>
            <a:r>
              <a:rPr lang="de-DE"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Familien und Freunde. Sie </a:t>
            </a:r>
            <a:r>
              <a:rPr lang="de-DE" sz="2000" b="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unterhalten sich  </a:t>
            </a:r>
            <a:r>
              <a:rPr lang="de-DE"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beim Iftar (Abendessen). Dies schafft </a:t>
            </a:r>
            <a:r>
              <a:rPr lang="de-DE" sz="2000" b="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eine Stimmung             </a:t>
            </a:r>
            <a:r>
              <a:rPr lang="de-DE"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von Liebe und Mitgefühl und alle      </a:t>
            </a:r>
            <a:r>
              <a:rPr lang="de-DE" sz="2000" b="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freuen sich</a:t>
            </a:r>
            <a:r>
              <a:rPr lang="de-DE"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Meistens essen sie Reisgerichte und gegrillte Fleischsorten. Obwohl kranke Leute und Kinder keine Fasten</a:t>
            </a:r>
            <a:r>
              <a:rPr lang="de-DE" sz="2000" b="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pflicht</a:t>
            </a:r>
            <a:r>
              <a:rPr lang="de-DE"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haben, </a:t>
            </a:r>
            <a:r>
              <a:rPr lang="de-DE" sz="2000" b="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beschließen  </a:t>
            </a:r>
            <a:r>
              <a:rPr lang="de-DE"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viele,  mitzumachen.</a:t>
            </a:r>
            <a:endParaRPr lang="en-GB" sz="2000" dirty="0">
              <a:solidFill>
                <a:prstClr val="black"/>
              </a:solidFill>
            </a:endParaRPr>
          </a:p>
        </p:txBody>
      </p:sp>
      <p:sp>
        <p:nvSpPr>
          <p:cNvPr id="8" name="Rectangle: Rounded Corners 7">
            <a:extLst>
              <a:ext uri="{FF2B5EF4-FFF2-40B4-BE49-F238E27FC236}">
                <a16:creationId xmlns:a16="http://schemas.microsoft.com/office/drawing/2014/main" id="{904D0D13-2C3F-4BD5-8EF2-7ED504CC54F2}"/>
              </a:ext>
            </a:extLst>
          </p:cNvPr>
          <p:cNvSpPr/>
          <p:nvPr/>
        </p:nvSpPr>
        <p:spPr>
          <a:xfrm>
            <a:off x="118653" y="5973831"/>
            <a:ext cx="1673764" cy="3175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DAA520"/>
                </a:solidFill>
              </a:rPr>
              <a:t>12. decide</a:t>
            </a:r>
          </a:p>
        </p:txBody>
      </p:sp>
      <p:sp>
        <p:nvSpPr>
          <p:cNvPr id="9" name="Rectangle: Rounded Corners 8">
            <a:extLst>
              <a:ext uri="{FF2B5EF4-FFF2-40B4-BE49-F238E27FC236}">
                <a16:creationId xmlns:a16="http://schemas.microsoft.com/office/drawing/2014/main" id="{0DC288B5-3AFF-4FBE-A6BB-C80843FAB43A}"/>
              </a:ext>
            </a:extLst>
          </p:cNvPr>
          <p:cNvSpPr/>
          <p:nvPr/>
        </p:nvSpPr>
        <p:spPr>
          <a:xfrm>
            <a:off x="1164245" y="2797077"/>
            <a:ext cx="1378656" cy="30575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DAA520"/>
                </a:solidFill>
              </a:rPr>
              <a:t>7. meet</a:t>
            </a:r>
          </a:p>
        </p:txBody>
      </p:sp>
      <p:sp>
        <p:nvSpPr>
          <p:cNvPr id="10" name="Rectangle: Rounded Corners 9">
            <a:extLst>
              <a:ext uri="{FF2B5EF4-FFF2-40B4-BE49-F238E27FC236}">
                <a16:creationId xmlns:a16="http://schemas.microsoft.com/office/drawing/2014/main" id="{E174CDB7-97C8-4019-982E-87696EAF3173}"/>
              </a:ext>
            </a:extLst>
          </p:cNvPr>
          <p:cNvSpPr/>
          <p:nvPr/>
        </p:nvSpPr>
        <p:spPr>
          <a:xfrm>
            <a:off x="140620" y="3229160"/>
            <a:ext cx="2061779" cy="30575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DAA520"/>
                </a:solidFill>
              </a:rPr>
              <a:t>8. chat</a:t>
            </a:r>
          </a:p>
        </p:txBody>
      </p:sp>
      <p:sp>
        <p:nvSpPr>
          <p:cNvPr id="11" name="Rectangle: Rounded Corners 10">
            <a:extLst>
              <a:ext uri="{FF2B5EF4-FFF2-40B4-BE49-F238E27FC236}">
                <a16:creationId xmlns:a16="http://schemas.microsoft.com/office/drawing/2014/main" id="{C586AC45-4A25-49B3-8ECB-5236FA4D0B0C}"/>
              </a:ext>
            </a:extLst>
          </p:cNvPr>
          <p:cNvSpPr/>
          <p:nvPr/>
        </p:nvSpPr>
        <p:spPr>
          <a:xfrm>
            <a:off x="1691123" y="3704083"/>
            <a:ext cx="2684932" cy="3175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DAA520"/>
                </a:solidFill>
              </a:rPr>
              <a:t>9. an atmosphere</a:t>
            </a:r>
          </a:p>
        </p:txBody>
      </p:sp>
      <p:sp>
        <p:nvSpPr>
          <p:cNvPr id="12" name="Rectangle: Rounded Corners 11">
            <a:extLst>
              <a:ext uri="{FF2B5EF4-FFF2-40B4-BE49-F238E27FC236}">
                <a16:creationId xmlns:a16="http://schemas.microsoft.com/office/drawing/2014/main" id="{847E37CB-A6DA-40DB-AC72-5D69FFF1818E}"/>
              </a:ext>
            </a:extLst>
          </p:cNvPr>
          <p:cNvSpPr/>
          <p:nvPr/>
        </p:nvSpPr>
        <p:spPr>
          <a:xfrm>
            <a:off x="3022417" y="4149686"/>
            <a:ext cx="2113630" cy="3175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DAA520"/>
                </a:solidFill>
              </a:rPr>
              <a:t>10. are happy.</a:t>
            </a:r>
          </a:p>
        </p:txBody>
      </p:sp>
      <p:sp>
        <p:nvSpPr>
          <p:cNvPr id="13" name="Rectangle: Rounded Corners 12">
            <a:extLst>
              <a:ext uri="{FF2B5EF4-FFF2-40B4-BE49-F238E27FC236}">
                <a16:creationId xmlns:a16="http://schemas.microsoft.com/office/drawing/2014/main" id="{D4E499E2-F86C-42DA-BA8C-2AA06B316471}"/>
              </a:ext>
            </a:extLst>
          </p:cNvPr>
          <p:cNvSpPr/>
          <p:nvPr/>
        </p:nvSpPr>
        <p:spPr>
          <a:xfrm>
            <a:off x="2558141" y="5463729"/>
            <a:ext cx="1291715" cy="48385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DAA520"/>
                </a:solidFill>
              </a:rPr>
              <a:t>11. duty</a:t>
            </a:r>
          </a:p>
        </p:txBody>
      </p:sp>
      <p:pic>
        <p:nvPicPr>
          <p:cNvPr id="7" name="Picture 6" descr="A picture containing table, food, plate, indoor&#10;&#10;Description automatically generated">
            <a:extLst>
              <a:ext uri="{FF2B5EF4-FFF2-40B4-BE49-F238E27FC236}">
                <a16:creationId xmlns:a16="http://schemas.microsoft.com/office/drawing/2014/main" id="{F86EC66B-C783-4D95-AC17-D4023E58A88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59341" y="1198062"/>
            <a:ext cx="3505283" cy="2336855"/>
          </a:xfrm>
          <a:prstGeom prst="rect">
            <a:avLst/>
          </a:prstGeom>
        </p:spPr>
      </p:pic>
      <p:graphicFrame>
        <p:nvGraphicFramePr>
          <p:cNvPr id="14" name="Table 14">
            <a:extLst>
              <a:ext uri="{FF2B5EF4-FFF2-40B4-BE49-F238E27FC236}">
                <a16:creationId xmlns:a16="http://schemas.microsoft.com/office/drawing/2014/main" id="{CF8B464B-C9B1-4A61-BEED-B67B4885C49C}"/>
              </a:ext>
            </a:extLst>
          </p:cNvPr>
          <p:cNvGraphicFramePr>
            <a:graphicFrameLocks noGrp="1"/>
          </p:cNvGraphicFramePr>
          <p:nvPr>
            <p:extLst>
              <p:ext uri="{D42A27DB-BD31-4B8C-83A1-F6EECF244321}">
                <p14:modId xmlns:p14="http://schemas.microsoft.com/office/powerpoint/2010/main" val="3235764767"/>
              </p:ext>
            </p:extLst>
          </p:nvPr>
        </p:nvGraphicFramePr>
        <p:xfrm>
          <a:off x="5939244" y="3534917"/>
          <a:ext cx="6096001" cy="2852000"/>
        </p:xfrm>
        <a:graphic>
          <a:graphicData uri="http://schemas.openxmlformats.org/drawingml/2006/table">
            <a:tbl>
              <a:tblPr firstRow="1" bandRow="1">
                <a:tableStyleId>{5940675A-B579-460E-94D1-54222C63F5DA}</a:tableStyleId>
              </a:tblPr>
              <a:tblGrid>
                <a:gridCol w="338831">
                  <a:extLst>
                    <a:ext uri="{9D8B030D-6E8A-4147-A177-3AD203B41FA5}">
                      <a16:colId xmlns:a16="http://schemas.microsoft.com/office/drawing/2014/main" val="2892331015"/>
                    </a:ext>
                  </a:extLst>
                </a:gridCol>
                <a:gridCol w="5757170">
                  <a:extLst>
                    <a:ext uri="{9D8B030D-6E8A-4147-A177-3AD203B41FA5}">
                      <a16:colId xmlns:a16="http://schemas.microsoft.com/office/drawing/2014/main" val="3741188386"/>
                    </a:ext>
                  </a:extLst>
                </a:gridCol>
              </a:tblGrid>
              <a:tr h="570400">
                <a:tc>
                  <a:txBody>
                    <a:bodyPr/>
                    <a:lstStyle/>
                    <a:p>
                      <a:r>
                        <a:rPr lang="en-GB" sz="2000" dirty="0">
                          <a:solidFill>
                            <a:srgbClr val="115076"/>
                          </a:solidFill>
                        </a:rPr>
                        <a:t>1</a:t>
                      </a:r>
                    </a:p>
                  </a:txBody>
                  <a:tcPr anchor="ctr">
                    <a:lnL w="12700" cap="flat" cmpd="sng" algn="ctr">
                      <a:solidFill>
                        <a:schemeClr val="accent5">
                          <a:lumMod val="50000"/>
                        </a:schemeClr>
                      </a:solidFill>
                      <a:prstDash val="sysDash"/>
                      <a:round/>
                      <a:headEnd type="none" w="med" len="med"/>
                      <a:tailEnd type="none" w="med" len="med"/>
                    </a:lnL>
                    <a:lnR w="12700" cap="flat" cmpd="sng" algn="ctr">
                      <a:solidFill>
                        <a:schemeClr val="accent5">
                          <a:lumMod val="50000"/>
                        </a:schemeClr>
                      </a:solidFill>
                      <a:prstDash val="sysDash"/>
                      <a:round/>
                      <a:headEnd type="none" w="med" len="med"/>
                      <a:tailEnd type="none" w="med" len="med"/>
                    </a:lnR>
                    <a:lnT w="12700" cap="flat" cmpd="sng" algn="ctr">
                      <a:solidFill>
                        <a:schemeClr val="accent5">
                          <a:lumMod val="50000"/>
                        </a:schemeClr>
                      </a:solidFill>
                      <a:prstDash val="sysDash"/>
                      <a:round/>
                      <a:headEnd type="none" w="med" len="med"/>
                      <a:tailEnd type="none" w="med" len="med"/>
                    </a:lnT>
                    <a:lnB w="12700" cap="flat" cmpd="sng" algn="ctr">
                      <a:solidFill>
                        <a:schemeClr val="accent5">
                          <a:lumMod val="50000"/>
                        </a:schemeClr>
                      </a:solidFill>
                      <a:prstDash val="sysDash"/>
                      <a:round/>
                      <a:headEnd type="none" w="med" len="med"/>
                      <a:tailEnd type="none" w="med" len="med"/>
                    </a:lnB>
                  </a:tcPr>
                </a:tc>
                <a:tc>
                  <a:txBody>
                    <a:bodyPr/>
                    <a:lstStyle/>
                    <a:p>
                      <a:endParaRPr lang="en-GB" dirty="0"/>
                    </a:p>
                  </a:txBody>
                  <a:tcPr>
                    <a:lnL w="12700" cap="flat" cmpd="sng" algn="ctr">
                      <a:solidFill>
                        <a:schemeClr val="accent5">
                          <a:lumMod val="50000"/>
                        </a:schemeClr>
                      </a:solidFill>
                      <a:prstDash val="sysDash"/>
                      <a:round/>
                      <a:headEnd type="none" w="med" len="med"/>
                      <a:tailEnd type="none" w="med" len="med"/>
                    </a:lnL>
                    <a:lnR w="12700" cap="flat" cmpd="sng" algn="ctr">
                      <a:solidFill>
                        <a:schemeClr val="accent5">
                          <a:lumMod val="50000"/>
                        </a:schemeClr>
                      </a:solidFill>
                      <a:prstDash val="sysDash"/>
                      <a:round/>
                      <a:headEnd type="none" w="med" len="med"/>
                      <a:tailEnd type="none" w="med" len="med"/>
                    </a:lnR>
                    <a:lnT w="12700" cap="flat" cmpd="sng" algn="ctr">
                      <a:solidFill>
                        <a:schemeClr val="accent5">
                          <a:lumMod val="50000"/>
                        </a:schemeClr>
                      </a:solidFill>
                      <a:prstDash val="sysDash"/>
                      <a:round/>
                      <a:headEnd type="none" w="med" len="med"/>
                      <a:tailEnd type="none" w="med" len="med"/>
                    </a:lnT>
                    <a:lnB w="12700" cap="flat" cmpd="sng" algn="ctr">
                      <a:solidFill>
                        <a:schemeClr val="accent5">
                          <a:lumMod val="50000"/>
                        </a:schemeClr>
                      </a:solidFill>
                      <a:prstDash val="sysDash"/>
                      <a:round/>
                      <a:headEnd type="none" w="med" len="med"/>
                      <a:tailEnd type="none" w="med" len="med"/>
                    </a:lnB>
                  </a:tcPr>
                </a:tc>
                <a:extLst>
                  <a:ext uri="{0D108BD9-81ED-4DB2-BD59-A6C34878D82A}">
                    <a16:rowId xmlns:a16="http://schemas.microsoft.com/office/drawing/2014/main" val="2006025950"/>
                  </a:ext>
                </a:extLst>
              </a:tr>
              <a:tr h="570400">
                <a:tc>
                  <a:txBody>
                    <a:bodyPr/>
                    <a:lstStyle/>
                    <a:p>
                      <a:r>
                        <a:rPr lang="en-GB" sz="2000" dirty="0">
                          <a:solidFill>
                            <a:srgbClr val="115076"/>
                          </a:solidFill>
                        </a:rPr>
                        <a:t>2</a:t>
                      </a:r>
                    </a:p>
                  </a:txBody>
                  <a:tcPr anchor="ctr">
                    <a:lnL w="12700" cap="flat" cmpd="sng" algn="ctr">
                      <a:solidFill>
                        <a:schemeClr val="accent5">
                          <a:lumMod val="50000"/>
                        </a:schemeClr>
                      </a:solidFill>
                      <a:prstDash val="sysDash"/>
                      <a:round/>
                      <a:headEnd type="none" w="med" len="med"/>
                      <a:tailEnd type="none" w="med" len="med"/>
                    </a:lnL>
                    <a:lnR w="12700" cap="flat" cmpd="sng" algn="ctr">
                      <a:solidFill>
                        <a:schemeClr val="accent5">
                          <a:lumMod val="50000"/>
                        </a:schemeClr>
                      </a:solidFill>
                      <a:prstDash val="sysDash"/>
                      <a:round/>
                      <a:headEnd type="none" w="med" len="med"/>
                      <a:tailEnd type="none" w="med" len="med"/>
                    </a:lnR>
                    <a:lnT w="12700" cap="flat" cmpd="sng" algn="ctr">
                      <a:solidFill>
                        <a:schemeClr val="accent5">
                          <a:lumMod val="50000"/>
                        </a:schemeClr>
                      </a:solidFill>
                      <a:prstDash val="sysDash"/>
                      <a:round/>
                      <a:headEnd type="none" w="med" len="med"/>
                      <a:tailEnd type="none" w="med" len="med"/>
                    </a:lnT>
                    <a:lnB w="12700" cap="flat" cmpd="sng" algn="ctr">
                      <a:solidFill>
                        <a:schemeClr val="accent5">
                          <a:lumMod val="50000"/>
                        </a:schemeClr>
                      </a:solidFill>
                      <a:prstDash val="sysDash"/>
                      <a:round/>
                      <a:headEnd type="none" w="med" len="med"/>
                      <a:tailEnd type="none" w="med" len="med"/>
                    </a:lnB>
                  </a:tcPr>
                </a:tc>
                <a:tc>
                  <a:txBody>
                    <a:bodyPr/>
                    <a:lstStyle/>
                    <a:p>
                      <a:endParaRPr lang="en-GB" dirty="0"/>
                    </a:p>
                  </a:txBody>
                  <a:tcPr>
                    <a:lnL w="12700" cap="flat" cmpd="sng" algn="ctr">
                      <a:solidFill>
                        <a:schemeClr val="accent5">
                          <a:lumMod val="50000"/>
                        </a:schemeClr>
                      </a:solidFill>
                      <a:prstDash val="sysDash"/>
                      <a:round/>
                      <a:headEnd type="none" w="med" len="med"/>
                      <a:tailEnd type="none" w="med" len="med"/>
                    </a:lnL>
                    <a:lnR w="12700" cap="flat" cmpd="sng" algn="ctr">
                      <a:solidFill>
                        <a:schemeClr val="accent5">
                          <a:lumMod val="50000"/>
                        </a:schemeClr>
                      </a:solidFill>
                      <a:prstDash val="sysDash"/>
                      <a:round/>
                      <a:headEnd type="none" w="med" len="med"/>
                      <a:tailEnd type="none" w="med" len="med"/>
                    </a:lnR>
                    <a:lnT w="12700" cap="flat" cmpd="sng" algn="ctr">
                      <a:solidFill>
                        <a:schemeClr val="accent5">
                          <a:lumMod val="50000"/>
                        </a:schemeClr>
                      </a:solidFill>
                      <a:prstDash val="sysDash"/>
                      <a:round/>
                      <a:headEnd type="none" w="med" len="med"/>
                      <a:tailEnd type="none" w="med" len="med"/>
                    </a:lnT>
                    <a:lnB w="12700" cap="flat" cmpd="sng" algn="ctr">
                      <a:solidFill>
                        <a:schemeClr val="accent5">
                          <a:lumMod val="50000"/>
                        </a:schemeClr>
                      </a:solidFill>
                      <a:prstDash val="sysDash"/>
                      <a:round/>
                      <a:headEnd type="none" w="med" len="med"/>
                      <a:tailEnd type="none" w="med" len="med"/>
                    </a:lnB>
                  </a:tcPr>
                </a:tc>
                <a:extLst>
                  <a:ext uri="{0D108BD9-81ED-4DB2-BD59-A6C34878D82A}">
                    <a16:rowId xmlns:a16="http://schemas.microsoft.com/office/drawing/2014/main" val="2571751850"/>
                  </a:ext>
                </a:extLst>
              </a:tr>
              <a:tr h="570400">
                <a:tc>
                  <a:txBody>
                    <a:bodyPr/>
                    <a:lstStyle/>
                    <a:p>
                      <a:r>
                        <a:rPr lang="en-GB" sz="2000" dirty="0">
                          <a:solidFill>
                            <a:srgbClr val="115076"/>
                          </a:solidFill>
                        </a:rPr>
                        <a:t>3</a:t>
                      </a:r>
                    </a:p>
                  </a:txBody>
                  <a:tcPr anchor="ctr">
                    <a:lnL w="12700" cap="flat" cmpd="sng" algn="ctr">
                      <a:solidFill>
                        <a:schemeClr val="accent5">
                          <a:lumMod val="50000"/>
                        </a:schemeClr>
                      </a:solidFill>
                      <a:prstDash val="sysDash"/>
                      <a:round/>
                      <a:headEnd type="none" w="med" len="med"/>
                      <a:tailEnd type="none" w="med" len="med"/>
                    </a:lnL>
                    <a:lnR w="12700" cap="flat" cmpd="sng" algn="ctr">
                      <a:solidFill>
                        <a:schemeClr val="accent5">
                          <a:lumMod val="50000"/>
                        </a:schemeClr>
                      </a:solidFill>
                      <a:prstDash val="sysDash"/>
                      <a:round/>
                      <a:headEnd type="none" w="med" len="med"/>
                      <a:tailEnd type="none" w="med" len="med"/>
                    </a:lnR>
                    <a:lnT w="12700" cap="flat" cmpd="sng" algn="ctr">
                      <a:solidFill>
                        <a:schemeClr val="accent5">
                          <a:lumMod val="50000"/>
                        </a:schemeClr>
                      </a:solidFill>
                      <a:prstDash val="sysDash"/>
                      <a:round/>
                      <a:headEnd type="none" w="med" len="med"/>
                      <a:tailEnd type="none" w="med" len="med"/>
                    </a:lnT>
                    <a:lnB w="12700" cap="flat" cmpd="sng" algn="ctr">
                      <a:solidFill>
                        <a:schemeClr val="accent5">
                          <a:lumMod val="50000"/>
                        </a:schemeClr>
                      </a:solidFill>
                      <a:prstDash val="sysDash"/>
                      <a:round/>
                      <a:headEnd type="none" w="med" len="med"/>
                      <a:tailEnd type="none" w="med" len="med"/>
                    </a:lnB>
                  </a:tcPr>
                </a:tc>
                <a:tc>
                  <a:txBody>
                    <a:bodyPr/>
                    <a:lstStyle/>
                    <a:p>
                      <a:endParaRPr lang="en-GB" dirty="0"/>
                    </a:p>
                  </a:txBody>
                  <a:tcPr>
                    <a:lnL w="12700" cap="flat" cmpd="sng" algn="ctr">
                      <a:solidFill>
                        <a:schemeClr val="accent5">
                          <a:lumMod val="50000"/>
                        </a:schemeClr>
                      </a:solidFill>
                      <a:prstDash val="sysDash"/>
                      <a:round/>
                      <a:headEnd type="none" w="med" len="med"/>
                      <a:tailEnd type="none" w="med" len="med"/>
                    </a:lnL>
                    <a:lnR w="12700" cap="flat" cmpd="sng" algn="ctr">
                      <a:solidFill>
                        <a:schemeClr val="accent5">
                          <a:lumMod val="50000"/>
                        </a:schemeClr>
                      </a:solidFill>
                      <a:prstDash val="sysDash"/>
                      <a:round/>
                      <a:headEnd type="none" w="med" len="med"/>
                      <a:tailEnd type="none" w="med" len="med"/>
                    </a:lnR>
                    <a:lnT w="12700" cap="flat" cmpd="sng" algn="ctr">
                      <a:solidFill>
                        <a:schemeClr val="accent5">
                          <a:lumMod val="50000"/>
                        </a:schemeClr>
                      </a:solidFill>
                      <a:prstDash val="sysDash"/>
                      <a:round/>
                      <a:headEnd type="none" w="med" len="med"/>
                      <a:tailEnd type="none" w="med" len="med"/>
                    </a:lnT>
                    <a:lnB w="12700" cap="flat" cmpd="sng" algn="ctr">
                      <a:solidFill>
                        <a:schemeClr val="accent5">
                          <a:lumMod val="50000"/>
                        </a:schemeClr>
                      </a:solidFill>
                      <a:prstDash val="sysDash"/>
                      <a:round/>
                      <a:headEnd type="none" w="med" len="med"/>
                      <a:tailEnd type="none" w="med" len="med"/>
                    </a:lnB>
                  </a:tcPr>
                </a:tc>
                <a:extLst>
                  <a:ext uri="{0D108BD9-81ED-4DB2-BD59-A6C34878D82A}">
                    <a16:rowId xmlns:a16="http://schemas.microsoft.com/office/drawing/2014/main" val="2702628696"/>
                  </a:ext>
                </a:extLst>
              </a:tr>
              <a:tr h="570400">
                <a:tc>
                  <a:txBody>
                    <a:bodyPr/>
                    <a:lstStyle/>
                    <a:p>
                      <a:r>
                        <a:rPr lang="en-GB" sz="2000" dirty="0">
                          <a:solidFill>
                            <a:srgbClr val="115076"/>
                          </a:solidFill>
                        </a:rPr>
                        <a:t>4</a:t>
                      </a:r>
                    </a:p>
                  </a:txBody>
                  <a:tcPr anchor="ctr">
                    <a:lnL w="12700" cap="flat" cmpd="sng" algn="ctr">
                      <a:solidFill>
                        <a:schemeClr val="accent5">
                          <a:lumMod val="50000"/>
                        </a:schemeClr>
                      </a:solidFill>
                      <a:prstDash val="sysDash"/>
                      <a:round/>
                      <a:headEnd type="none" w="med" len="med"/>
                      <a:tailEnd type="none" w="med" len="med"/>
                    </a:lnL>
                    <a:lnR w="12700" cap="flat" cmpd="sng" algn="ctr">
                      <a:solidFill>
                        <a:schemeClr val="accent5">
                          <a:lumMod val="50000"/>
                        </a:schemeClr>
                      </a:solidFill>
                      <a:prstDash val="sysDash"/>
                      <a:round/>
                      <a:headEnd type="none" w="med" len="med"/>
                      <a:tailEnd type="none" w="med" len="med"/>
                    </a:lnR>
                    <a:lnT w="12700" cap="flat" cmpd="sng" algn="ctr">
                      <a:solidFill>
                        <a:schemeClr val="accent5">
                          <a:lumMod val="50000"/>
                        </a:schemeClr>
                      </a:solidFill>
                      <a:prstDash val="sysDash"/>
                      <a:round/>
                      <a:headEnd type="none" w="med" len="med"/>
                      <a:tailEnd type="none" w="med" len="med"/>
                    </a:lnT>
                    <a:lnB w="12700" cap="flat" cmpd="sng" algn="ctr">
                      <a:solidFill>
                        <a:schemeClr val="accent5">
                          <a:lumMod val="50000"/>
                        </a:schemeClr>
                      </a:solidFill>
                      <a:prstDash val="sysDash"/>
                      <a:round/>
                      <a:headEnd type="none" w="med" len="med"/>
                      <a:tailEnd type="none" w="med" len="med"/>
                    </a:lnB>
                  </a:tcPr>
                </a:tc>
                <a:tc>
                  <a:txBody>
                    <a:bodyPr/>
                    <a:lstStyle/>
                    <a:p>
                      <a:endParaRPr lang="en-GB"/>
                    </a:p>
                  </a:txBody>
                  <a:tcPr>
                    <a:lnL w="12700" cap="flat" cmpd="sng" algn="ctr">
                      <a:solidFill>
                        <a:schemeClr val="accent5">
                          <a:lumMod val="50000"/>
                        </a:schemeClr>
                      </a:solidFill>
                      <a:prstDash val="sysDash"/>
                      <a:round/>
                      <a:headEnd type="none" w="med" len="med"/>
                      <a:tailEnd type="none" w="med" len="med"/>
                    </a:lnL>
                    <a:lnR w="12700" cap="flat" cmpd="sng" algn="ctr">
                      <a:solidFill>
                        <a:schemeClr val="accent5">
                          <a:lumMod val="50000"/>
                        </a:schemeClr>
                      </a:solidFill>
                      <a:prstDash val="sysDash"/>
                      <a:round/>
                      <a:headEnd type="none" w="med" len="med"/>
                      <a:tailEnd type="none" w="med" len="med"/>
                    </a:lnR>
                    <a:lnT w="12700" cap="flat" cmpd="sng" algn="ctr">
                      <a:solidFill>
                        <a:schemeClr val="accent5">
                          <a:lumMod val="50000"/>
                        </a:schemeClr>
                      </a:solidFill>
                      <a:prstDash val="sysDash"/>
                      <a:round/>
                      <a:headEnd type="none" w="med" len="med"/>
                      <a:tailEnd type="none" w="med" len="med"/>
                    </a:lnT>
                    <a:lnB w="12700" cap="flat" cmpd="sng" algn="ctr">
                      <a:solidFill>
                        <a:schemeClr val="accent5">
                          <a:lumMod val="50000"/>
                        </a:schemeClr>
                      </a:solidFill>
                      <a:prstDash val="sysDash"/>
                      <a:round/>
                      <a:headEnd type="none" w="med" len="med"/>
                      <a:tailEnd type="none" w="med" len="med"/>
                    </a:lnB>
                  </a:tcPr>
                </a:tc>
                <a:extLst>
                  <a:ext uri="{0D108BD9-81ED-4DB2-BD59-A6C34878D82A}">
                    <a16:rowId xmlns:a16="http://schemas.microsoft.com/office/drawing/2014/main" val="2343589686"/>
                  </a:ext>
                </a:extLst>
              </a:tr>
              <a:tr h="570400">
                <a:tc>
                  <a:txBody>
                    <a:bodyPr/>
                    <a:lstStyle/>
                    <a:p>
                      <a:r>
                        <a:rPr lang="en-GB" sz="2000" dirty="0">
                          <a:solidFill>
                            <a:srgbClr val="115076"/>
                          </a:solidFill>
                        </a:rPr>
                        <a:t>5</a:t>
                      </a:r>
                    </a:p>
                  </a:txBody>
                  <a:tcPr anchor="ctr">
                    <a:lnL w="12700" cap="flat" cmpd="sng" algn="ctr">
                      <a:solidFill>
                        <a:schemeClr val="accent5">
                          <a:lumMod val="50000"/>
                        </a:schemeClr>
                      </a:solidFill>
                      <a:prstDash val="sysDash"/>
                      <a:round/>
                      <a:headEnd type="none" w="med" len="med"/>
                      <a:tailEnd type="none" w="med" len="med"/>
                    </a:lnL>
                    <a:lnR w="12700" cap="flat" cmpd="sng" algn="ctr">
                      <a:solidFill>
                        <a:schemeClr val="accent5">
                          <a:lumMod val="50000"/>
                        </a:schemeClr>
                      </a:solidFill>
                      <a:prstDash val="sysDash"/>
                      <a:round/>
                      <a:headEnd type="none" w="med" len="med"/>
                      <a:tailEnd type="none" w="med" len="med"/>
                    </a:lnR>
                    <a:lnT w="12700" cap="flat" cmpd="sng" algn="ctr">
                      <a:solidFill>
                        <a:schemeClr val="accent5">
                          <a:lumMod val="50000"/>
                        </a:schemeClr>
                      </a:solidFill>
                      <a:prstDash val="sysDash"/>
                      <a:round/>
                      <a:headEnd type="none" w="med" len="med"/>
                      <a:tailEnd type="none" w="med" len="med"/>
                    </a:lnT>
                    <a:lnB w="12700" cap="flat" cmpd="sng" algn="ctr">
                      <a:solidFill>
                        <a:schemeClr val="accent5">
                          <a:lumMod val="50000"/>
                        </a:schemeClr>
                      </a:solidFill>
                      <a:prstDash val="sysDash"/>
                      <a:round/>
                      <a:headEnd type="none" w="med" len="med"/>
                      <a:tailEnd type="none" w="med" len="med"/>
                    </a:lnB>
                  </a:tcPr>
                </a:tc>
                <a:tc>
                  <a:txBody>
                    <a:bodyPr/>
                    <a:lstStyle/>
                    <a:p>
                      <a:endParaRPr lang="en-GB" dirty="0"/>
                    </a:p>
                  </a:txBody>
                  <a:tcPr>
                    <a:lnL w="12700" cap="flat" cmpd="sng" algn="ctr">
                      <a:solidFill>
                        <a:schemeClr val="accent5">
                          <a:lumMod val="50000"/>
                        </a:schemeClr>
                      </a:solidFill>
                      <a:prstDash val="sysDash"/>
                      <a:round/>
                      <a:headEnd type="none" w="med" len="med"/>
                      <a:tailEnd type="none" w="med" len="med"/>
                    </a:lnL>
                    <a:lnR w="12700" cap="flat" cmpd="sng" algn="ctr">
                      <a:solidFill>
                        <a:schemeClr val="accent5">
                          <a:lumMod val="50000"/>
                        </a:schemeClr>
                      </a:solidFill>
                      <a:prstDash val="sysDash"/>
                      <a:round/>
                      <a:headEnd type="none" w="med" len="med"/>
                      <a:tailEnd type="none" w="med" len="med"/>
                    </a:lnR>
                    <a:lnT w="12700" cap="flat" cmpd="sng" algn="ctr">
                      <a:solidFill>
                        <a:schemeClr val="accent5">
                          <a:lumMod val="50000"/>
                        </a:schemeClr>
                      </a:solidFill>
                      <a:prstDash val="sysDash"/>
                      <a:round/>
                      <a:headEnd type="none" w="med" len="med"/>
                      <a:tailEnd type="none" w="med" len="med"/>
                    </a:lnT>
                    <a:lnB w="12700" cap="flat" cmpd="sng" algn="ctr">
                      <a:solidFill>
                        <a:schemeClr val="accent5">
                          <a:lumMod val="50000"/>
                        </a:schemeClr>
                      </a:solidFill>
                      <a:prstDash val="sysDash"/>
                      <a:round/>
                      <a:headEnd type="none" w="med" len="med"/>
                      <a:tailEnd type="none" w="med" len="med"/>
                    </a:lnB>
                  </a:tcPr>
                </a:tc>
                <a:extLst>
                  <a:ext uri="{0D108BD9-81ED-4DB2-BD59-A6C34878D82A}">
                    <a16:rowId xmlns:a16="http://schemas.microsoft.com/office/drawing/2014/main" val="2753563406"/>
                  </a:ext>
                </a:extLst>
              </a:tr>
            </a:tbl>
          </a:graphicData>
        </a:graphic>
      </p:graphicFrame>
      <p:pic>
        <p:nvPicPr>
          <p:cNvPr id="17" name="Picture 16" descr="A picture containing eating, person, young, piece&#10;&#10;Description automatically generated">
            <a:extLst>
              <a:ext uri="{FF2B5EF4-FFF2-40B4-BE49-F238E27FC236}">
                <a16:creationId xmlns:a16="http://schemas.microsoft.com/office/drawing/2014/main" id="{91160FD2-E8F3-4F4E-9E6E-BBAB289E663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26951"/>
          <a:stretch/>
        </p:blipFill>
        <p:spPr>
          <a:xfrm>
            <a:off x="9464625" y="1198062"/>
            <a:ext cx="2570620" cy="2336855"/>
          </a:xfrm>
          <a:prstGeom prst="rect">
            <a:avLst/>
          </a:prstGeom>
        </p:spPr>
      </p:pic>
      <p:pic>
        <p:nvPicPr>
          <p:cNvPr id="6" name="9.1.2.7 Slide 34">
            <a:hlinkClick r:id="" action="ppaction://media"/>
            <a:extLst>
              <a:ext uri="{FF2B5EF4-FFF2-40B4-BE49-F238E27FC236}">
                <a16:creationId xmlns:a16="http://schemas.microsoft.com/office/drawing/2014/main" id="{F32E6682-AECD-418A-97AC-7EC11740C84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282767" y="164396"/>
            <a:ext cx="1033665" cy="1033665"/>
          </a:xfrm>
          <a:prstGeom prst="rect">
            <a:avLst/>
          </a:prstGeom>
        </p:spPr>
      </p:pic>
    </p:spTree>
    <p:extLst>
      <p:ext uri="{BB962C8B-B14F-4D97-AF65-F5344CB8AC3E}">
        <p14:creationId xmlns:p14="http://schemas.microsoft.com/office/powerpoint/2010/main" val="1576897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3858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6"/>
                </p:tgtEl>
              </p:cMediaNode>
            </p:audio>
          </p:childTnLst>
        </p:cTn>
      </p:par>
    </p:tnLst>
    <p:bldLst>
      <p:bldP spid="8" grpId="0" animBg="1"/>
      <p:bldP spid="9" grpId="0" animBg="1"/>
      <p:bldP spid="10" grpId="0" animBg="1"/>
      <p:bldP spid="11" grpId="0" animBg="1"/>
      <p:bldP spid="12" grpId="0" animBg="1"/>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7746275" cy="869950"/>
          </a:xfrm>
          <a:prstGeom prst="rect">
            <a:avLst/>
          </a:prstGeom>
        </p:spPr>
      </p:pic>
      <p:sp>
        <p:nvSpPr>
          <p:cNvPr id="4" name="Title 3"/>
          <p:cNvSpPr>
            <a:spLocks noGrp="1"/>
          </p:cNvSpPr>
          <p:nvPr>
            <p:ph type="title"/>
          </p:nvPr>
        </p:nvSpPr>
        <p:spPr>
          <a:xfrm>
            <a:off x="-1" y="294041"/>
            <a:ext cx="7262949" cy="707849"/>
          </a:xfrm>
        </p:spPr>
        <p:txBody>
          <a:bodyPr>
            <a:normAutofit fontScale="90000"/>
          </a:bodyPr>
          <a:lstStyle/>
          <a:p>
            <a:r>
              <a:rPr lang="en-GB" sz="3600" b="1" dirty="0">
                <a:solidFill>
                  <a:schemeClr val="bg1"/>
                </a:solidFill>
              </a:rPr>
              <a:t>der Ramadan und Eid-al-</a:t>
            </a:r>
            <a:r>
              <a:rPr lang="en-GB" sz="3600" b="1" dirty="0" err="1">
                <a:solidFill>
                  <a:schemeClr val="bg1"/>
                </a:solidFill>
              </a:rPr>
              <a:t>Fitr</a:t>
            </a:r>
            <a:r>
              <a:rPr lang="en-GB" sz="3600" b="1" dirty="0">
                <a:solidFill>
                  <a:schemeClr val="bg1"/>
                </a:solidFill>
              </a:rPr>
              <a:t> [3/3]</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043885" y="247046"/>
            <a:ext cx="191344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Rectangle 1">
            <a:extLst>
              <a:ext uri="{FF2B5EF4-FFF2-40B4-BE49-F238E27FC236}">
                <a16:creationId xmlns:a16="http://schemas.microsoft.com/office/drawing/2014/main" id="{7AFA32D7-0E7F-4CFE-8FDC-E936FE3717EA}"/>
              </a:ext>
            </a:extLst>
          </p:cNvPr>
          <p:cNvSpPr/>
          <p:nvPr/>
        </p:nvSpPr>
        <p:spPr>
          <a:xfrm>
            <a:off x="5814273" y="1163991"/>
            <a:ext cx="6286287" cy="2246769"/>
          </a:xfrm>
          <a:prstGeom prst="rect">
            <a:avLst/>
          </a:prstGeom>
          <a:ln>
            <a:solidFill>
              <a:schemeClr val="accent5">
                <a:lumMod val="50000"/>
              </a:schemeClr>
            </a:solidFill>
          </a:ln>
        </p:spPr>
        <p:txBody>
          <a:bodyPr wrap="square">
            <a:spAutoFit/>
          </a:bodyPr>
          <a:lstStyle/>
          <a:p>
            <a:pPr lvl="0">
              <a:spcAft>
                <a:spcPts val="600"/>
              </a:spcAft>
            </a:pPr>
            <a:r>
              <a:rPr lang="de-DE"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Abends treffen sich Familien und Freunde. Sie unterhalten sich beim Iftar (Abendessen). Dies schafft eine Stimmung von Liebe und Mitgefühl und alle freuen sich. Meistens essen sie Reisgerichte und gegrillte Fleischsorten. Obwohl kranke Leute und Kinder keine Fastenpflicht haben, beschließen viele, mitzumachen.</a:t>
            </a:r>
            <a:endParaRPr lang="en-GB" sz="2000" dirty="0">
              <a:solidFill>
                <a:prstClr val="black"/>
              </a:solidFill>
            </a:endParaRPr>
          </a:p>
        </p:txBody>
      </p:sp>
      <p:graphicFrame>
        <p:nvGraphicFramePr>
          <p:cNvPr id="14" name="Table 14">
            <a:extLst>
              <a:ext uri="{FF2B5EF4-FFF2-40B4-BE49-F238E27FC236}">
                <a16:creationId xmlns:a16="http://schemas.microsoft.com/office/drawing/2014/main" id="{CF8B464B-C9B1-4A61-BEED-B67B4885C49C}"/>
              </a:ext>
            </a:extLst>
          </p:cNvPr>
          <p:cNvGraphicFramePr>
            <a:graphicFrameLocks noGrp="1"/>
          </p:cNvGraphicFramePr>
          <p:nvPr>
            <p:extLst>
              <p:ext uri="{D42A27DB-BD31-4B8C-83A1-F6EECF244321}">
                <p14:modId xmlns:p14="http://schemas.microsoft.com/office/powerpoint/2010/main" val="1721726457"/>
              </p:ext>
            </p:extLst>
          </p:nvPr>
        </p:nvGraphicFramePr>
        <p:xfrm>
          <a:off x="5814272" y="3479739"/>
          <a:ext cx="6286287" cy="2874310"/>
        </p:xfrm>
        <a:graphic>
          <a:graphicData uri="http://schemas.openxmlformats.org/drawingml/2006/table">
            <a:tbl>
              <a:tblPr firstRow="1" bandRow="1">
                <a:tableStyleId>{5940675A-B579-460E-94D1-54222C63F5DA}</a:tableStyleId>
              </a:tblPr>
              <a:tblGrid>
                <a:gridCol w="349408">
                  <a:extLst>
                    <a:ext uri="{9D8B030D-6E8A-4147-A177-3AD203B41FA5}">
                      <a16:colId xmlns:a16="http://schemas.microsoft.com/office/drawing/2014/main" val="2892331015"/>
                    </a:ext>
                  </a:extLst>
                </a:gridCol>
                <a:gridCol w="5936879">
                  <a:extLst>
                    <a:ext uri="{9D8B030D-6E8A-4147-A177-3AD203B41FA5}">
                      <a16:colId xmlns:a16="http://schemas.microsoft.com/office/drawing/2014/main" val="3741188386"/>
                    </a:ext>
                  </a:extLst>
                </a:gridCol>
              </a:tblGrid>
              <a:tr h="574862">
                <a:tc>
                  <a:txBody>
                    <a:bodyPr/>
                    <a:lstStyle/>
                    <a:p>
                      <a:r>
                        <a:rPr lang="en-GB" sz="2000" dirty="0">
                          <a:solidFill>
                            <a:srgbClr val="115076"/>
                          </a:solidFill>
                        </a:rPr>
                        <a:t>1</a:t>
                      </a:r>
                    </a:p>
                  </a:txBody>
                  <a:tcPr anchor="ctr">
                    <a:lnL w="12700" cap="flat" cmpd="sng" algn="ctr">
                      <a:solidFill>
                        <a:schemeClr val="accent5">
                          <a:lumMod val="50000"/>
                        </a:schemeClr>
                      </a:solidFill>
                      <a:prstDash val="sysDash"/>
                      <a:round/>
                      <a:headEnd type="none" w="med" len="med"/>
                      <a:tailEnd type="none" w="med" len="med"/>
                    </a:lnL>
                    <a:lnR w="12700" cap="flat" cmpd="sng" algn="ctr">
                      <a:solidFill>
                        <a:schemeClr val="accent5">
                          <a:lumMod val="50000"/>
                        </a:schemeClr>
                      </a:solidFill>
                      <a:prstDash val="sysDash"/>
                      <a:round/>
                      <a:headEnd type="none" w="med" len="med"/>
                      <a:tailEnd type="none" w="med" len="med"/>
                    </a:lnR>
                    <a:lnT w="12700" cap="flat" cmpd="sng" algn="ctr">
                      <a:solidFill>
                        <a:schemeClr val="accent5">
                          <a:lumMod val="50000"/>
                        </a:schemeClr>
                      </a:solidFill>
                      <a:prstDash val="sysDash"/>
                      <a:round/>
                      <a:headEnd type="none" w="med" len="med"/>
                      <a:tailEnd type="none" w="med" len="med"/>
                    </a:lnT>
                    <a:lnB w="12700" cap="flat" cmpd="sng" algn="ctr">
                      <a:solidFill>
                        <a:schemeClr val="accent5">
                          <a:lumMod val="50000"/>
                        </a:schemeClr>
                      </a:solidFill>
                      <a:prstDash val="sysDash"/>
                      <a:round/>
                      <a:headEnd type="none" w="med" len="med"/>
                      <a:tailEnd type="none" w="med" len="med"/>
                    </a:lnB>
                    <a:solidFill>
                      <a:schemeClr val="bg1"/>
                    </a:solidFill>
                  </a:tcPr>
                </a:tc>
                <a:tc>
                  <a:txBody>
                    <a:bodyPr/>
                    <a:lstStyle/>
                    <a:p>
                      <a:endParaRPr lang="en-GB" dirty="0"/>
                    </a:p>
                  </a:txBody>
                  <a:tcPr>
                    <a:lnL w="12700" cap="flat" cmpd="sng" algn="ctr">
                      <a:solidFill>
                        <a:schemeClr val="accent5">
                          <a:lumMod val="50000"/>
                        </a:schemeClr>
                      </a:solidFill>
                      <a:prstDash val="sysDash"/>
                      <a:round/>
                      <a:headEnd type="none" w="med" len="med"/>
                      <a:tailEnd type="none" w="med" len="med"/>
                    </a:lnL>
                    <a:lnR w="12700" cap="flat" cmpd="sng" algn="ctr">
                      <a:solidFill>
                        <a:schemeClr val="accent5">
                          <a:lumMod val="50000"/>
                        </a:schemeClr>
                      </a:solidFill>
                      <a:prstDash val="sysDash"/>
                      <a:round/>
                      <a:headEnd type="none" w="med" len="med"/>
                      <a:tailEnd type="none" w="med" len="med"/>
                    </a:lnR>
                    <a:lnT w="12700" cap="flat" cmpd="sng" algn="ctr">
                      <a:solidFill>
                        <a:schemeClr val="accent5">
                          <a:lumMod val="50000"/>
                        </a:schemeClr>
                      </a:solidFill>
                      <a:prstDash val="sysDash"/>
                      <a:round/>
                      <a:headEnd type="none" w="med" len="med"/>
                      <a:tailEnd type="none" w="med" len="med"/>
                    </a:lnT>
                    <a:lnB w="12700" cap="flat" cmpd="sng" algn="ctr">
                      <a:solidFill>
                        <a:schemeClr val="accent5">
                          <a:lumMod val="50000"/>
                        </a:schemeClr>
                      </a:solidFill>
                      <a:prstDash val="sysDash"/>
                      <a:round/>
                      <a:headEnd type="none" w="med" len="med"/>
                      <a:tailEnd type="none" w="med" len="med"/>
                    </a:lnB>
                    <a:solidFill>
                      <a:schemeClr val="bg1"/>
                    </a:solidFill>
                  </a:tcPr>
                </a:tc>
                <a:extLst>
                  <a:ext uri="{0D108BD9-81ED-4DB2-BD59-A6C34878D82A}">
                    <a16:rowId xmlns:a16="http://schemas.microsoft.com/office/drawing/2014/main" val="2006025950"/>
                  </a:ext>
                </a:extLst>
              </a:tr>
              <a:tr h="574862">
                <a:tc>
                  <a:txBody>
                    <a:bodyPr/>
                    <a:lstStyle/>
                    <a:p>
                      <a:r>
                        <a:rPr lang="en-GB" sz="2000" dirty="0">
                          <a:solidFill>
                            <a:srgbClr val="115076"/>
                          </a:solidFill>
                        </a:rPr>
                        <a:t>2</a:t>
                      </a:r>
                    </a:p>
                  </a:txBody>
                  <a:tcPr anchor="ctr">
                    <a:lnL w="12700" cap="flat" cmpd="sng" algn="ctr">
                      <a:solidFill>
                        <a:schemeClr val="accent5">
                          <a:lumMod val="50000"/>
                        </a:schemeClr>
                      </a:solidFill>
                      <a:prstDash val="sysDash"/>
                      <a:round/>
                      <a:headEnd type="none" w="med" len="med"/>
                      <a:tailEnd type="none" w="med" len="med"/>
                    </a:lnL>
                    <a:lnR w="12700" cap="flat" cmpd="sng" algn="ctr">
                      <a:solidFill>
                        <a:schemeClr val="accent5">
                          <a:lumMod val="50000"/>
                        </a:schemeClr>
                      </a:solidFill>
                      <a:prstDash val="sysDash"/>
                      <a:round/>
                      <a:headEnd type="none" w="med" len="med"/>
                      <a:tailEnd type="none" w="med" len="med"/>
                    </a:lnR>
                    <a:lnT w="12700" cap="flat" cmpd="sng" algn="ctr">
                      <a:solidFill>
                        <a:schemeClr val="accent5">
                          <a:lumMod val="50000"/>
                        </a:schemeClr>
                      </a:solidFill>
                      <a:prstDash val="sysDash"/>
                      <a:round/>
                      <a:headEnd type="none" w="med" len="med"/>
                      <a:tailEnd type="none" w="med" len="med"/>
                    </a:lnT>
                    <a:lnB w="12700" cap="flat" cmpd="sng" algn="ctr">
                      <a:solidFill>
                        <a:schemeClr val="accent5">
                          <a:lumMod val="50000"/>
                        </a:schemeClr>
                      </a:solidFill>
                      <a:prstDash val="sysDash"/>
                      <a:round/>
                      <a:headEnd type="none" w="med" len="med"/>
                      <a:tailEnd type="none" w="med" len="med"/>
                    </a:lnB>
                    <a:solidFill>
                      <a:schemeClr val="bg1"/>
                    </a:solidFill>
                  </a:tcPr>
                </a:tc>
                <a:tc>
                  <a:txBody>
                    <a:bodyPr/>
                    <a:lstStyle/>
                    <a:p>
                      <a:endParaRPr lang="en-GB" dirty="0"/>
                    </a:p>
                  </a:txBody>
                  <a:tcPr>
                    <a:lnL w="12700" cap="flat" cmpd="sng" algn="ctr">
                      <a:solidFill>
                        <a:schemeClr val="accent5">
                          <a:lumMod val="50000"/>
                        </a:schemeClr>
                      </a:solidFill>
                      <a:prstDash val="sysDash"/>
                      <a:round/>
                      <a:headEnd type="none" w="med" len="med"/>
                      <a:tailEnd type="none" w="med" len="med"/>
                    </a:lnL>
                    <a:lnR w="12700" cap="flat" cmpd="sng" algn="ctr">
                      <a:solidFill>
                        <a:schemeClr val="accent5">
                          <a:lumMod val="50000"/>
                        </a:schemeClr>
                      </a:solidFill>
                      <a:prstDash val="sysDash"/>
                      <a:round/>
                      <a:headEnd type="none" w="med" len="med"/>
                      <a:tailEnd type="none" w="med" len="med"/>
                    </a:lnR>
                    <a:lnT w="12700" cap="flat" cmpd="sng" algn="ctr">
                      <a:solidFill>
                        <a:schemeClr val="accent5">
                          <a:lumMod val="50000"/>
                        </a:schemeClr>
                      </a:solidFill>
                      <a:prstDash val="sysDash"/>
                      <a:round/>
                      <a:headEnd type="none" w="med" len="med"/>
                      <a:tailEnd type="none" w="med" len="med"/>
                    </a:lnT>
                    <a:lnB w="12700" cap="flat" cmpd="sng" algn="ctr">
                      <a:solidFill>
                        <a:schemeClr val="accent5">
                          <a:lumMod val="50000"/>
                        </a:schemeClr>
                      </a:solidFill>
                      <a:prstDash val="sysDash"/>
                      <a:round/>
                      <a:headEnd type="none" w="med" len="med"/>
                      <a:tailEnd type="none" w="med" len="med"/>
                    </a:lnB>
                    <a:solidFill>
                      <a:schemeClr val="bg1"/>
                    </a:solidFill>
                  </a:tcPr>
                </a:tc>
                <a:extLst>
                  <a:ext uri="{0D108BD9-81ED-4DB2-BD59-A6C34878D82A}">
                    <a16:rowId xmlns:a16="http://schemas.microsoft.com/office/drawing/2014/main" val="2571751850"/>
                  </a:ext>
                </a:extLst>
              </a:tr>
              <a:tr h="574862">
                <a:tc>
                  <a:txBody>
                    <a:bodyPr/>
                    <a:lstStyle/>
                    <a:p>
                      <a:r>
                        <a:rPr lang="en-GB" sz="2000" dirty="0">
                          <a:solidFill>
                            <a:srgbClr val="115076"/>
                          </a:solidFill>
                        </a:rPr>
                        <a:t>3</a:t>
                      </a:r>
                    </a:p>
                  </a:txBody>
                  <a:tcPr anchor="ctr">
                    <a:lnL w="12700" cap="flat" cmpd="sng" algn="ctr">
                      <a:solidFill>
                        <a:schemeClr val="accent5">
                          <a:lumMod val="50000"/>
                        </a:schemeClr>
                      </a:solidFill>
                      <a:prstDash val="sysDash"/>
                      <a:round/>
                      <a:headEnd type="none" w="med" len="med"/>
                      <a:tailEnd type="none" w="med" len="med"/>
                    </a:lnL>
                    <a:lnR w="12700" cap="flat" cmpd="sng" algn="ctr">
                      <a:solidFill>
                        <a:schemeClr val="accent5">
                          <a:lumMod val="50000"/>
                        </a:schemeClr>
                      </a:solidFill>
                      <a:prstDash val="sysDash"/>
                      <a:round/>
                      <a:headEnd type="none" w="med" len="med"/>
                      <a:tailEnd type="none" w="med" len="med"/>
                    </a:lnR>
                    <a:lnT w="12700" cap="flat" cmpd="sng" algn="ctr">
                      <a:solidFill>
                        <a:schemeClr val="accent5">
                          <a:lumMod val="50000"/>
                        </a:schemeClr>
                      </a:solidFill>
                      <a:prstDash val="sysDash"/>
                      <a:round/>
                      <a:headEnd type="none" w="med" len="med"/>
                      <a:tailEnd type="none" w="med" len="med"/>
                    </a:lnT>
                    <a:lnB w="12700" cap="flat" cmpd="sng" algn="ctr">
                      <a:solidFill>
                        <a:schemeClr val="accent5">
                          <a:lumMod val="50000"/>
                        </a:schemeClr>
                      </a:solidFill>
                      <a:prstDash val="sysDash"/>
                      <a:round/>
                      <a:headEnd type="none" w="med" len="med"/>
                      <a:tailEnd type="none" w="med" len="med"/>
                    </a:lnB>
                    <a:solidFill>
                      <a:schemeClr val="bg1"/>
                    </a:solidFill>
                  </a:tcPr>
                </a:tc>
                <a:tc>
                  <a:txBody>
                    <a:bodyPr/>
                    <a:lstStyle/>
                    <a:p>
                      <a:endParaRPr lang="en-GB" dirty="0"/>
                    </a:p>
                  </a:txBody>
                  <a:tcPr>
                    <a:lnL w="12700" cap="flat" cmpd="sng" algn="ctr">
                      <a:solidFill>
                        <a:schemeClr val="accent5">
                          <a:lumMod val="50000"/>
                        </a:schemeClr>
                      </a:solidFill>
                      <a:prstDash val="sysDash"/>
                      <a:round/>
                      <a:headEnd type="none" w="med" len="med"/>
                      <a:tailEnd type="none" w="med" len="med"/>
                    </a:lnL>
                    <a:lnR w="12700" cap="flat" cmpd="sng" algn="ctr">
                      <a:solidFill>
                        <a:schemeClr val="accent5">
                          <a:lumMod val="50000"/>
                        </a:schemeClr>
                      </a:solidFill>
                      <a:prstDash val="sysDash"/>
                      <a:round/>
                      <a:headEnd type="none" w="med" len="med"/>
                      <a:tailEnd type="none" w="med" len="med"/>
                    </a:lnR>
                    <a:lnT w="12700" cap="flat" cmpd="sng" algn="ctr">
                      <a:solidFill>
                        <a:schemeClr val="accent5">
                          <a:lumMod val="50000"/>
                        </a:schemeClr>
                      </a:solidFill>
                      <a:prstDash val="sysDash"/>
                      <a:round/>
                      <a:headEnd type="none" w="med" len="med"/>
                      <a:tailEnd type="none" w="med" len="med"/>
                    </a:lnT>
                    <a:lnB w="12700" cap="flat" cmpd="sng" algn="ctr">
                      <a:solidFill>
                        <a:schemeClr val="accent5">
                          <a:lumMod val="50000"/>
                        </a:schemeClr>
                      </a:solidFill>
                      <a:prstDash val="sysDash"/>
                      <a:round/>
                      <a:headEnd type="none" w="med" len="med"/>
                      <a:tailEnd type="none" w="med" len="med"/>
                    </a:lnB>
                    <a:solidFill>
                      <a:schemeClr val="bg1"/>
                    </a:solidFill>
                  </a:tcPr>
                </a:tc>
                <a:extLst>
                  <a:ext uri="{0D108BD9-81ED-4DB2-BD59-A6C34878D82A}">
                    <a16:rowId xmlns:a16="http://schemas.microsoft.com/office/drawing/2014/main" val="2702628696"/>
                  </a:ext>
                </a:extLst>
              </a:tr>
              <a:tr h="574862">
                <a:tc>
                  <a:txBody>
                    <a:bodyPr/>
                    <a:lstStyle/>
                    <a:p>
                      <a:r>
                        <a:rPr lang="en-GB" sz="2000" dirty="0">
                          <a:solidFill>
                            <a:srgbClr val="115076"/>
                          </a:solidFill>
                        </a:rPr>
                        <a:t>4</a:t>
                      </a:r>
                    </a:p>
                  </a:txBody>
                  <a:tcPr anchor="ctr">
                    <a:lnL w="12700" cap="flat" cmpd="sng" algn="ctr">
                      <a:solidFill>
                        <a:schemeClr val="accent5">
                          <a:lumMod val="50000"/>
                        </a:schemeClr>
                      </a:solidFill>
                      <a:prstDash val="sysDash"/>
                      <a:round/>
                      <a:headEnd type="none" w="med" len="med"/>
                      <a:tailEnd type="none" w="med" len="med"/>
                    </a:lnL>
                    <a:lnR w="12700" cap="flat" cmpd="sng" algn="ctr">
                      <a:solidFill>
                        <a:schemeClr val="accent5">
                          <a:lumMod val="50000"/>
                        </a:schemeClr>
                      </a:solidFill>
                      <a:prstDash val="sysDash"/>
                      <a:round/>
                      <a:headEnd type="none" w="med" len="med"/>
                      <a:tailEnd type="none" w="med" len="med"/>
                    </a:lnR>
                    <a:lnT w="12700" cap="flat" cmpd="sng" algn="ctr">
                      <a:solidFill>
                        <a:schemeClr val="accent5">
                          <a:lumMod val="50000"/>
                        </a:schemeClr>
                      </a:solidFill>
                      <a:prstDash val="sysDash"/>
                      <a:round/>
                      <a:headEnd type="none" w="med" len="med"/>
                      <a:tailEnd type="none" w="med" len="med"/>
                    </a:lnT>
                    <a:lnB w="12700" cap="flat" cmpd="sng" algn="ctr">
                      <a:solidFill>
                        <a:schemeClr val="accent5">
                          <a:lumMod val="50000"/>
                        </a:schemeClr>
                      </a:solidFill>
                      <a:prstDash val="sysDash"/>
                      <a:round/>
                      <a:headEnd type="none" w="med" len="med"/>
                      <a:tailEnd type="none" w="med" len="med"/>
                    </a:lnB>
                    <a:solidFill>
                      <a:schemeClr val="bg1"/>
                    </a:solidFill>
                  </a:tcPr>
                </a:tc>
                <a:tc>
                  <a:txBody>
                    <a:bodyPr/>
                    <a:lstStyle/>
                    <a:p>
                      <a:endParaRPr lang="en-GB" dirty="0"/>
                    </a:p>
                  </a:txBody>
                  <a:tcPr>
                    <a:lnL w="12700" cap="flat" cmpd="sng" algn="ctr">
                      <a:solidFill>
                        <a:schemeClr val="accent5">
                          <a:lumMod val="50000"/>
                        </a:schemeClr>
                      </a:solidFill>
                      <a:prstDash val="sysDash"/>
                      <a:round/>
                      <a:headEnd type="none" w="med" len="med"/>
                      <a:tailEnd type="none" w="med" len="med"/>
                    </a:lnL>
                    <a:lnR w="12700" cap="flat" cmpd="sng" algn="ctr">
                      <a:solidFill>
                        <a:schemeClr val="accent5">
                          <a:lumMod val="50000"/>
                        </a:schemeClr>
                      </a:solidFill>
                      <a:prstDash val="sysDash"/>
                      <a:round/>
                      <a:headEnd type="none" w="med" len="med"/>
                      <a:tailEnd type="none" w="med" len="med"/>
                    </a:lnR>
                    <a:lnT w="12700" cap="flat" cmpd="sng" algn="ctr">
                      <a:solidFill>
                        <a:schemeClr val="accent5">
                          <a:lumMod val="50000"/>
                        </a:schemeClr>
                      </a:solidFill>
                      <a:prstDash val="sysDash"/>
                      <a:round/>
                      <a:headEnd type="none" w="med" len="med"/>
                      <a:tailEnd type="none" w="med" len="med"/>
                    </a:lnT>
                    <a:lnB w="12700" cap="flat" cmpd="sng" algn="ctr">
                      <a:solidFill>
                        <a:schemeClr val="accent5">
                          <a:lumMod val="50000"/>
                        </a:schemeClr>
                      </a:solidFill>
                      <a:prstDash val="sysDash"/>
                      <a:round/>
                      <a:headEnd type="none" w="med" len="med"/>
                      <a:tailEnd type="none" w="med" len="med"/>
                    </a:lnB>
                    <a:solidFill>
                      <a:schemeClr val="bg1"/>
                    </a:solidFill>
                  </a:tcPr>
                </a:tc>
                <a:extLst>
                  <a:ext uri="{0D108BD9-81ED-4DB2-BD59-A6C34878D82A}">
                    <a16:rowId xmlns:a16="http://schemas.microsoft.com/office/drawing/2014/main" val="2343589686"/>
                  </a:ext>
                </a:extLst>
              </a:tr>
              <a:tr h="574862">
                <a:tc>
                  <a:txBody>
                    <a:bodyPr/>
                    <a:lstStyle/>
                    <a:p>
                      <a:r>
                        <a:rPr lang="en-GB" sz="2000" dirty="0">
                          <a:solidFill>
                            <a:srgbClr val="115076"/>
                          </a:solidFill>
                        </a:rPr>
                        <a:t>5</a:t>
                      </a:r>
                    </a:p>
                  </a:txBody>
                  <a:tcPr anchor="ctr">
                    <a:lnL w="12700" cap="flat" cmpd="sng" algn="ctr">
                      <a:solidFill>
                        <a:schemeClr val="accent5">
                          <a:lumMod val="50000"/>
                        </a:schemeClr>
                      </a:solidFill>
                      <a:prstDash val="sysDash"/>
                      <a:round/>
                      <a:headEnd type="none" w="med" len="med"/>
                      <a:tailEnd type="none" w="med" len="med"/>
                    </a:lnL>
                    <a:lnR w="12700" cap="flat" cmpd="sng" algn="ctr">
                      <a:solidFill>
                        <a:schemeClr val="accent5">
                          <a:lumMod val="50000"/>
                        </a:schemeClr>
                      </a:solidFill>
                      <a:prstDash val="sysDash"/>
                      <a:round/>
                      <a:headEnd type="none" w="med" len="med"/>
                      <a:tailEnd type="none" w="med" len="med"/>
                    </a:lnR>
                    <a:lnT w="12700" cap="flat" cmpd="sng" algn="ctr">
                      <a:solidFill>
                        <a:schemeClr val="accent5">
                          <a:lumMod val="50000"/>
                        </a:schemeClr>
                      </a:solidFill>
                      <a:prstDash val="sysDash"/>
                      <a:round/>
                      <a:headEnd type="none" w="med" len="med"/>
                      <a:tailEnd type="none" w="med" len="med"/>
                    </a:lnT>
                    <a:lnB w="12700" cap="flat" cmpd="sng" algn="ctr">
                      <a:solidFill>
                        <a:schemeClr val="accent5">
                          <a:lumMod val="50000"/>
                        </a:schemeClr>
                      </a:solidFill>
                      <a:prstDash val="sysDash"/>
                      <a:round/>
                      <a:headEnd type="none" w="med" len="med"/>
                      <a:tailEnd type="none" w="med" len="med"/>
                    </a:lnB>
                    <a:solidFill>
                      <a:schemeClr val="bg1"/>
                    </a:solidFill>
                  </a:tcPr>
                </a:tc>
                <a:tc>
                  <a:txBody>
                    <a:bodyPr/>
                    <a:lstStyle/>
                    <a:p>
                      <a:endParaRPr lang="en-GB" dirty="0"/>
                    </a:p>
                  </a:txBody>
                  <a:tcPr>
                    <a:lnL w="12700" cap="flat" cmpd="sng" algn="ctr">
                      <a:solidFill>
                        <a:schemeClr val="accent5">
                          <a:lumMod val="50000"/>
                        </a:schemeClr>
                      </a:solidFill>
                      <a:prstDash val="sysDash"/>
                      <a:round/>
                      <a:headEnd type="none" w="med" len="med"/>
                      <a:tailEnd type="none" w="med" len="med"/>
                    </a:lnL>
                    <a:lnR w="12700" cap="flat" cmpd="sng" algn="ctr">
                      <a:solidFill>
                        <a:schemeClr val="accent5">
                          <a:lumMod val="50000"/>
                        </a:schemeClr>
                      </a:solidFill>
                      <a:prstDash val="sysDash"/>
                      <a:round/>
                      <a:headEnd type="none" w="med" len="med"/>
                      <a:tailEnd type="none" w="med" len="med"/>
                    </a:lnR>
                    <a:lnT w="12700" cap="flat" cmpd="sng" algn="ctr">
                      <a:solidFill>
                        <a:schemeClr val="accent5">
                          <a:lumMod val="50000"/>
                        </a:schemeClr>
                      </a:solidFill>
                      <a:prstDash val="sysDash"/>
                      <a:round/>
                      <a:headEnd type="none" w="med" len="med"/>
                      <a:tailEnd type="none" w="med" len="med"/>
                    </a:lnT>
                    <a:lnB w="12700" cap="flat" cmpd="sng" algn="ctr">
                      <a:solidFill>
                        <a:schemeClr val="accent5">
                          <a:lumMod val="50000"/>
                        </a:schemeClr>
                      </a:solidFill>
                      <a:prstDash val="sysDash"/>
                      <a:round/>
                      <a:headEnd type="none" w="med" len="med"/>
                      <a:tailEnd type="none" w="med" len="med"/>
                    </a:lnB>
                    <a:solidFill>
                      <a:schemeClr val="bg1"/>
                    </a:solidFill>
                  </a:tcPr>
                </a:tc>
                <a:extLst>
                  <a:ext uri="{0D108BD9-81ED-4DB2-BD59-A6C34878D82A}">
                    <a16:rowId xmlns:a16="http://schemas.microsoft.com/office/drawing/2014/main" val="2753563406"/>
                  </a:ext>
                </a:extLst>
              </a:tr>
            </a:tbl>
          </a:graphicData>
        </a:graphic>
      </p:graphicFrame>
      <p:sp>
        <p:nvSpPr>
          <p:cNvPr id="15" name="Rectangle 14">
            <a:extLst>
              <a:ext uri="{FF2B5EF4-FFF2-40B4-BE49-F238E27FC236}">
                <a16:creationId xmlns:a16="http://schemas.microsoft.com/office/drawing/2014/main" id="{10EEA99A-DB1B-433C-B9B7-525A1DC55BE8}"/>
              </a:ext>
            </a:extLst>
          </p:cNvPr>
          <p:cNvSpPr/>
          <p:nvPr/>
        </p:nvSpPr>
        <p:spPr>
          <a:xfrm>
            <a:off x="0" y="1163991"/>
            <a:ext cx="5722832" cy="5221942"/>
          </a:xfrm>
          <a:prstGeom prst="rect">
            <a:avLst/>
          </a:prstGeom>
          <a:ln>
            <a:solidFill>
              <a:schemeClr val="accent5">
                <a:lumMod val="50000"/>
              </a:schemeClr>
            </a:solidFill>
          </a:ln>
        </p:spPr>
        <p:txBody>
          <a:bodyPr wrap="square">
            <a:spAutoFit/>
          </a:bodyPr>
          <a:lstStyle/>
          <a:p>
            <a:pPr>
              <a:spcAft>
                <a:spcPts val="800"/>
              </a:spcAft>
            </a:pPr>
            <a:r>
              <a:rPr lang="de-DE"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Eid-al-Fitr ist ein sehr wichtiges Fest für Muslime auf der ganzen Welt. Man feiert ihn am Ende vom Ramadan. Der Ramadan ist der neunte Monat im islamischen Kalender.</a:t>
            </a:r>
            <a:endParaRPr lang="en-GB" sz="2000" dirty="0">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de-DE"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In diesem Fastenmonat nehmen sich die Menschen Zeit, den Koran zu studieren, den Geist zu verbessern und sich persönlich zu entwickeln. Das Fasten ist jedoch eine relativ schwierige Leistung.</a:t>
            </a:r>
          </a:p>
          <a:p>
            <a:pPr>
              <a:spcAft>
                <a:spcPts val="800"/>
              </a:spcAft>
            </a:pPr>
            <a:r>
              <a:rPr lang="de-DE"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An einem typischen Tag im Ramadan isst die Familie sehr früh zusammen, wenn es noch dunkel ist. Laut der Tradition isst und trinkt sie dann nichts mehr bis zum Sonnenuntergang. </a:t>
            </a:r>
            <a:br>
              <a:rPr lang="de-DE"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br>
            <a:r>
              <a:rPr lang="de-DE"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In Deutschland dauert die Fastenzeit mindestens 16 Stunden, aber sie ist noch länger in Schweden. </a:t>
            </a:r>
          </a:p>
        </p:txBody>
      </p:sp>
      <p:sp>
        <p:nvSpPr>
          <p:cNvPr id="6" name="TextBox 5">
            <a:extLst>
              <a:ext uri="{FF2B5EF4-FFF2-40B4-BE49-F238E27FC236}">
                <a16:creationId xmlns:a16="http://schemas.microsoft.com/office/drawing/2014/main" id="{AB43F9FA-48D0-46A0-9A2E-2E81B6DEE4C0}"/>
              </a:ext>
            </a:extLst>
          </p:cNvPr>
          <p:cNvSpPr txBox="1"/>
          <p:nvPr/>
        </p:nvSpPr>
        <p:spPr>
          <a:xfrm>
            <a:off x="6096000" y="3447241"/>
            <a:ext cx="6004560" cy="707886"/>
          </a:xfrm>
          <a:prstGeom prst="rect">
            <a:avLst/>
          </a:prstGeom>
          <a:noFill/>
        </p:spPr>
        <p:txBody>
          <a:bodyPr wrap="square" rtlCol="0">
            <a:spAutoFit/>
          </a:bodyPr>
          <a:lstStyle/>
          <a:p>
            <a:pPr algn="l"/>
            <a:r>
              <a:rPr lang="en-GB" sz="2000" dirty="0">
                <a:solidFill>
                  <a:srgbClr val="F66400"/>
                </a:solidFill>
              </a:rPr>
              <a:t>Eid-al-</a:t>
            </a:r>
            <a:r>
              <a:rPr lang="en-GB" sz="2000" dirty="0" err="1">
                <a:solidFill>
                  <a:srgbClr val="F66400"/>
                </a:solidFill>
              </a:rPr>
              <a:t>Fitr</a:t>
            </a:r>
            <a:r>
              <a:rPr lang="en-GB" sz="2000" dirty="0">
                <a:solidFill>
                  <a:srgbClr val="F66400"/>
                </a:solidFill>
              </a:rPr>
              <a:t> is an important Muslim festival at the end of Ramadan.</a:t>
            </a:r>
          </a:p>
        </p:txBody>
      </p:sp>
      <p:sp>
        <p:nvSpPr>
          <p:cNvPr id="18" name="TextBox 17">
            <a:extLst>
              <a:ext uri="{FF2B5EF4-FFF2-40B4-BE49-F238E27FC236}">
                <a16:creationId xmlns:a16="http://schemas.microsoft.com/office/drawing/2014/main" id="{C82E8DF2-1B5D-4C3B-901C-EC37F5888A66}"/>
              </a:ext>
            </a:extLst>
          </p:cNvPr>
          <p:cNvSpPr txBox="1"/>
          <p:nvPr/>
        </p:nvSpPr>
        <p:spPr>
          <a:xfrm>
            <a:off x="6127668" y="3998601"/>
            <a:ext cx="6004560" cy="707886"/>
          </a:xfrm>
          <a:prstGeom prst="rect">
            <a:avLst/>
          </a:prstGeom>
          <a:noFill/>
        </p:spPr>
        <p:txBody>
          <a:bodyPr wrap="square" rtlCol="0">
            <a:spAutoFit/>
          </a:bodyPr>
          <a:lstStyle/>
          <a:p>
            <a:pPr algn="l"/>
            <a:r>
              <a:rPr lang="en-GB" sz="2000" dirty="0">
                <a:solidFill>
                  <a:srgbClr val="F66400"/>
                </a:solidFill>
              </a:rPr>
              <a:t>Ramadan is the 9</a:t>
            </a:r>
            <a:r>
              <a:rPr lang="en-GB" sz="2000" baseline="30000" dirty="0">
                <a:solidFill>
                  <a:srgbClr val="F66400"/>
                </a:solidFill>
              </a:rPr>
              <a:t>th</a:t>
            </a:r>
            <a:r>
              <a:rPr lang="en-GB" sz="2000" dirty="0">
                <a:solidFill>
                  <a:srgbClr val="F66400"/>
                </a:solidFill>
              </a:rPr>
              <a:t> month of the Islamic calendar.</a:t>
            </a:r>
          </a:p>
        </p:txBody>
      </p:sp>
      <p:sp>
        <p:nvSpPr>
          <p:cNvPr id="19" name="TextBox 18">
            <a:extLst>
              <a:ext uri="{FF2B5EF4-FFF2-40B4-BE49-F238E27FC236}">
                <a16:creationId xmlns:a16="http://schemas.microsoft.com/office/drawing/2014/main" id="{8DD631FB-0275-4CB8-998F-0DDC63ADB616}"/>
              </a:ext>
            </a:extLst>
          </p:cNvPr>
          <p:cNvSpPr txBox="1"/>
          <p:nvPr/>
        </p:nvSpPr>
        <p:spPr>
          <a:xfrm>
            <a:off x="6096000" y="4573795"/>
            <a:ext cx="6004560" cy="707886"/>
          </a:xfrm>
          <a:prstGeom prst="rect">
            <a:avLst/>
          </a:prstGeom>
          <a:noFill/>
        </p:spPr>
        <p:txBody>
          <a:bodyPr wrap="square" rtlCol="0">
            <a:spAutoFit/>
          </a:bodyPr>
          <a:lstStyle/>
          <a:p>
            <a:pPr algn="l"/>
            <a:r>
              <a:rPr lang="en-GB" sz="2000" dirty="0">
                <a:solidFill>
                  <a:srgbClr val="F66400"/>
                </a:solidFill>
              </a:rPr>
              <a:t>In the month of fasting, people take time to study the Koran, improve the mind, develop.</a:t>
            </a:r>
          </a:p>
        </p:txBody>
      </p:sp>
      <p:sp>
        <p:nvSpPr>
          <p:cNvPr id="20" name="TextBox 19">
            <a:extLst>
              <a:ext uri="{FF2B5EF4-FFF2-40B4-BE49-F238E27FC236}">
                <a16:creationId xmlns:a16="http://schemas.microsoft.com/office/drawing/2014/main" id="{FA0C4B33-6D5A-443B-90C1-BF89913ACAEA}"/>
              </a:ext>
            </a:extLst>
          </p:cNvPr>
          <p:cNvSpPr txBox="1"/>
          <p:nvPr/>
        </p:nvSpPr>
        <p:spPr>
          <a:xfrm>
            <a:off x="6111834" y="5148112"/>
            <a:ext cx="6004560" cy="707886"/>
          </a:xfrm>
          <a:prstGeom prst="rect">
            <a:avLst/>
          </a:prstGeom>
          <a:noFill/>
        </p:spPr>
        <p:txBody>
          <a:bodyPr wrap="square" rtlCol="0">
            <a:spAutoFit/>
          </a:bodyPr>
          <a:lstStyle/>
          <a:p>
            <a:pPr algn="l"/>
            <a:r>
              <a:rPr lang="en-GB" sz="2000" dirty="0">
                <a:solidFill>
                  <a:srgbClr val="F66400"/>
                </a:solidFill>
              </a:rPr>
              <a:t>Fasting is hard and involves an early meal, when it’s still dark, then another after sunset.</a:t>
            </a:r>
          </a:p>
        </p:txBody>
      </p:sp>
      <p:sp>
        <p:nvSpPr>
          <p:cNvPr id="21" name="TextBox 20">
            <a:extLst>
              <a:ext uri="{FF2B5EF4-FFF2-40B4-BE49-F238E27FC236}">
                <a16:creationId xmlns:a16="http://schemas.microsoft.com/office/drawing/2014/main" id="{B5963AEC-3919-44C5-A199-E70406BC88C2}"/>
              </a:ext>
            </a:extLst>
          </p:cNvPr>
          <p:cNvSpPr txBox="1"/>
          <p:nvPr/>
        </p:nvSpPr>
        <p:spPr>
          <a:xfrm>
            <a:off x="6111834" y="5719853"/>
            <a:ext cx="6004560" cy="707886"/>
          </a:xfrm>
          <a:prstGeom prst="rect">
            <a:avLst/>
          </a:prstGeom>
          <a:noFill/>
        </p:spPr>
        <p:txBody>
          <a:bodyPr wrap="square" rtlCol="0">
            <a:spAutoFit/>
          </a:bodyPr>
          <a:lstStyle/>
          <a:p>
            <a:pPr algn="l"/>
            <a:r>
              <a:rPr lang="en-GB" sz="2000" dirty="0">
                <a:solidFill>
                  <a:srgbClr val="F66400"/>
                </a:solidFill>
              </a:rPr>
              <a:t>Daily fasting times vary.  In Germany it is at least 16 hours, but longer in Sweden.</a:t>
            </a:r>
          </a:p>
        </p:txBody>
      </p:sp>
      <p:graphicFrame>
        <p:nvGraphicFramePr>
          <p:cNvPr id="22" name="Table 14">
            <a:extLst>
              <a:ext uri="{FF2B5EF4-FFF2-40B4-BE49-F238E27FC236}">
                <a16:creationId xmlns:a16="http://schemas.microsoft.com/office/drawing/2014/main" id="{97BC54E7-C13F-4539-A176-C5DBAE1545B4}"/>
              </a:ext>
            </a:extLst>
          </p:cNvPr>
          <p:cNvGraphicFramePr>
            <a:graphicFrameLocks noGrp="1"/>
          </p:cNvGraphicFramePr>
          <p:nvPr>
            <p:extLst>
              <p:ext uri="{D42A27DB-BD31-4B8C-83A1-F6EECF244321}">
                <p14:modId xmlns:p14="http://schemas.microsoft.com/office/powerpoint/2010/main" val="2204881333"/>
              </p:ext>
            </p:extLst>
          </p:nvPr>
        </p:nvGraphicFramePr>
        <p:xfrm>
          <a:off x="5807841" y="3471533"/>
          <a:ext cx="6286287" cy="2874310"/>
        </p:xfrm>
        <a:graphic>
          <a:graphicData uri="http://schemas.openxmlformats.org/drawingml/2006/table">
            <a:tbl>
              <a:tblPr firstRow="1" bandRow="1">
                <a:tableStyleId>{5940675A-B579-460E-94D1-54222C63F5DA}</a:tableStyleId>
              </a:tblPr>
              <a:tblGrid>
                <a:gridCol w="349408">
                  <a:extLst>
                    <a:ext uri="{9D8B030D-6E8A-4147-A177-3AD203B41FA5}">
                      <a16:colId xmlns:a16="http://schemas.microsoft.com/office/drawing/2014/main" val="2892331015"/>
                    </a:ext>
                  </a:extLst>
                </a:gridCol>
                <a:gridCol w="5936879">
                  <a:extLst>
                    <a:ext uri="{9D8B030D-6E8A-4147-A177-3AD203B41FA5}">
                      <a16:colId xmlns:a16="http://schemas.microsoft.com/office/drawing/2014/main" val="3741188386"/>
                    </a:ext>
                  </a:extLst>
                </a:gridCol>
              </a:tblGrid>
              <a:tr h="574862">
                <a:tc>
                  <a:txBody>
                    <a:bodyPr/>
                    <a:lstStyle/>
                    <a:p>
                      <a:r>
                        <a:rPr lang="en-GB" sz="2000" dirty="0">
                          <a:solidFill>
                            <a:srgbClr val="115076"/>
                          </a:solidFill>
                        </a:rPr>
                        <a:t>6</a:t>
                      </a:r>
                    </a:p>
                  </a:txBody>
                  <a:tcPr anchor="ctr">
                    <a:lnL w="12700" cap="flat" cmpd="sng" algn="ctr">
                      <a:solidFill>
                        <a:schemeClr val="accent5">
                          <a:lumMod val="50000"/>
                        </a:schemeClr>
                      </a:solidFill>
                      <a:prstDash val="sysDash"/>
                      <a:round/>
                      <a:headEnd type="none" w="med" len="med"/>
                      <a:tailEnd type="none" w="med" len="med"/>
                    </a:lnL>
                    <a:lnR w="12700" cap="flat" cmpd="sng" algn="ctr">
                      <a:solidFill>
                        <a:schemeClr val="accent5">
                          <a:lumMod val="50000"/>
                        </a:schemeClr>
                      </a:solidFill>
                      <a:prstDash val="sysDash"/>
                      <a:round/>
                      <a:headEnd type="none" w="med" len="med"/>
                      <a:tailEnd type="none" w="med" len="med"/>
                    </a:lnR>
                    <a:lnT w="12700" cap="flat" cmpd="sng" algn="ctr">
                      <a:solidFill>
                        <a:schemeClr val="accent5">
                          <a:lumMod val="50000"/>
                        </a:schemeClr>
                      </a:solidFill>
                      <a:prstDash val="sysDash"/>
                      <a:round/>
                      <a:headEnd type="none" w="med" len="med"/>
                      <a:tailEnd type="none" w="med" len="med"/>
                    </a:lnT>
                    <a:lnB w="12700" cap="flat" cmpd="sng" algn="ctr">
                      <a:solidFill>
                        <a:schemeClr val="accent5">
                          <a:lumMod val="50000"/>
                        </a:schemeClr>
                      </a:solidFill>
                      <a:prstDash val="sysDash"/>
                      <a:round/>
                      <a:headEnd type="none" w="med" len="med"/>
                      <a:tailEnd type="none" w="med" len="med"/>
                    </a:lnB>
                    <a:solidFill>
                      <a:schemeClr val="bg1"/>
                    </a:solidFill>
                  </a:tcPr>
                </a:tc>
                <a:tc>
                  <a:txBody>
                    <a:bodyPr/>
                    <a:lstStyle/>
                    <a:p>
                      <a:endParaRPr lang="en-GB" dirty="0"/>
                    </a:p>
                  </a:txBody>
                  <a:tcPr>
                    <a:lnL w="12700" cap="flat" cmpd="sng" algn="ctr">
                      <a:solidFill>
                        <a:schemeClr val="accent5">
                          <a:lumMod val="50000"/>
                        </a:schemeClr>
                      </a:solidFill>
                      <a:prstDash val="sysDash"/>
                      <a:round/>
                      <a:headEnd type="none" w="med" len="med"/>
                      <a:tailEnd type="none" w="med" len="med"/>
                    </a:lnL>
                    <a:lnR w="12700" cap="flat" cmpd="sng" algn="ctr">
                      <a:solidFill>
                        <a:schemeClr val="accent5">
                          <a:lumMod val="50000"/>
                        </a:schemeClr>
                      </a:solidFill>
                      <a:prstDash val="sysDash"/>
                      <a:round/>
                      <a:headEnd type="none" w="med" len="med"/>
                      <a:tailEnd type="none" w="med" len="med"/>
                    </a:lnR>
                    <a:lnT w="12700" cap="flat" cmpd="sng" algn="ctr">
                      <a:solidFill>
                        <a:schemeClr val="accent5">
                          <a:lumMod val="50000"/>
                        </a:schemeClr>
                      </a:solidFill>
                      <a:prstDash val="sysDash"/>
                      <a:round/>
                      <a:headEnd type="none" w="med" len="med"/>
                      <a:tailEnd type="none" w="med" len="med"/>
                    </a:lnT>
                    <a:lnB w="12700" cap="flat" cmpd="sng" algn="ctr">
                      <a:solidFill>
                        <a:schemeClr val="accent5">
                          <a:lumMod val="50000"/>
                        </a:schemeClr>
                      </a:solidFill>
                      <a:prstDash val="sysDash"/>
                      <a:round/>
                      <a:headEnd type="none" w="med" len="med"/>
                      <a:tailEnd type="none" w="med" len="med"/>
                    </a:lnB>
                    <a:solidFill>
                      <a:schemeClr val="bg1"/>
                    </a:solidFill>
                  </a:tcPr>
                </a:tc>
                <a:extLst>
                  <a:ext uri="{0D108BD9-81ED-4DB2-BD59-A6C34878D82A}">
                    <a16:rowId xmlns:a16="http://schemas.microsoft.com/office/drawing/2014/main" val="2006025950"/>
                  </a:ext>
                </a:extLst>
              </a:tr>
              <a:tr h="574862">
                <a:tc>
                  <a:txBody>
                    <a:bodyPr/>
                    <a:lstStyle/>
                    <a:p>
                      <a:r>
                        <a:rPr lang="en-GB" sz="2000" dirty="0">
                          <a:solidFill>
                            <a:srgbClr val="115076"/>
                          </a:solidFill>
                        </a:rPr>
                        <a:t>7</a:t>
                      </a:r>
                    </a:p>
                  </a:txBody>
                  <a:tcPr anchor="ctr">
                    <a:lnL w="12700" cap="flat" cmpd="sng" algn="ctr">
                      <a:solidFill>
                        <a:schemeClr val="accent5">
                          <a:lumMod val="50000"/>
                        </a:schemeClr>
                      </a:solidFill>
                      <a:prstDash val="sysDash"/>
                      <a:round/>
                      <a:headEnd type="none" w="med" len="med"/>
                      <a:tailEnd type="none" w="med" len="med"/>
                    </a:lnL>
                    <a:lnR w="12700" cap="flat" cmpd="sng" algn="ctr">
                      <a:solidFill>
                        <a:schemeClr val="accent5">
                          <a:lumMod val="50000"/>
                        </a:schemeClr>
                      </a:solidFill>
                      <a:prstDash val="sysDash"/>
                      <a:round/>
                      <a:headEnd type="none" w="med" len="med"/>
                      <a:tailEnd type="none" w="med" len="med"/>
                    </a:lnR>
                    <a:lnT w="12700" cap="flat" cmpd="sng" algn="ctr">
                      <a:solidFill>
                        <a:schemeClr val="accent5">
                          <a:lumMod val="50000"/>
                        </a:schemeClr>
                      </a:solidFill>
                      <a:prstDash val="sysDash"/>
                      <a:round/>
                      <a:headEnd type="none" w="med" len="med"/>
                      <a:tailEnd type="none" w="med" len="med"/>
                    </a:lnT>
                    <a:lnB w="12700" cap="flat" cmpd="sng" algn="ctr">
                      <a:solidFill>
                        <a:schemeClr val="accent5">
                          <a:lumMod val="50000"/>
                        </a:schemeClr>
                      </a:solidFill>
                      <a:prstDash val="sysDash"/>
                      <a:round/>
                      <a:headEnd type="none" w="med" len="med"/>
                      <a:tailEnd type="none" w="med" len="med"/>
                    </a:lnB>
                    <a:solidFill>
                      <a:schemeClr val="bg1"/>
                    </a:solidFill>
                  </a:tcPr>
                </a:tc>
                <a:tc>
                  <a:txBody>
                    <a:bodyPr/>
                    <a:lstStyle/>
                    <a:p>
                      <a:endParaRPr lang="en-GB" dirty="0"/>
                    </a:p>
                  </a:txBody>
                  <a:tcPr>
                    <a:lnL w="12700" cap="flat" cmpd="sng" algn="ctr">
                      <a:solidFill>
                        <a:schemeClr val="accent5">
                          <a:lumMod val="50000"/>
                        </a:schemeClr>
                      </a:solidFill>
                      <a:prstDash val="sysDash"/>
                      <a:round/>
                      <a:headEnd type="none" w="med" len="med"/>
                      <a:tailEnd type="none" w="med" len="med"/>
                    </a:lnL>
                    <a:lnR w="12700" cap="flat" cmpd="sng" algn="ctr">
                      <a:solidFill>
                        <a:schemeClr val="accent5">
                          <a:lumMod val="50000"/>
                        </a:schemeClr>
                      </a:solidFill>
                      <a:prstDash val="sysDash"/>
                      <a:round/>
                      <a:headEnd type="none" w="med" len="med"/>
                      <a:tailEnd type="none" w="med" len="med"/>
                    </a:lnR>
                    <a:lnT w="12700" cap="flat" cmpd="sng" algn="ctr">
                      <a:solidFill>
                        <a:schemeClr val="accent5">
                          <a:lumMod val="50000"/>
                        </a:schemeClr>
                      </a:solidFill>
                      <a:prstDash val="sysDash"/>
                      <a:round/>
                      <a:headEnd type="none" w="med" len="med"/>
                      <a:tailEnd type="none" w="med" len="med"/>
                    </a:lnT>
                    <a:lnB w="12700" cap="flat" cmpd="sng" algn="ctr">
                      <a:solidFill>
                        <a:schemeClr val="accent5">
                          <a:lumMod val="50000"/>
                        </a:schemeClr>
                      </a:solidFill>
                      <a:prstDash val="sysDash"/>
                      <a:round/>
                      <a:headEnd type="none" w="med" len="med"/>
                      <a:tailEnd type="none" w="med" len="med"/>
                    </a:lnB>
                    <a:solidFill>
                      <a:schemeClr val="bg1"/>
                    </a:solidFill>
                  </a:tcPr>
                </a:tc>
                <a:extLst>
                  <a:ext uri="{0D108BD9-81ED-4DB2-BD59-A6C34878D82A}">
                    <a16:rowId xmlns:a16="http://schemas.microsoft.com/office/drawing/2014/main" val="2571751850"/>
                  </a:ext>
                </a:extLst>
              </a:tr>
              <a:tr h="574862">
                <a:tc>
                  <a:txBody>
                    <a:bodyPr/>
                    <a:lstStyle/>
                    <a:p>
                      <a:r>
                        <a:rPr lang="en-GB" sz="2000" dirty="0">
                          <a:solidFill>
                            <a:srgbClr val="115076"/>
                          </a:solidFill>
                        </a:rPr>
                        <a:t>8</a:t>
                      </a:r>
                    </a:p>
                  </a:txBody>
                  <a:tcPr anchor="ctr">
                    <a:lnL w="12700" cap="flat" cmpd="sng" algn="ctr">
                      <a:solidFill>
                        <a:schemeClr val="accent5">
                          <a:lumMod val="50000"/>
                        </a:schemeClr>
                      </a:solidFill>
                      <a:prstDash val="sysDash"/>
                      <a:round/>
                      <a:headEnd type="none" w="med" len="med"/>
                      <a:tailEnd type="none" w="med" len="med"/>
                    </a:lnL>
                    <a:lnR w="12700" cap="flat" cmpd="sng" algn="ctr">
                      <a:solidFill>
                        <a:schemeClr val="accent5">
                          <a:lumMod val="50000"/>
                        </a:schemeClr>
                      </a:solidFill>
                      <a:prstDash val="sysDash"/>
                      <a:round/>
                      <a:headEnd type="none" w="med" len="med"/>
                      <a:tailEnd type="none" w="med" len="med"/>
                    </a:lnR>
                    <a:lnT w="12700" cap="flat" cmpd="sng" algn="ctr">
                      <a:solidFill>
                        <a:schemeClr val="accent5">
                          <a:lumMod val="50000"/>
                        </a:schemeClr>
                      </a:solidFill>
                      <a:prstDash val="sysDash"/>
                      <a:round/>
                      <a:headEnd type="none" w="med" len="med"/>
                      <a:tailEnd type="none" w="med" len="med"/>
                    </a:lnT>
                    <a:lnB w="12700" cap="flat" cmpd="sng" algn="ctr">
                      <a:solidFill>
                        <a:schemeClr val="accent5">
                          <a:lumMod val="50000"/>
                        </a:schemeClr>
                      </a:solidFill>
                      <a:prstDash val="sysDash"/>
                      <a:round/>
                      <a:headEnd type="none" w="med" len="med"/>
                      <a:tailEnd type="none" w="med" len="med"/>
                    </a:lnB>
                    <a:solidFill>
                      <a:schemeClr val="bg1"/>
                    </a:solidFill>
                  </a:tcPr>
                </a:tc>
                <a:tc>
                  <a:txBody>
                    <a:bodyPr/>
                    <a:lstStyle/>
                    <a:p>
                      <a:endParaRPr lang="en-GB" dirty="0"/>
                    </a:p>
                  </a:txBody>
                  <a:tcPr>
                    <a:lnL w="12700" cap="flat" cmpd="sng" algn="ctr">
                      <a:solidFill>
                        <a:schemeClr val="accent5">
                          <a:lumMod val="50000"/>
                        </a:schemeClr>
                      </a:solidFill>
                      <a:prstDash val="sysDash"/>
                      <a:round/>
                      <a:headEnd type="none" w="med" len="med"/>
                      <a:tailEnd type="none" w="med" len="med"/>
                    </a:lnL>
                    <a:lnR w="12700" cap="flat" cmpd="sng" algn="ctr">
                      <a:solidFill>
                        <a:schemeClr val="accent5">
                          <a:lumMod val="50000"/>
                        </a:schemeClr>
                      </a:solidFill>
                      <a:prstDash val="sysDash"/>
                      <a:round/>
                      <a:headEnd type="none" w="med" len="med"/>
                      <a:tailEnd type="none" w="med" len="med"/>
                    </a:lnR>
                    <a:lnT w="12700" cap="flat" cmpd="sng" algn="ctr">
                      <a:solidFill>
                        <a:schemeClr val="accent5">
                          <a:lumMod val="50000"/>
                        </a:schemeClr>
                      </a:solidFill>
                      <a:prstDash val="sysDash"/>
                      <a:round/>
                      <a:headEnd type="none" w="med" len="med"/>
                      <a:tailEnd type="none" w="med" len="med"/>
                    </a:lnT>
                    <a:lnB w="12700" cap="flat" cmpd="sng" algn="ctr">
                      <a:solidFill>
                        <a:schemeClr val="accent5">
                          <a:lumMod val="50000"/>
                        </a:schemeClr>
                      </a:solidFill>
                      <a:prstDash val="sysDash"/>
                      <a:round/>
                      <a:headEnd type="none" w="med" len="med"/>
                      <a:tailEnd type="none" w="med" len="med"/>
                    </a:lnB>
                    <a:solidFill>
                      <a:schemeClr val="bg1"/>
                    </a:solidFill>
                  </a:tcPr>
                </a:tc>
                <a:extLst>
                  <a:ext uri="{0D108BD9-81ED-4DB2-BD59-A6C34878D82A}">
                    <a16:rowId xmlns:a16="http://schemas.microsoft.com/office/drawing/2014/main" val="2702628696"/>
                  </a:ext>
                </a:extLst>
              </a:tr>
              <a:tr h="574862">
                <a:tc>
                  <a:txBody>
                    <a:bodyPr/>
                    <a:lstStyle/>
                    <a:p>
                      <a:r>
                        <a:rPr lang="en-GB" sz="2000" dirty="0">
                          <a:solidFill>
                            <a:srgbClr val="115076"/>
                          </a:solidFill>
                        </a:rPr>
                        <a:t>9</a:t>
                      </a:r>
                    </a:p>
                  </a:txBody>
                  <a:tcPr anchor="ctr">
                    <a:lnL w="12700" cap="flat" cmpd="sng" algn="ctr">
                      <a:solidFill>
                        <a:schemeClr val="accent5">
                          <a:lumMod val="50000"/>
                        </a:schemeClr>
                      </a:solidFill>
                      <a:prstDash val="sysDash"/>
                      <a:round/>
                      <a:headEnd type="none" w="med" len="med"/>
                      <a:tailEnd type="none" w="med" len="med"/>
                    </a:lnL>
                    <a:lnR w="12700" cap="flat" cmpd="sng" algn="ctr">
                      <a:solidFill>
                        <a:schemeClr val="accent5">
                          <a:lumMod val="50000"/>
                        </a:schemeClr>
                      </a:solidFill>
                      <a:prstDash val="sysDash"/>
                      <a:round/>
                      <a:headEnd type="none" w="med" len="med"/>
                      <a:tailEnd type="none" w="med" len="med"/>
                    </a:lnR>
                    <a:lnT w="12700" cap="flat" cmpd="sng" algn="ctr">
                      <a:solidFill>
                        <a:schemeClr val="accent5">
                          <a:lumMod val="50000"/>
                        </a:schemeClr>
                      </a:solidFill>
                      <a:prstDash val="sysDash"/>
                      <a:round/>
                      <a:headEnd type="none" w="med" len="med"/>
                      <a:tailEnd type="none" w="med" len="med"/>
                    </a:lnT>
                    <a:lnB w="12700" cap="flat" cmpd="sng" algn="ctr">
                      <a:solidFill>
                        <a:schemeClr val="accent5">
                          <a:lumMod val="50000"/>
                        </a:schemeClr>
                      </a:solidFill>
                      <a:prstDash val="sysDash"/>
                      <a:round/>
                      <a:headEnd type="none" w="med" len="med"/>
                      <a:tailEnd type="none" w="med" len="med"/>
                    </a:lnB>
                    <a:solidFill>
                      <a:schemeClr val="bg1"/>
                    </a:solidFill>
                  </a:tcPr>
                </a:tc>
                <a:tc>
                  <a:txBody>
                    <a:bodyPr/>
                    <a:lstStyle/>
                    <a:p>
                      <a:endParaRPr lang="en-GB" dirty="0"/>
                    </a:p>
                  </a:txBody>
                  <a:tcPr>
                    <a:lnL w="12700" cap="flat" cmpd="sng" algn="ctr">
                      <a:solidFill>
                        <a:schemeClr val="accent5">
                          <a:lumMod val="50000"/>
                        </a:schemeClr>
                      </a:solidFill>
                      <a:prstDash val="sysDash"/>
                      <a:round/>
                      <a:headEnd type="none" w="med" len="med"/>
                      <a:tailEnd type="none" w="med" len="med"/>
                    </a:lnL>
                    <a:lnR w="12700" cap="flat" cmpd="sng" algn="ctr">
                      <a:solidFill>
                        <a:schemeClr val="accent5">
                          <a:lumMod val="50000"/>
                        </a:schemeClr>
                      </a:solidFill>
                      <a:prstDash val="sysDash"/>
                      <a:round/>
                      <a:headEnd type="none" w="med" len="med"/>
                      <a:tailEnd type="none" w="med" len="med"/>
                    </a:lnR>
                    <a:lnT w="12700" cap="flat" cmpd="sng" algn="ctr">
                      <a:solidFill>
                        <a:schemeClr val="accent5">
                          <a:lumMod val="50000"/>
                        </a:schemeClr>
                      </a:solidFill>
                      <a:prstDash val="sysDash"/>
                      <a:round/>
                      <a:headEnd type="none" w="med" len="med"/>
                      <a:tailEnd type="none" w="med" len="med"/>
                    </a:lnT>
                    <a:lnB w="12700" cap="flat" cmpd="sng" algn="ctr">
                      <a:solidFill>
                        <a:schemeClr val="accent5">
                          <a:lumMod val="50000"/>
                        </a:schemeClr>
                      </a:solidFill>
                      <a:prstDash val="sysDash"/>
                      <a:round/>
                      <a:headEnd type="none" w="med" len="med"/>
                      <a:tailEnd type="none" w="med" len="med"/>
                    </a:lnB>
                    <a:solidFill>
                      <a:schemeClr val="bg1"/>
                    </a:solidFill>
                  </a:tcPr>
                </a:tc>
                <a:extLst>
                  <a:ext uri="{0D108BD9-81ED-4DB2-BD59-A6C34878D82A}">
                    <a16:rowId xmlns:a16="http://schemas.microsoft.com/office/drawing/2014/main" val="2343589686"/>
                  </a:ext>
                </a:extLst>
              </a:tr>
              <a:tr h="574862">
                <a:tc>
                  <a:txBody>
                    <a:bodyPr/>
                    <a:lstStyle/>
                    <a:p>
                      <a:endParaRPr lang="en-GB" sz="2000" dirty="0">
                        <a:solidFill>
                          <a:srgbClr val="115076"/>
                        </a:solidFill>
                      </a:endParaRPr>
                    </a:p>
                  </a:txBody>
                  <a:tcPr anchor="ctr">
                    <a:lnL w="12700" cap="flat" cmpd="sng" algn="ctr">
                      <a:solidFill>
                        <a:schemeClr val="accent5">
                          <a:lumMod val="50000"/>
                        </a:schemeClr>
                      </a:solidFill>
                      <a:prstDash val="sysDash"/>
                      <a:round/>
                      <a:headEnd type="none" w="med" len="med"/>
                      <a:tailEnd type="none" w="med" len="med"/>
                    </a:lnL>
                    <a:lnR w="12700" cap="flat" cmpd="sng" algn="ctr">
                      <a:solidFill>
                        <a:schemeClr val="accent5">
                          <a:lumMod val="50000"/>
                        </a:schemeClr>
                      </a:solidFill>
                      <a:prstDash val="sysDash"/>
                      <a:round/>
                      <a:headEnd type="none" w="med" len="med"/>
                      <a:tailEnd type="none" w="med" len="med"/>
                    </a:lnR>
                    <a:lnT w="12700" cap="flat" cmpd="sng" algn="ctr">
                      <a:solidFill>
                        <a:schemeClr val="accent5">
                          <a:lumMod val="50000"/>
                        </a:schemeClr>
                      </a:solidFill>
                      <a:prstDash val="sysDash"/>
                      <a:round/>
                      <a:headEnd type="none" w="med" len="med"/>
                      <a:tailEnd type="none" w="med" len="med"/>
                    </a:lnT>
                    <a:lnB w="12700" cap="flat" cmpd="sng" algn="ctr">
                      <a:solidFill>
                        <a:schemeClr val="accent5">
                          <a:lumMod val="50000"/>
                        </a:schemeClr>
                      </a:solidFill>
                      <a:prstDash val="sysDash"/>
                      <a:round/>
                      <a:headEnd type="none" w="med" len="med"/>
                      <a:tailEnd type="none" w="med" len="med"/>
                    </a:lnB>
                    <a:solidFill>
                      <a:schemeClr val="bg1"/>
                    </a:solidFill>
                  </a:tcPr>
                </a:tc>
                <a:tc>
                  <a:txBody>
                    <a:bodyPr/>
                    <a:lstStyle/>
                    <a:p>
                      <a:endParaRPr lang="en-GB" dirty="0"/>
                    </a:p>
                  </a:txBody>
                  <a:tcPr>
                    <a:lnL w="12700" cap="flat" cmpd="sng" algn="ctr">
                      <a:solidFill>
                        <a:schemeClr val="accent5">
                          <a:lumMod val="50000"/>
                        </a:schemeClr>
                      </a:solidFill>
                      <a:prstDash val="sysDash"/>
                      <a:round/>
                      <a:headEnd type="none" w="med" len="med"/>
                      <a:tailEnd type="none" w="med" len="med"/>
                    </a:lnL>
                    <a:lnR w="12700" cap="flat" cmpd="sng" algn="ctr">
                      <a:solidFill>
                        <a:schemeClr val="accent5">
                          <a:lumMod val="50000"/>
                        </a:schemeClr>
                      </a:solidFill>
                      <a:prstDash val="sysDash"/>
                      <a:round/>
                      <a:headEnd type="none" w="med" len="med"/>
                      <a:tailEnd type="none" w="med" len="med"/>
                    </a:lnR>
                    <a:lnT w="12700" cap="flat" cmpd="sng" algn="ctr">
                      <a:solidFill>
                        <a:schemeClr val="accent5">
                          <a:lumMod val="50000"/>
                        </a:schemeClr>
                      </a:solidFill>
                      <a:prstDash val="sysDash"/>
                      <a:round/>
                      <a:headEnd type="none" w="med" len="med"/>
                      <a:tailEnd type="none" w="med" len="med"/>
                    </a:lnT>
                    <a:lnB w="12700" cap="flat" cmpd="sng" algn="ctr">
                      <a:solidFill>
                        <a:schemeClr val="accent5">
                          <a:lumMod val="50000"/>
                        </a:schemeClr>
                      </a:solidFill>
                      <a:prstDash val="sysDash"/>
                      <a:round/>
                      <a:headEnd type="none" w="med" len="med"/>
                      <a:tailEnd type="none" w="med" len="med"/>
                    </a:lnB>
                    <a:solidFill>
                      <a:schemeClr val="bg1"/>
                    </a:solidFill>
                  </a:tcPr>
                </a:tc>
                <a:extLst>
                  <a:ext uri="{0D108BD9-81ED-4DB2-BD59-A6C34878D82A}">
                    <a16:rowId xmlns:a16="http://schemas.microsoft.com/office/drawing/2014/main" val="2753563406"/>
                  </a:ext>
                </a:extLst>
              </a:tr>
            </a:tbl>
          </a:graphicData>
        </a:graphic>
      </p:graphicFrame>
      <p:sp>
        <p:nvSpPr>
          <p:cNvPr id="16" name="TextBox 15">
            <a:extLst>
              <a:ext uri="{FF2B5EF4-FFF2-40B4-BE49-F238E27FC236}">
                <a16:creationId xmlns:a16="http://schemas.microsoft.com/office/drawing/2014/main" id="{484B8761-DB2F-4A33-8072-38B2B6945750}"/>
              </a:ext>
            </a:extLst>
          </p:cNvPr>
          <p:cNvSpPr txBox="1"/>
          <p:nvPr/>
        </p:nvSpPr>
        <p:spPr>
          <a:xfrm>
            <a:off x="6191004" y="3405234"/>
            <a:ext cx="5972892" cy="707886"/>
          </a:xfrm>
          <a:prstGeom prst="rect">
            <a:avLst/>
          </a:prstGeom>
          <a:noFill/>
        </p:spPr>
        <p:txBody>
          <a:bodyPr wrap="square" rtlCol="0">
            <a:spAutoFit/>
          </a:bodyPr>
          <a:lstStyle/>
          <a:p>
            <a:pPr algn="l"/>
            <a:r>
              <a:rPr lang="en-GB" sz="2000" dirty="0">
                <a:solidFill>
                  <a:srgbClr val="F66400"/>
                </a:solidFill>
              </a:rPr>
              <a:t>Families and friends meet in the evenings to eat Iftar together.</a:t>
            </a:r>
          </a:p>
        </p:txBody>
      </p:sp>
      <p:sp>
        <p:nvSpPr>
          <p:cNvPr id="23" name="TextBox 22">
            <a:extLst>
              <a:ext uri="{FF2B5EF4-FFF2-40B4-BE49-F238E27FC236}">
                <a16:creationId xmlns:a16="http://schemas.microsoft.com/office/drawing/2014/main" id="{65AC0876-F592-4DBF-B3B7-5D5653362D29}"/>
              </a:ext>
            </a:extLst>
          </p:cNvPr>
          <p:cNvSpPr txBox="1"/>
          <p:nvPr/>
        </p:nvSpPr>
        <p:spPr>
          <a:xfrm>
            <a:off x="6143501" y="3985077"/>
            <a:ext cx="5972892" cy="707886"/>
          </a:xfrm>
          <a:prstGeom prst="rect">
            <a:avLst/>
          </a:prstGeom>
          <a:noFill/>
        </p:spPr>
        <p:txBody>
          <a:bodyPr wrap="square" rtlCol="0">
            <a:spAutoFit/>
          </a:bodyPr>
          <a:lstStyle/>
          <a:p>
            <a:pPr algn="l"/>
            <a:r>
              <a:rPr lang="en-GB" sz="2000" dirty="0">
                <a:solidFill>
                  <a:srgbClr val="F66400"/>
                </a:solidFill>
              </a:rPr>
              <a:t>This creates an atmosphere of love and empathy and everyone is happy.</a:t>
            </a:r>
          </a:p>
        </p:txBody>
      </p:sp>
      <p:sp>
        <p:nvSpPr>
          <p:cNvPr id="24" name="TextBox 23">
            <a:extLst>
              <a:ext uri="{FF2B5EF4-FFF2-40B4-BE49-F238E27FC236}">
                <a16:creationId xmlns:a16="http://schemas.microsoft.com/office/drawing/2014/main" id="{CCDB44F5-47E1-4EC3-874F-9D7CCCBEC78D}"/>
              </a:ext>
            </a:extLst>
          </p:cNvPr>
          <p:cNvSpPr txBox="1"/>
          <p:nvPr/>
        </p:nvSpPr>
        <p:spPr>
          <a:xfrm>
            <a:off x="6183088" y="4684861"/>
            <a:ext cx="5972892" cy="400110"/>
          </a:xfrm>
          <a:prstGeom prst="rect">
            <a:avLst/>
          </a:prstGeom>
          <a:noFill/>
        </p:spPr>
        <p:txBody>
          <a:bodyPr wrap="square" rtlCol="0">
            <a:spAutoFit/>
          </a:bodyPr>
          <a:lstStyle/>
          <a:p>
            <a:pPr algn="l"/>
            <a:r>
              <a:rPr lang="en-GB" sz="2000" dirty="0">
                <a:solidFill>
                  <a:srgbClr val="F66400"/>
                </a:solidFill>
              </a:rPr>
              <a:t>Usually they eat rice dishes and grilled meats.</a:t>
            </a:r>
          </a:p>
        </p:txBody>
      </p:sp>
      <p:sp>
        <p:nvSpPr>
          <p:cNvPr id="25" name="TextBox 24">
            <a:extLst>
              <a:ext uri="{FF2B5EF4-FFF2-40B4-BE49-F238E27FC236}">
                <a16:creationId xmlns:a16="http://schemas.microsoft.com/office/drawing/2014/main" id="{995C4A0F-9FE9-426D-B885-695FA701C8D1}"/>
              </a:ext>
            </a:extLst>
          </p:cNvPr>
          <p:cNvSpPr txBox="1"/>
          <p:nvPr/>
        </p:nvSpPr>
        <p:spPr>
          <a:xfrm>
            <a:off x="6110708" y="5096351"/>
            <a:ext cx="5972892" cy="707886"/>
          </a:xfrm>
          <a:prstGeom prst="rect">
            <a:avLst/>
          </a:prstGeom>
          <a:noFill/>
        </p:spPr>
        <p:txBody>
          <a:bodyPr wrap="square" rtlCol="0">
            <a:spAutoFit/>
          </a:bodyPr>
          <a:lstStyle/>
          <a:p>
            <a:pPr algn="l"/>
            <a:r>
              <a:rPr lang="en-GB" sz="2000" dirty="0">
                <a:solidFill>
                  <a:srgbClr val="F66400"/>
                </a:solidFill>
              </a:rPr>
              <a:t>Although sick people and children don’t have to fast, many decide to do so.</a:t>
            </a:r>
          </a:p>
        </p:txBody>
      </p:sp>
    </p:spTree>
    <p:extLst>
      <p:ext uri="{BB962C8B-B14F-4D97-AF65-F5344CB8AC3E}">
        <p14:creationId xmlns:p14="http://schemas.microsoft.com/office/powerpoint/2010/main" val="1508589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6"/>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8"/>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9"/>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20"/>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2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8" grpId="0"/>
      <p:bldP spid="18" grpId="1"/>
      <p:bldP spid="19" grpId="0"/>
      <p:bldP spid="19" grpId="1"/>
      <p:bldP spid="20" grpId="0"/>
      <p:bldP spid="20" grpId="1"/>
      <p:bldP spid="21" grpId="0"/>
      <p:bldP spid="21" grpId="1"/>
      <p:bldP spid="16" grpId="0"/>
      <p:bldP spid="23" grpId="0"/>
      <p:bldP spid="24" grpId="0"/>
      <p:bldP spid="2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927423"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Wie </a:t>
            </a:r>
            <a:r>
              <a:rPr lang="en-GB" sz="3600" b="1" dirty="0" err="1">
                <a:solidFill>
                  <a:schemeClr val="bg1"/>
                </a:solidFill>
              </a:rPr>
              <a:t>spät</a:t>
            </a:r>
            <a:r>
              <a:rPr lang="en-GB" sz="3600" b="1" dirty="0">
                <a:solidFill>
                  <a:schemeClr val="bg1"/>
                </a:solidFill>
              </a:rPr>
              <a:t> </a:t>
            </a:r>
            <a:r>
              <a:rPr lang="en-GB" sz="3600" b="1" dirty="0" err="1">
                <a:solidFill>
                  <a:schemeClr val="bg1"/>
                </a:solidFill>
              </a:rPr>
              <a:t>ist</a:t>
            </a:r>
            <a:r>
              <a:rPr lang="en-GB" sz="3600" b="1" dirty="0">
                <a:solidFill>
                  <a:schemeClr val="bg1"/>
                </a:solidFill>
              </a:rPr>
              <a:t> es?</a:t>
            </a:r>
          </a:p>
        </p:txBody>
      </p:sp>
      <p:sp>
        <p:nvSpPr>
          <p:cNvPr id="6" name="Rounded Rectangle 11">
            <a:extLst>
              <a:ext uri="{FF2B5EF4-FFF2-40B4-BE49-F238E27FC236}">
                <a16:creationId xmlns:a16="http://schemas.microsoft.com/office/drawing/2014/main" id="{24F2B76F-B68D-EF40-BFD9-AB7716FE101C}"/>
              </a:ext>
            </a:extLst>
          </p:cNvPr>
          <p:cNvSpPr/>
          <p:nvPr/>
        </p:nvSpPr>
        <p:spPr>
          <a:xfrm>
            <a:off x="10113818" y="247046"/>
            <a:ext cx="184538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Vokabeln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1" name="TextBox 30">
            <a:extLst>
              <a:ext uri="{FF2B5EF4-FFF2-40B4-BE49-F238E27FC236}">
                <a16:creationId xmlns:a16="http://schemas.microsoft.com/office/drawing/2014/main" id="{6875515C-B23C-0A46-884C-14266CD4F38E}"/>
              </a:ext>
            </a:extLst>
          </p:cNvPr>
          <p:cNvSpPr txBox="1"/>
          <p:nvPr/>
        </p:nvSpPr>
        <p:spPr>
          <a:xfrm>
            <a:off x="130611" y="1356185"/>
            <a:ext cx="621836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Remember the two ways to tell the time:</a:t>
            </a:r>
          </a:p>
        </p:txBody>
      </p:sp>
      <p:sp>
        <p:nvSpPr>
          <p:cNvPr id="43" name="Rounded Rectangle 42">
            <a:extLst>
              <a:ext uri="{FF2B5EF4-FFF2-40B4-BE49-F238E27FC236}">
                <a16:creationId xmlns:a16="http://schemas.microsoft.com/office/drawing/2014/main" id="{ECF0AD54-6295-6F4C-BBB2-143728A06542}"/>
              </a:ext>
            </a:extLst>
          </p:cNvPr>
          <p:cNvSpPr/>
          <p:nvPr/>
        </p:nvSpPr>
        <p:spPr>
          <a:xfrm>
            <a:off x="8972616" y="730939"/>
            <a:ext cx="3128457" cy="1277568"/>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4" name="TextBox 43">
            <a:extLst>
              <a:ext uri="{FF2B5EF4-FFF2-40B4-BE49-F238E27FC236}">
                <a16:creationId xmlns:a16="http://schemas.microsoft.com/office/drawing/2014/main" id="{EA7B2598-EC6D-8D4D-8F87-483DD9A035CD}"/>
              </a:ext>
            </a:extLst>
          </p:cNvPr>
          <p:cNvSpPr txBox="1"/>
          <p:nvPr/>
        </p:nvSpPr>
        <p:spPr>
          <a:xfrm>
            <a:off x="9099484" y="736715"/>
            <a:ext cx="300158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Um</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before o’clock means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rPr>
              <a:t>um</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drei</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Uhr</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a:t>
            </a:r>
            <a:b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b="1" i="1" u="none" strike="noStrike" kern="1200" cap="none" spc="0" normalizeH="0" baseline="0" noProof="0" dirty="0">
                <a:ln>
                  <a:noFill/>
                </a:ln>
                <a:solidFill>
                  <a:srgbClr val="DAA520"/>
                </a:solidFill>
                <a:effectLst/>
                <a:uLnTx/>
                <a:uFillTx/>
                <a:latin typeface="Century Gothic" panose="020F0302020204030204"/>
                <a:ea typeface="+mn-ea"/>
                <a:cs typeface="+mn-cs"/>
              </a:rPr>
              <a:t>at</a:t>
            </a:r>
            <a:r>
              <a:rPr kumimoji="0" lang="en-GB" sz="2000" b="0" i="1" u="none" strike="noStrike" kern="1200" cap="none" spc="0" normalizeH="0" baseline="0" noProof="0" dirty="0">
                <a:ln>
                  <a:noFill/>
                </a:ln>
                <a:solidFill>
                  <a:prstClr val="white"/>
                </a:solidFill>
                <a:effectLst/>
                <a:uLnTx/>
                <a:uFillTx/>
                <a:latin typeface="Century Gothic" panose="020F0302020204030204"/>
                <a:ea typeface="+mn-ea"/>
                <a:cs typeface="+mn-cs"/>
              </a:rPr>
              <a:t> three o’clock</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4" name="Picture 13" descr="A picture containing text, clock&#10;&#10;Description automatically generated">
            <a:extLst>
              <a:ext uri="{FF2B5EF4-FFF2-40B4-BE49-F238E27FC236}">
                <a16:creationId xmlns:a16="http://schemas.microsoft.com/office/drawing/2014/main" id="{419FAF4B-4584-4419-9D46-B993E7A60B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7027" y="2458031"/>
            <a:ext cx="975166" cy="491820"/>
          </a:xfrm>
          <a:prstGeom prst="rect">
            <a:avLst/>
          </a:prstGeom>
        </p:spPr>
      </p:pic>
      <p:sp>
        <p:nvSpPr>
          <p:cNvPr id="34" name="TextBox 33">
            <a:extLst>
              <a:ext uri="{FF2B5EF4-FFF2-40B4-BE49-F238E27FC236}">
                <a16:creationId xmlns:a16="http://schemas.microsoft.com/office/drawing/2014/main" id="{A1263343-A444-4340-8AFF-3FC8AD36DBFF}"/>
              </a:ext>
            </a:extLst>
          </p:cNvPr>
          <p:cNvSpPr txBox="1"/>
          <p:nvPr/>
        </p:nvSpPr>
        <p:spPr>
          <a:xfrm>
            <a:off x="774610" y="4054973"/>
            <a:ext cx="3297822" cy="461665"/>
          </a:xfrm>
          <a:prstGeom prst="rect">
            <a:avLst/>
          </a:prstGeom>
          <a:solidFill>
            <a:srgbClr val="FFF4E7"/>
          </a:solidFill>
          <a:ln>
            <a:solidFill>
              <a:srgbClr val="1E3764"/>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drei</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Uhr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dreißig</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9" name="TextBox 38">
            <a:extLst>
              <a:ext uri="{FF2B5EF4-FFF2-40B4-BE49-F238E27FC236}">
                <a16:creationId xmlns:a16="http://schemas.microsoft.com/office/drawing/2014/main" id="{914F996A-34D1-476D-94B9-3764D64CE630}"/>
              </a:ext>
            </a:extLst>
          </p:cNvPr>
          <p:cNvSpPr txBox="1"/>
          <p:nvPr/>
        </p:nvSpPr>
        <p:spPr>
          <a:xfrm>
            <a:off x="1710762" y="2812008"/>
            <a:ext cx="2101857" cy="461665"/>
          </a:xfrm>
          <a:prstGeom prst="rect">
            <a:avLst/>
          </a:prstGeom>
          <a:solidFill>
            <a:srgbClr val="FFF4E7"/>
          </a:solidFill>
          <a:ln>
            <a:solidFill>
              <a:srgbClr val="1E3764"/>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Uhr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10" name="Picture 9" descr="A picture containing text, clock&#10;&#10;Description automatically generated">
            <a:extLst>
              <a:ext uri="{FF2B5EF4-FFF2-40B4-BE49-F238E27FC236}">
                <a16:creationId xmlns:a16="http://schemas.microsoft.com/office/drawing/2014/main" id="{C69698E7-868C-405E-A4A2-3E95043AF0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1482" y="3487335"/>
            <a:ext cx="963181" cy="491819"/>
          </a:xfrm>
          <a:prstGeom prst="rect">
            <a:avLst/>
          </a:prstGeom>
        </p:spPr>
      </p:pic>
      <p:sp>
        <p:nvSpPr>
          <p:cNvPr id="22" name="Speech Bubble: Rectangle with Corners Rounded 21">
            <a:extLst>
              <a:ext uri="{FF2B5EF4-FFF2-40B4-BE49-F238E27FC236}">
                <a16:creationId xmlns:a16="http://schemas.microsoft.com/office/drawing/2014/main" id="{66915355-781A-485E-B2B9-616559C39B4D}"/>
              </a:ext>
            </a:extLst>
          </p:cNvPr>
          <p:cNvSpPr/>
          <p:nvPr/>
        </p:nvSpPr>
        <p:spPr>
          <a:xfrm>
            <a:off x="8339310" y="2181419"/>
            <a:ext cx="3711123" cy="1045043"/>
          </a:xfrm>
          <a:prstGeom prst="wedgeRoundRectCallout">
            <a:avLst>
              <a:gd name="adj1" fmla="val -59116"/>
              <a:gd name="adj2" fmla="val -18235"/>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With </a:t>
            </a:r>
            <a:r>
              <a:rPr kumimoji="0" lang="en-GB" sz="2000" b="0" i="0" u="sng" strike="noStrike" kern="1200" cap="none" spc="0" normalizeH="0" baseline="0" noProof="0" dirty="0">
                <a:ln>
                  <a:noFill/>
                </a:ln>
                <a:solidFill>
                  <a:prstClr val="white"/>
                </a:solidFill>
                <a:effectLst/>
                <a:uLnTx/>
                <a:uFillTx/>
                <a:latin typeface="Century Gothic" panose="020F0302020204030204"/>
                <a:ea typeface="+mn-ea"/>
                <a:cs typeface="+mn-cs"/>
              </a:rPr>
              <a:t>on the hour</a:t>
            </a:r>
            <a:r>
              <a:rPr kumimoji="0" lang="en-GB" sz="2000" b="0" i="0"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time before midday, 24-</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 and 12-hour clock are the same.</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5" name="Speech Bubble: Rectangle with Corners Rounded 44">
            <a:extLst>
              <a:ext uri="{FF2B5EF4-FFF2-40B4-BE49-F238E27FC236}">
                <a16:creationId xmlns:a16="http://schemas.microsoft.com/office/drawing/2014/main" id="{3E1357BD-8A92-4B8B-B526-62A4D1C17826}"/>
              </a:ext>
            </a:extLst>
          </p:cNvPr>
          <p:cNvSpPr/>
          <p:nvPr/>
        </p:nvSpPr>
        <p:spPr>
          <a:xfrm>
            <a:off x="3745089" y="341594"/>
            <a:ext cx="4119637" cy="424355"/>
          </a:xfrm>
          <a:prstGeom prst="wedgeRoundRectCallout">
            <a:avLst>
              <a:gd name="adj1" fmla="val -56460"/>
              <a:gd name="adj2" fmla="val 14920"/>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Wie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sagt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man das auf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Englisch</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47" name="Rectangle 46">
            <a:extLst>
              <a:ext uri="{FF2B5EF4-FFF2-40B4-BE49-F238E27FC236}">
                <a16:creationId xmlns:a16="http://schemas.microsoft.com/office/drawing/2014/main" id="{C205D2FD-2779-4183-B9B4-627CB0053089}"/>
              </a:ext>
            </a:extLst>
          </p:cNvPr>
          <p:cNvSpPr/>
          <p:nvPr/>
        </p:nvSpPr>
        <p:spPr>
          <a:xfrm>
            <a:off x="1710762" y="2372160"/>
            <a:ext cx="218200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115076"/>
                </a:solidFill>
                <a:effectLst/>
                <a:uLnTx/>
                <a:uFillTx/>
                <a:latin typeface="Century Gothic" panose="020F0302020204030204"/>
                <a:ea typeface="+mn-ea"/>
                <a:cs typeface="+mn-cs"/>
              </a:rPr>
              <a:t>It is four o’clock.</a:t>
            </a:r>
          </a:p>
        </p:txBody>
      </p:sp>
      <p:sp>
        <p:nvSpPr>
          <p:cNvPr id="26" name="Rectangle 25">
            <a:extLst>
              <a:ext uri="{FF2B5EF4-FFF2-40B4-BE49-F238E27FC236}">
                <a16:creationId xmlns:a16="http://schemas.microsoft.com/office/drawing/2014/main" id="{4AE5D2FC-6DDB-4D14-ADA1-BE1E84AAA489}"/>
              </a:ext>
            </a:extLst>
          </p:cNvPr>
          <p:cNvSpPr/>
          <p:nvPr/>
        </p:nvSpPr>
        <p:spPr>
          <a:xfrm>
            <a:off x="1755645" y="3539398"/>
            <a:ext cx="201208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115076"/>
                </a:solidFill>
                <a:effectLst/>
                <a:uLnTx/>
                <a:uFillTx/>
                <a:latin typeface="Century Gothic" panose="020F0302020204030204"/>
                <a:ea typeface="+mn-ea"/>
                <a:cs typeface="+mn-cs"/>
              </a:rPr>
              <a:t>It is three thirty.</a:t>
            </a:r>
          </a:p>
        </p:txBody>
      </p:sp>
      <p:sp>
        <p:nvSpPr>
          <p:cNvPr id="27" name="TextBox 26">
            <a:extLst>
              <a:ext uri="{FF2B5EF4-FFF2-40B4-BE49-F238E27FC236}">
                <a16:creationId xmlns:a16="http://schemas.microsoft.com/office/drawing/2014/main" id="{D8DB2F2E-4EBD-4EF5-B976-46BF2AC99F8F}"/>
              </a:ext>
            </a:extLst>
          </p:cNvPr>
          <p:cNvSpPr txBox="1"/>
          <p:nvPr/>
        </p:nvSpPr>
        <p:spPr>
          <a:xfrm>
            <a:off x="774611" y="5084276"/>
            <a:ext cx="3390990" cy="461665"/>
          </a:xfrm>
          <a:prstGeom prst="rect">
            <a:avLst/>
          </a:prstGeom>
          <a:solidFill>
            <a:srgbClr val="FFF4E7"/>
          </a:solidFill>
          <a:ln>
            <a:solidFill>
              <a:srgbClr val="1E3764"/>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zwölf</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Uhr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fünfzig</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8" name="Rectangle 27">
            <a:extLst>
              <a:ext uri="{FF2B5EF4-FFF2-40B4-BE49-F238E27FC236}">
                <a16:creationId xmlns:a16="http://schemas.microsoft.com/office/drawing/2014/main" id="{3B2E2E45-86B7-402A-A9D2-68B038C0965D}"/>
              </a:ext>
            </a:extLst>
          </p:cNvPr>
          <p:cNvSpPr/>
          <p:nvPr/>
        </p:nvSpPr>
        <p:spPr>
          <a:xfrm>
            <a:off x="1755645" y="4644520"/>
            <a:ext cx="2024913"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115076"/>
                </a:solidFill>
                <a:effectLst/>
                <a:uLnTx/>
                <a:uFillTx/>
                <a:latin typeface="Century Gothic" panose="020F0302020204030204"/>
                <a:ea typeface="+mn-ea"/>
                <a:cs typeface="+mn-cs"/>
              </a:rPr>
              <a:t>It is twelve fifty.</a:t>
            </a:r>
          </a:p>
        </p:txBody>
      </p:sp>
      <p:sp>
        <p:nvSpPr>
          <p:cNvPr id="19" name="TextBox 18">
            <a:extLst>
              <a:ext uri="{FF2B5EF4-FFF2-40B4-BE49-F238E27FC236}">
                <a16:creationId xmlns:a16="http://schemas.microsoft.com/office/drawing/2014/main" id="{A727C650-B345-40BF-B638-C755ADBF8F4A}"/>
              </a:ext>
            </a:extLst>
          </p:cNvPr>
          <p:cNvSpPr txBox="1"/>
          <p:nvPr/>
        </p:nvSpPr>
        <p:spPr>
          <a:xfrm>
            <a:off x="1578515" y="1834326"/>
            <a:ext cx="2366353" cy="461665"/>
          </a:xfrm>
          <a:prstGeom prst="rect">
            <a:avLst/>
          </a:prstGeom>
          <a:solidFill>
            <a:srgbClr val="EBEFF7"/>
          </a:solidFill>
          <a:ln>
            <a:solidFill>
              <a:srgbClr val="1E3764"/>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24-hour clock:</a:t>
            </a:r>
          </a:p>
        </p:txBody>
      </p:sp>
      <p:sp>
        <p:nvSpPr>
          <p:cNvPr id="20" name="TextBox 19">
            <a:extLst>
              <a:ext uri="{FF2B5EF4-FFF2-40B4-BE49-F238E27FC236}">
                <a16:creationId xmlns:a16="http://schemas.microsoft.com/office/drawing/2014/main" id="{43B9376C-2D42-44A2-9EB9-59E9A6916624}"/>
              </a:ext>
            </a:extLst>
          </p:cNvPr>
          <p:cNvSpPr txBox="1"/>
          <p:nvPr/>
        </p:nvSpPr>
        <p:spPr>
          <a:xfrm>
            <a:off x="5496421" y="1831853"/>
            <a:ext cx="2281394" cy="461665"/>
          </a:xfrm>
          <a:prstGeom prst="rect">
            <a:avLst/>
          </a:prstGeom>
          <a:solidFill>
            <a:srgbClr val="EBEFF7"/>
          </a:solidFill>
          <a:ln>
            <a:solidFill>
              <a:srgbClr val="1E3764"/>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12-hour clock:</a:t>
            </a:r>
          </a:p>
        </p:txBody>
      </p:sp>
      <p:sp>
        <p:nvSpPr>
          <p:cNvPr id="21" name="TextBox 20">
            <a:extLst>
              <a:ext uri="{FF2B5EF4-FFF2-40B4-BE49-F238E27FC236}">
                <a16:creationId xmlns:a16="http://schemas.microsoft.com/office/drawing/2014/main" id="{B1F0BD75-749A-463D-9DFF-C9DA3200BDCE}"/>
              </a:ext>
            </a:extLst>
          </p:cNvPr>
          <p:cNvSpPr txBox="1"/>
          <p:nvPr/>
        </p:nvSpPr>
        <p:spPr>
          <a:xfrm>
            <a:off x="5586189" y="2856668"/>
            <a:ext cx="2101857" cy="461665"/>
          </a:xfrm>
          <a:prstGeom prst="rect">
            <a:avLst/>
          </a:prstGeom>
          <a:solidFill>
            <a:srgbClr val="FFF4E7"/>
          </a:solidFill>
          <a:ln>
            <a:solidFill>
              <a:srgbClr val="1E3764"/>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Uhr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23" name="Picture 22" descr="A picture containing text, clock&#10;&#10;Description automatically generated">
            <a:extLst>
              <a:ext uri="{FF2B5EF4-FFF2-40B4-BE49-F238E27FC236}">
                <a16:creationId xmlns:a16="http://schemas.microsoft.com/office/drawing/2014/main" id="{3273FD01-4223-4059-A937-061DDED4366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53323" y="2408666"/>
            <a:ext cx="730326" cy="730326"/>
          </a:xfrm>
          <a:prstGeom prst="rect">
            <a:avLst/>
          </a:prstGeom>
        </p:spPr>
      </p:pic>
      <p:sp>
        <p:nvSpPr>
          <p:cNvPr id="24" name="Rectangle 23">
            <a:extLst>
              <a:ext uri="{FF2B5EF4-FFF2-40B4-BE49-F238E27FC236}">
                <a16:creationId xmlns:a16="http://schemas.microsoft.com/office/drawing/2014/main" id="{08D1AB90-E980-4332-A7E9-14B7AF8F8CF4}"/>
              </a:ext>
            </a:extLst>
          </p:cNvPr>
          <p:cNvSpPr/>
          <p:nvPr/>
        </p:nvSpPr>
        <p:spPr>
          <a:xfrm>
            <a:off x="5586189" y="2393052"/>
            <a:ext cx="218200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115076"/>
                </a:solidFill>
                <a:effectLst/>
                <a:uLnTx/>
                <a:uFillTx/>
                <a:latin typeface="Century Gothic" panose="020F0302020204030204"/>
                <a:ea typeface="+mn-ea"/>
                <a:cs typeface="+mn-cs"/>
              </a:rPr>
              <a:t>It is four o’clock.</a:t>
            </a:r>
          </a:p>
        </p:txBody>
      </p:sp>
      <p:sp>
        <p:nvSpPr>
          <p:cNvPr id="25" name="TextBox 24">
            <a:extLst>
              <a:ext uri="{FF2B5EF4-FFF2-40B4-BE49-F238E27FC236}">
                <a16:creationId xmlns:a16="http://schemas.microsoft.com/office/drawing/2014/main" id="{81D0B705-7025-466F-8ED7-C181D32E7927}"/>
              </a:ext>
            </a:extLst>
          </p:cNvPr>
          <p:cNvSpPr txBox="1"/>
          <p:nvPr/>
        </p:nvSpPr>
        <p:spPr>
          <a:xfrm>
            <a:off x="5586189" y="4040536"/>
            <a:ext cx="2422146" cy="461665"/>
          </a:xfrm>
          <a:prstGeom prst="rect">
            <a:avLst/>
          </a:prstGeom>
          <a:solidFill>
            <a:srgbClr val="FFF4E7"/>
          </a:solidFill>
          <a:ln>
            <a:solidFill>
              <a:srgbClr val="1E3764"/>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halb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29" name="Picture 28" descr="A picture containing text, clock&#10;&#10;Description automatically generated">
            <a:extLst>
              <a:ext uri="{FF2B5EF4-FFF2-40B4-BE49-F238E27FC236}">
                <a16:creationId xmlns:a16="http://schemas.microsoft.com/office/drawing/2014/main" id="{6B1FC939-D7C3-4CBB-8E54-0ECF0B254C1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61427" y="3392147"/>
            <a:ext cx="722222" cy="722222"/>
          </a:xfrm>
          <a:prstGeom prst="rect">
            <a:avLst/>
          </a:prstGeom>
        </p:spPr>
      </p:pic>
      <p:sp>
        <p:nvSpPr>
          <p:cNvPr id="30" name="Rectangle 29">
            <a:extLst>
              <a:ext uri="{FF2B5EF4-FFF2-40B4-BE49-F238E27FC236}">
                <a16:creationId xmlns:a16="http://schemas.microsoft.com/office/drawing/2014/main" id="{5051F169-03B4-462A-9F9E-ECA3B745D4EF}"/>
              </a:ext>
            </a:extLst>
          </p:cNvPr>
          <p:cNvSpPr/>
          <p:nvPr/>
        </p:nvSpPr>
        <p:spPr>
          <a:xfrm>
            <a:off x="5250956" y="3450300"/>
            <a:ext cx="4084773"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115076"/>
                </a:solidFill>
                <a:effectLst/>
                <a:uLnTx/>
                <a:uFillTx/>
                <a:latin typeface="Century Gothic" panose="020F0302020204030204"/>
                <a:ea typeface="+mn-ea"/>
                <a:cs typeface="+mn-cs"/>
              </a:rPr>
              <a:t>It is half past three (half to four).</a:t>
            </a:r>
          </a:p>
        </p:txBody>
      </p:sp>
      <p:sp>
        <p:nvSpPr>
          <p:cNvPr id="35" name="Speech Bubble: Rectangle with Corners Rounded 34">
            <a:extLst>
              <a:ext uri="{FF2B5EF4-FFF2-40B4-BE49-F238E27FC236}">
                <a16:creationId xmlns:a16="http://schemas.microsoft.com/office/drawing/2014/main" id="{B3501B88-B450-4D80-BD1D-5CDEC6DE1854}"/>
              </a:ext>
            </a:extLst>
          </p:cNvPr>
          <p:cNvSpPr/>
          <p:nvPr/>
        </p:nvSpPr>
        <p:spPr>
          <a:xfrm>
            <a:off x="8752611" y="3763283"/>
            <a:ext cx="3297822" cy="1045043"/>
          </a:xfrm>
          <a:prstGeom prst="wedgeRoundRectCallout">
            <a:avLst>
              <a:gd name="adj1" fmla="val -69129"/>
              <a:gd name="adj2" fmla="val -48616"/>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000" dirty="0">
                <a:solidFill>
                  <a:schemeClr val="bg1"/>
                </a:solidFill>
              </a:rPr>
              <a:t>Remember: use </a:t>
            </a:r>
            <a:r>
              <a:rPr lang="en-US" sz="2000" b="1" dirty="0" err="1">
                <a:solidFill>
                  <a:schemeClr val="bg1"/>
                </a:solidFill>
              </a:rPr>
              <a:t>halb</a:t>
            </a:r>
            <a:r>
              <a:rPr lang="en-US" sz="2000" dirty="0">
                <a:solidFill>
                  <a:schemeClr val="bg1"/>
                </a:solidFill>
              </a:rPr>
              <a:t> (half) to mean </a:t>
            </a:r>
            <a:r>
              <a:rPr lang="en-US" sz="2000" i="1" dirty="0">
                <a:solidFill>
                  <a:schemeClr val="bg1"/>
                </a:solidFill>
              </a:rPr>
              <a:t>half </a:t>
            </a:r>
            <a:r>
              <a:rPr lang="en-US" sz="2000" b="1" i="1" u="sng" dirty="0">
                <a:solidFill>
                  <a:schemeClr val="bg1"/>
                </a:solidFill>
              </a:rPr>
              <a:t>to</a:t>
            </a:r>
            <a:r>
              <a:rPr lang="en-US" sz="2000" i="1" dirty="0">
                <a:solidFill>
                  <a:schemeClr val="bg1"/>
                </a:solidFill>
              </a:rPr>
              <a:t> the next hour</a:t>
            </a:r>
            <a:r>
              <a:rPr lang="en-US" sz="2000" dirty="0">
                <a:solidFill>
                  <a:schemeClr val="bg1"/>
                </a:solidFill>
              </a:rPr>
              <a:t>.</a:t>
            </a:r>
          </a:p>
        </p:txBody>
      </p:sp>
      <p:sp>
        <p:nvSpPr>
          <p:cNvPr id="37" name="Rectangle 36">
            <a:extLst>
              <a:ext uri="{FF2B5EF4-FFF2-40B4-BE49-F238E27FC236}">
                <a16:creationId xmlns:a16="http://schemas.microsoft.com/office/drawing/2014/main" id="{6F7A5753-A99C-45E6-A86E-6C362F3842B5}"/>
              </a:ext>
            </a:extLst>
          </p:cNvPr>
          <p:cNvSpPr/>
          <p:nvPr/>
        </p:nvSpPr>
        <p:spPr>
          <a:xfrm>
            <a:off x="5498212" y="4666995"/>
            <a:ext cx="198964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115076"/>
                </a:solidFill>
                <a:effectLst/>
                <a:uLnTx/>
                <a:uFillTx/>
                <a:latin typeface="Century Gothic" panose="020F0302020204030204"/>
                <a:ea typeface="+mn-ea"/>
                <a:cs typeface="+mn-cs"/>
              </a:rPr>
              <a:t>It</a:t>
            </a:r>
            <a:r>
              <a:rPr kumimoji="0" lang="en-GB" sz="2000" b="0" i="1" u="none" strike="noStrike" kern="1200" cap="none" spc="0" normalizeH="0" noProof="0" dirty="0">
                <a:ln>
                  <a:noFill/>
                </a:ln>
                <a:solidFill>
                  <a:srgbClr val="115076"/>
                </a:solidFill>
                <a:effectLst/>
                <a:uLnTx/>
                <a:uFillTx/>
                <a:latin typeface="Century Gothic" panose="020F0302020204030204"/>
                <a:ea typeface="+mn-ea"/>
                <a:cs typeface="+mn-cs"/>
              </a:rPr>
              <a:t> is </a:t>
            </a:r>
            <a:r>
              <a:rPr kumimoji="0" lang="en-GB" sz="2000" b="0" i="1" u="none" strike="noStrike" kern="1200" cap="none" spc="0" normalizeH="0" baseline="0" noProof="0" dirty="0">
                <a:ln>
                  <a:noFill/>
                </a:ln>
                <a:solidFill>
                  <a:srgbClr val="115076"/>
                </a:solidFill>
                <a:effectLst/>
                <a:uLnTx/>
                <a:uFillTx/>
                <a:latin typeface="Century Gothic" panose="020F0302020204030204"/>
                <a:ea typeface="+mn-ea"/>
                <a:cs typeface="+mn-cs"/>
              </a:rPr>
              <a:t>ten to one.</a:t>
            </a:r>
          </a:p>
        </p:txBody>
      </p:sp>
      <p:sp>
        <p:nvSpPr>
          <p:cNvPr id="38" name="TextBox 37">
            <a:extLst>
              <a:ext uri="{FF2B5EF4-FFF2-40B4-BE49-F238E27FC236}">
                <a16:creationId xmlns:a16="http://schemas.microsoft.com/office/drawing/2014/main" id="{36D3642A-9E1E-493E-BD1D-BE58CCA9536E}"/>
              </a:ext>
            </a:extLst>
          </p:cNvPr>
          <p:cNvSpPr txBox="1"/>
          <p:nvPr/>
        </p:nvSpPr>
        <p:spPr>
          <a:xfrm>
            <a:off x="5534768" y="5052773"/>
            <a:ext cx="2936131" cy="461665"/>
          </a:xfrm>
          <a:prstGeom prst="rect">
            <a:avLst/>
          </a:prstGeom>
          <a:solidFill>
            <a:srgbClr val="FFF4E7"/>
          </a:solidFill>
          <a:ln>
            <a:solidFill>
              <a:srgbClr val="1E3764"/>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zehn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vor</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6" name="Speech Bubble: Rectangle with Corners Rounded 35">
            <a:extLst>
              <a:ext uri="{FF2B5EF4-FFF2-40B4-BE49-F238E27FC236}">
                <a16:creationId xmlns:a16="http://schemas.microsoft.com/office/drawing/2014/main" id="{F66B45F1-0696-4AB4-A5A6-4571F00C8A93}"/>
              </a:ext>
            </a:extLst>
          </p:cNvPr>
          <p:cNvSpPr/>
          <p:nvPr/>
        </p:nvSpPr>
        <p:spPr>
          <a:xfrm>
            <a:off x="8752611" y="5067105"/>
            <a:ext cx="3297822" cy="789504"/>
          </a:xfrm>
          <a:prstGeom prst="wedgeRoundRectCallout">
            <a:avLst>
              <a:gd name="adj1" fmla="val -59887"/>
              <a:gd name="adj2" fmla="val -22878"/>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000" dirty="0">
                <a:solidFill>
                  <a:schemeClr val="bg1"/>
                </a:solidFill>
              </a:rPr>
              <a:t>Use </a:t>
            </a:r>
            <a:r>
              <a:rPr lang="en-US" sz="2000" b="1" dirty="0" err="1">
                <a:solidFill>
                  <a:schemeClr val="bg1"/>
                </a:solidFill>
              </a:rPr>
              <a:t>vor</a:t>
            </a:r>
            <a:r>
              <a:rPr lang="en-US" sz="2000" dirty="0">
                <a:solidFill>
                  <a:schemeClr val="bg1"/>
                </a:solidFill>
              </a:rPr>
              <a:t> to mean </a:t>
            </a:r>
            <a:r>
              <a:rPr lang="en-US" sz="2000" i="1" dirty="0">
                <a:solidFill>
                  <a:schemeClr val="bg1"/>
                </a:solidFill>
              </a:rPr>
              <a:t>to </a:t>
            </a:r>
            <a:r>
              <a:rPr lang="en-US" sz="2000" dirty="0">
                <a:solidFill>
                  <a:schemeClr val="bg1"/>
                </a:solidFill>
              </a:rPr>
              <a:t>and </a:t>
            </a:r>
            <a:r>
              <a:rPr lang="en-US" sz="2000" b="1" dirty="0" err="1">
                <a:solidFill>
                  <a:schemeClr val="bg1"/>
                </a:solidFill>
              </a:rPr>
              <a:t>nach</a:t>
            </a:r>
            <a:r>
              <a:rPr lang="en-US" sz="2000" b="1" dirty="0">
                <a:solidFill>
                  <a:schemeClr val="bg1"/>
                </a:solidFill>
              </a:rPr>
              <a:t> </a:t>
            </a:r>
            <a:r>
              <a:rPr lang="en-US" sz="2000" dirty="0">
                <a:solidFill>
                  <a:schemeClr val="bg1"/>
                </a:solidFill>
              </a:rPr>
              <a:t>to mean </a:t>
            </a:r>
            <a:r>
              <a:rPr lang="en-US" sz="2000" i="1" dirty="0">
                <a:solidFill>
                  <a:schemeClr val="bg1"/>
                </a:solidFill>
              </a:rPr>
              <a:t>past</a:t>
            </a:r>
            <a:r>
              <a:rPr lang="en-US" sz="2000" dirty="0">
                <a:solidFill>
                  <a:schemeClr val="bg1"/>
                </a:solidFill>
              </a:rPr>
              <a:t>.</a:t>
            </a:r>
          </a:p>
        </p:txBody>
      </p:sp>
      <p:sp>
        <p:nvSpPr>
          <p:cNvPr id="40" name="Rectangle 39">
            <a:extLst>
              <a:ext uri="{FF2B5EF4-FFF2-40B4-BE49-F238E27FC236}">
                <a16:creationId xmlns:a16="http://schemas.microsoft.com/office/drawing/2014/main" id="{0D305B93-9577-46E9-BEB4-A6335DEF31BD}"/>
              </a:ext>
            </a:extLst>
          </p:cNvPr>
          <p:cNvSpPr/>
          <p:nvPr/>
        </p:nvSpPr>
        <p:spPr>
          <a:xfrm>
            <a:off x="5464282" y="5522164"/>
            <a:ext cx="2270173"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115076"/>
                </a:solidFill>
                <a:effectLst/>
                <a:uLnTx/>
                <a:uFillTx/>
                <a:latin typeface="Century Gothic" panose="020F0302020204030204"/>
                <a:ea typeface="+mn-ea"/>
                <a:cs typeface="+mn-cs"/>
              </a:rPr>
              <a:t>It</a:t>
            </a:r>
            <a:r>
              <a:rPr kumimoji="0" lang="en-GB" sz="2000" b="0" i="1" u="none" strike="noStrike" kern="1200" cap="none" spc="0" normalizeH="0" noProof="0" dirty="0">
                <a:ln>
                  <a:noFill/>
                </a:ln>
                <a:solidFill>
                  <a:srgbClr val="115076"/>
                </a:solidFill>
                <a:effectLst/>
                <a:uLnTx/>
                <a:uFillTx/>
                <a:latin typeface="Century Gothic" panose="020F0302020204030204"/>
                <a:ea typeface="+mn-ea"/>
                <a:cs typeface="+mn-cs"/>
              </a:rPr>
              <a:t> is </a:t>
            </a:r>
            <a:r>
              <a:rPr kumimoji="0" lang="en-GB" sz="2000" b="0" i="1" u="none" strike="noStrike" kern="1200" cap="none" spc="0" normalizeH="0" baseline="0" noProof="0" dirty="0">
                <a:ln>
                  <a:noFill/>
                </a:ln>
                <a:solidFill>
                  <a:srgbClr val="115076"/>
                </a:solidFill>
                <a:effectLst/>
                <a:uLnTx/>
                <a:uFillTx/>
                <a:latin typeface="Century Gothic" panose="020F0302020204030204"/>
                <a:ea typeface="+mn-ea"/>
                <a:cs typeface="+mn-cs"/>
              </a:rPr>
              <a:t>ten past one.</a:t>
            </a:r>
          </a:p>
        </p:txBody>
      </p:sp>
      <p:sp>
        <p:nvSpPr>
          <p:cNvPr id="42" name="TextBox 41">
            <a:extLst>
              <a:ext uri="{FF2B5EF4-FFF2-40B4-BE49-F238E27FC236}">
                <a16:creationId xmlns:a16="http://schemas.microsoft.com/office/drawing/2014/main" id="{204767B8-ED18-48DF-B1B8-A22C8BFBDA28}"/>
              </a:ext>
            </a:extLst>
          </p:cNvPr>
          <p:cNvSpPr txBox="1"/>
          <p:nvPr/>
        </p:nvSpPr>
        <p:spPr>
          <a:xfrm>
            <a:off x="5534767" y="5883690"/>
            <a:ext cx="3217844" cy="461665"/>
          </a:xfrm>
          <a:prstGeom prst="rect">
            <a:avLst/>
          </a:prstGeom>
          <a:solidFill>
            <a:srgbClr val="FFF4E7"/>
          </a:solidFill>
          <a:ln>
            <a:solidFill>
              <a:srgbClr val="1E3764"/>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zehn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2343226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8"/>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7"/>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6"/>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7"/>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8"/>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40"/>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42"/>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44">
                                            <p:txEl>
                                              <p:pRg st="0" end="0"/>
                                            </p:txEl>
                                          </p:spTgt>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43"/>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4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43" grpId="0" animBg="1"/>
      <p:bldP spid="34" grpId="0" animBg="1"/>
      <p:bldP spid="39" grpId="0" animBg="1"/>
      <p:bldP spid="22" grpId="0" animBg="1"/>
      <p:bldP spid="45" grpId="0" animBg="1"/>
      <p:bldP spid="47" grpId="0"/>
      <p:bldP spid="26" grpId="0"/>
      <p:bldP spid="27" grpId="0" animBg="1"/>
      <p:bldP spid="28" grpId="0"/>
      <p:bldP spid="19" grpId="0" animBg="1"/>
      <p:bldP spid="20" grpId="0" animBg="1"/>
      <p:bldP spid="21" grpId="0" animBg="1"/>
      <p:bldP spid="24" grpId="0"/>
      <p:bldP spid="25" grpId="0" animBg="1"/>
      <p:bldP spid="30" grpId="0"/>
      <p:bldP spid="35" grpId="0" animBg="1"/>
      <p:bldP spid="37" grpId="0"/>
      <p:bldP spid="38" grpId="0" animBg="1"/>
      <p:bldP spid="36" grpId="0" animBg="1"/>
      <p:bldP spid="40" grpId="0"/>
      <p:bldP spid="4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BA12E7E-FACE-BC4A-8219-02618DD85860}"/>
              </a:ext>
            </a:extLst>
          </p:cNvPr>
          <p:cNvSpPr/>
          <p:nvPr/>
        </p:nvSpPr>
        <p:spPr>
          <a:xfrm>
            <a:off x="8456521" y="2558037"/>
            <a:ext cx="2154445" cy="2188028"/>
          </a:xfrm>
          <a:prstGeom prst="rect">
            <a:avLst/>
          </a:prstGeom>
          <a:solidFill>
            <a:srgbClr val="FFFBF7"/>
          </a:solid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A061E8A4-B156-BA48-9EA1-341CBA0EC9A8}"/>
              </a:ext>
            </a:extLst>
          </p:cNvPr>
          <p:cNvSpPr txBox="1"/>
          <p:nvPr/>
        </p:nvSpPr>
        <p:spPr>
          <a:xfrm>
            <a:off x="1211473" y="2092504"/>
            <a:ext cx="32678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 /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Partnerin</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a:t>
            </a:r>
          </a:p>
        </p:txBody>
      </p:sp>
      <p:sp>
        <p:nvSpPr>
          <p:cNvPr id="18" name="TextBox 17">
            <a:extLst>
              <a:ext uri="{FF2B5EF4-FFF2-40B4-BE49-F238E27FC236}">
                <a16:creationId xmlns:a16="http://schemas.microsoft.com/office/drawing/2014/main" id="{B6DF3D07-6969-6E46-8280-FADB0DADFB07}"/>
              </a:ext>
            </a:extLst>
          </p:cNvPr>
          <p:cNvSpPr txBox="1"/>
          <p:nvPr/>
        </p:nvSpPr>
        <p:spPr>
          <a:xfrm>
            <a:off x="7976265" y="2069501"/>
            <a:ext cx="311495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 /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Partnerin</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a:t>
            </a:r>
          </a:p>
        </p:txBody>
      </p:sp>
      <p:sp>
        <p:nvSpPr>
          <p:cNvPr id="24" name="Speech Bubble: Rectangle with Corners Rounded 76">
            <a:extLst>
              <a:ext uri="{FF2B5EF4-FFF2-40B4-BE49-F238E27FC236}">
                <a16:creationId xmlns:a16="http://schemas.microsoft.com/office/drawing/2014/main" id="{223A44C2-8C70-ED40-ACFE-2C144552C09D}"/>
              </a:ext>
            </a:extLst>
          </p:cNvPr>
          <p:cNvSpPr/>
          <p:nvPr/>
        </p:nvSpPr>
        <p:spPr>
          <a:xfrm>
            <a:off x="744791" y="5110330"/>
            <a:ext cx="4521661" cy="926369"/>
          </a:xfrm>
          <a:prstGeom prst="wedgeRoundRectCallout">
            <a:avLst>
              <a:gd name="adj1" fmla="val 30769"/>
              <a:gd name="adj2" fmla="val -126662"/>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F0302020204030204"/>
                <a:ea typeface="+mn-ea"/>
                <a:cs typeface="+mn-cs"/>
              </a:rPr>
              <a:t>Wann</a:t>
            </a:r>
            <a:r>
              <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F0302020204030204"/>
                <a:ea typeface="+mn-ea"/>
                <a:cs typeface="+mn-cs"/>
              </a:rPr>
              <a:t>bereitet</a:t>
            </a:r>
            <a:r>
              <a:rPr kumimoji="0" lang="en-GB" sz="2800" b="1"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en-GB" sz="2800" b="1" i="0" u="none" strike="noStrike" kern="1200" cap="none" spc="0" normalizeH="0" noProof="0" dirty="0" err="1">
                <a:ln>
                  <a:noFill/>
                </a:ln>
                <a:solidFill>
                  <a:prstClr val="white"/>
                </a:solidFill>
                <a:effectLst/>
                <a:uLnTx/>
                <a:uFillTx/>
                <a:latin typeface="Century Gothic" panose="020F0302020204030204"/>
                <a:ea typeface="+mn-ea"/>
                <a:cs typeface="+mn-cs"/>
              </a:rPr>
              <a:t>ihr</a:t>
            </a:r>
            <a:r>
              <a:rPr kumimoji="0" lang="en-GB" sz="2800" b="1"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en-GB" sz="2800" b="1" i="0" u="none" strike="noStrike" kern="1200" cap="none" spc="0" normalizeH="0" noProof="0" dirty="0" err="1">
                <a:ln>
                  <a:noFill/>
                </a:ln>
                <a:solidFill>
                  <a:prstClr val="white"/>
                </a:solidFill>
                <a:effectLst/>
                <a:uLnTx/>
                <a:uFillTx/>
                <a:latin typeface="Century Gothic" panose="020F0302020204030204"/>
                <a:ea typeface="+mn-ea"/>
                <a:cs typeface="+mn-cs"/>
              </a:rPr>
              <a:t>euch</a:t>
            </a:r>
            <a:r>
              <a:rPr kumimoji="0" lang="en-GB" sz="2800" b="1" i="0" u="none" strike="noStrike" kern="1200" cap="none" spc="0" normalizeH="0" noProof="0" dirty="0">
                <a:ln>
                  <a:noFill/>
                </a:ln>
                <a:solidFill>
                  <a:prstClr val="white"/>
                </a:solidFill>
                <a:effectLst/>
                <a:uLnTx/>
                <a:uFillTx/>
                <a:latin typeface="Century Gothic" panose="020F0302020204030204"/>
                <a:ea typeface="+mn-ea"/>
                <a:cs typeface="+mn-cs"/>
              </a:rPr>
              <a:t> auf das Fest </a:t>
            </a:r>
            <a:r>
              <a:rPr kumimoji="0" lang="en-GB" sz="2800" b="1" i="0" u="none" strike="noStrike" kern="1200" cap="none" spc="0" normalizeH="0" noProof="0" dirty="0" err="1">
                <a:ln>
                  <a:noFill/>
                </a:ln>
                <a:solidFill>
                  <a:prstClr val="white"/>
                </a:solidFill>
                <a:effectLst/>
                <a:uLnTx/>
                <a:uFillTx/>
                <a:latin typeface="Century Gothic" panose="020F0302020204030204"/>
                <a:ea typeface="+mn-ea"/>
                <a:cs typeface="+mn-cs"/>
              </a:rPr>
              <a:t>vor</a:t>
            </a:r>
            <a:r>
              <a:rPr kumimoji="0" lang="en-GB" sz="2800" b="1" i="0" u="none" strike="noStrike" kern="1200" cap="none" spc="0" normalizeH="0" noProof="0" dirty="0">
                <a:ln>
                  <a:noFill/>
                </a:ln>
                <a:solidFill>
                  <a:prstClr val="white"/>
                </a:solidFill>
                <a:effectLst/>
                <a:uLnTx/>
                <a:uFillTx/>
                <a:latin typeface="Century Gothic" panose="020F0302020204030204"/>
                <a:ea typeface="+mn-ea"/>
                <a:cs typeface="+mn-cs"/>
              </a:rPr>
              <a:t>?</a:t>
            </a:r>
            <a:endPar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0" name="Rectangle 29">
            <a:extLst>
              <a:ext uri="{FF2B5EF4-FFF2-40B4-BE49-F238E27FC236}">
                <a16:creationId xmlns:a16="http://schemas.microsoft.com/office/drawing/2014/main" id="{59C5A7BA-2A1F-5840-BB26-CAC5D2A17939}"/>
              </a:ext>
            </a:extLst>
          </p:cNvPr>
          <p:cNvSpPr/>
          <p:nvPr/>
        </p:nvSpPr>
        <p:spPr>
          <a:xfrm>
            <a:off x="1675384" y="2554169"/>
            <a:ext cx="2094609" cy="2188028"/>
          </a:xfrm>
          <a:prstGeom prst="rect">
            <a:avLst/>
          </a:prstGeom>
          <a:solidFill>
            <a:srgbClr val="FFFBF7"/>
          </a:solid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p:txBody>
      </p:sp>
      <p:sp>
        <p:nvSpPr>
          <p:cNvPr id="31" name="Rounded Rectangle 11">
            <a:extLst>
              <a:ext uri="{FF2B5EF4-FFF2-40B4-BE49-F238E27FC236}">
                <a16:creationId xmlns:a16="http://schemas.microsoft.com/office/drawing/2014/main" id="{E1718188-801C-4D51-AF30-7F477BB296FB}"/>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2" name="Picture 31" descr="background rectangle">
            <a:extLst>
              <a:ext uri="{FF2B5EF4-FFF2-40B4-BE49-F238E27FC236}">
                <a16:creationId xmlns:a16="http://schemas.microsoft.com/office/drawing/2014/main" id="{D8116A0C-27D4-4D93-9CDC-B21F2530B95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6745575" cy="869950"/>
          </a:xfrm>
          <a:prstGeom prst="rect">
            <a:avLst/>
          </a:prstGeom>
        </p:spPr>
      </p:pic>
      <p:sp>
        <p:nvSpPr>
          <p:cNvPr id="4" name="Title 3"/>
          <p:cNvSpPr>
            <a:spLocks noGrp="1"/>
          </p:cNvSpPr>
          <p:nvPr>
            <p:ph type="title"/>
          </p:nvPr>
        </p:nvSpPr>
        <p:spPr>
          <a:xfrm>
            <a:off x="76057" y="331071"/>
            <a:ext cx="6174842" cy="707849"/>
          </a:xfrm>
        </p:spPr>
        <p:txBody>
          <a:bodyPr>
            <a:normAutofit/>
          </a:bodyPr>
          <a:lstStyle/>
          <a:p>
            <a:r>
              <a:rPr lang="en-GB" sz="3600" b="1" dirty="0" err="1">
                <a:solidFill>
                  <a:schemeClr val="bg1"/>
                </a:solidFill>
              </a:rPr>
              <a:t>Wann</a:t>
            </a:r>
            <a:r>
              <a:rPr lang="en-GB" sz="3600" b="1" dirty="0">
                <a:solidFill>
                  <a:schemeClr val="bg1"/>
                </a:solidFill>
              </a:rPr>
              <a:t> </a:t>
            </a:r>
            <a:r>
              <a:rPr lang="en-GB" sz="3600" b="1" dirty="0" err="1">
                <a:solidFill>
                  <a:schemeClr val="bg1"/>
                </a:solidFill>
              </a:rPr>
              <a:t>macht</a:t>
            </a:r>
            <a:r>
              <a:rPr lang="en-GB" sz="3600" b="1" dirty="0">
                <a:solidFill>
                  <a:schemeClr val="bg1"/>
                </a:solidFill>
              </a:rPr>
              <a:t> </a:t>
            </a:r>
            <a:r>
              <a:rPr lang="en-GB" sz="3600" b="1" dirty="0" err="1">
                <a:solidFill>
                  <a:schemeClr val="bg1"/>
                </a:solidFill>
              </a:rPr>
              <a:t>ihr</a:t>
            </a:r>
            <a:r>
              <a:rPr lang="en-GB" sz="3600" b="1" dirty="0">
                <a:solidFill>
                  <a:schemeClr val="bg1"/>
                </a:solidFill>
              </a:rPr>
              <a:t> das?</a:t>
            </a:r>
          </a:p>
        </p:txBody>
      </p:sp>
      <p:sp>
        <p:nvSpPr>
          <p:cNvPr id="80" name="Speech Bubble: Rectangle with Corners Rounded 76">
            <a:extLst>
              <a:ext uri="{FF2B5EF4-FFF2-40B4-BE49-F238E27FC236}">
                <a16:creationId xmlns:a16="http://schemas.microsoft.com/office/drawing/2014/main" id="{68C7CAAB-74F6-40D5-BE62-ABC1F1F4F301}"/>
              </a:ext>
            </a:extLst>
          </p:cNvPr>
          <p:cNvSpPr/>
          <p:nvPr/>
        </p:nvSpPr>
        <p:spPr>
          <a:xfrm>
            <a:off x="7014920" y="5111047"/>
            <a:ext cx="4521661" cy="869950"/>
          </a:xfrm>
          <a:prstGeom prst="wedgeRoundRectCallout">
            <a:avLst>
              <a:gd name="adj1" fmla="val -37178"/>
              <a:gd name="adj2" fmla="val -130988"/>
              <a:gd name="adj3" fmla="val 16667"/>
            </a:avLst>
          </a:prstGeom>
          <a:solidFill>
            <a:schemeClr val="accent4">
              <a:lumMod val="40000"/>
              <a:lumOff val="6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E3764"/>
                </a:solidFill>
                <a:effectLst/>
                <a:uLnTx/>
                <a:uFillTx/>
                <a:latin typeface="Century Gothic" panose="020F0302020204030204"/>
                <a:ea typeface="+mn-ea"/>
                <a:cs typeface="+mn-cs"/>
              </a:rPr>
              <a:t>Um </a:t>
            </a:r>
            <a:r>
              <a:rPr kumimoji="0" lang="en-GB" sz="2800" b="1" i="0" u="none" strike="noStrike" kern="1200" cap="none" spc="0" normalizeH="0" baseline="0" noProof="0" dirty="0" err="1">
                <a:ln>
                  <a:noFill/>
                </a:ln>
                <a:solidFill>
                  <a:srgbClr val="1E3764"/>
                </a:solidFill>
                <a:effectLst/>
                <a:uLnTx/>
                <a:uFillTx/>
                <a:latin typeface="Century Gothic" panose="020F0302020204030204"/>
                <a:ea typeface="+mn-ea"/>
                <a:cs typeface="+mn-cs"/>
              </a:rPr>
              <a:t>halb</a:t>
            </a:r>
            <a:r>
              <a:rPr kumimoji="0" lang="en-GB" sz="2800" b="1" i="0" u="none" strike="noStrike" kern="1200" cap="none" spc="0" normalizeH="0" baseline="0" noProof="0" dirty="0">
                <a:ln>
                  <a:noFill/>
                </a:ln>
                <a:solidFill>
                  <a:srgbClr val="1E3764"/>
                </a:solidFill>
                <a:effectLst/>
                <a:uLnTx/>
                <a:uFillTx/>
                <a:latin typeface="Century Gothic" panose="020F0302020204030204"/>
                <a:ea typeface="+mn-ea"/>
                <a:cs typeface="+mn-cs"/>
              </a:rPr>
              <a:t> </a:t>
            </a:r>
            <a:r>
              <a:rPr kumimoji="0" lang="en-GB" sz="2800" b="1" i="0" u="none" strike="noStrike" kern="1200" cap="none" spc="0" normalizeH="0" baseline="0" noProof="0" dirty="0" err="1">
                <a:ln>
                  <a:noFill/>
                </a:ln>
                <a:solidFill>
                  <a:srgbClr val="1E3764"/>
                </a:solidFill>
                <a:effectLst/>
                <a:uLnTx/>
                <a:uFillTx/>
                <a:latin typeface="Century Gothic" panose="020F0302020204030204"/>
                <a:ea typeface="+mn-ea"/>
                <a:cs typeface="+mn-cs"/>
              </a:rPr>
              <a:t>acht</a:t>
            </a:r>
            <a:r>
              <a:rPr kumimoji="0" lang="en-GB" sz="2800" b="1" i="0" u="none" strike="noStrike" kern="1200" cap="none" spc="0" normalizeH="0" baseline="0" noProof="0" dirty="0">
                <a:ln>
                  <a:noFill/>
                </a:ln>
                <a:solidFill>
                  <a:srgbClr val="1E3764"/>
                </a:solidFill>
                <a:effectLst/>
                <a:uLnTx/>
                <a:uFillTx/>
                <a:latin typeface="Century Gothic" panose="020F0302020204030204"/>
                <a:ea typeface="+mn-ea"/>
                <a:cs typeface="+mn-cs"/>
              </a:rPr>
              <a:t> </a:t>
            </a:r>
            <a:r>
              <a:rPr kumimoji="0" lang="en-GB" sz="2800" b="1" i="0" u="none" strike="noStrike" kern="1200" cap="none" spc="0" normalizeH="0" baseline="0" noProof="0" dirty="0" err="1">
                <a:ln>
                  <a:noFill/>
                </a:ln>
                <a:solidFill>
                  <a:srgbClr val="1E3764"/>
                </a:solidFill>
                <a:effectLst/>
                <a:uLnTx/>
                <a:uFillTx/>
                <a:latin typeface="Century Gothic" panose="020F0302020204030204"/>
                <a:ea typeface="+mn-ea"/>
                <a:cs typeface="+mn-cs"/>
              </a:rPr>
              <a:t>bereiten</a:t>
            </a:r>
            <a:r>
              <a:rPr kumimoji="0" lang="en-GB" sz="2800" b="1" i="0" u="none" strike="noStrike" kern="1200" cap="none" spc="0" normalizeH="0" baseline="0" noProof="0" dirty="0">
                <a:ln>
                  <a:noFill/>
                </a:ln>
                <a:solidFill>
                  <a:srgbClr val="1E3764"/>
                </a:solidFill>
                <a:effectLst/>
                <a:uLnTx/>
                <a:uFillTx/>
                <a:latin typeface="Century Gothic" panose="020F0302020204030204"/>
                <a:ea typeface="+mn-ea"/>
                <a:cs typeface="+mn-cs"/>
              </a:rPr>
              <a:t> </a:t>
            </a:r>
            <a:r>
              <a:rPr kumimoji="0" lang="en-GB" sz="2800" b="1" i="0" u="none" strike="noStrike" kern="1200" cap="none" spc="0" normalizeH="0" baseline="0" noProof="0" dirty="0" err="1">
                <a:ln>
                  <a:noFill/>
                </a:ln>
                <a:solidFill>
                  <a:srgbClr val="1E3764"/>
                </a:solidFill>
                <a:effectLst/>
                <a:uLnTx/>
                <a:uFillTx/>
                <a:latin typeface="Century Gothic" panose="020F0302020204030204"/>
                <a:ea typeface="+mn-ea"/>
                <a:cs typeface="+mn-cs"/>
              </a:rPr>
              <a:t>wir</a:t>
            </a:r>
            <a:r>
              <a:rPr kumimoji="0" lang="en-GB" sz="2800" b="1" i="0" u="none" strike="noStrike" kern="1200" cap="none" spc="0" normalizeH="0" baseline="0" noProof="0" dirty="0">
                <a:ln>
                  <a:noFill/>
                </a:ln>
                <a:solidFill>
                  <a:srgbClr val="1E3764"/>
                </a:solidFill>
                <a:effectLst/>
                <a:uLnTx/>
                <a:uFillTx/>
                <a:latin typeface="Century Gothic" panose="020F0302020204030204"/>
                <a:ea typeface="+mn-ea"/>
                <a:cs typeface="+mn-cs"/>
              </a:rPr>
              <a:t> </a:t>
            </a:r>
            <a:r>
              <a:rPr kumimoji="0" lang="en-GB" sz="2800" b="1" i="0" u="none" strike="noStrike" kern="1200" cap="none" spc="0" normalizeH="0" baseline="0" noProof="0" dirty="0" err="1">
                <a:ln>
                  <a:noFill/>
                </a:ln>
                <a:solidFill>
                  <a:srgbClr val="1E3764"/>
                </a:solidFill>
                <a:effectLst/>
                <a:uLnTx/>
                <a:uFillTx/>
                <a:latin typeface="Century Gothic" panose="020F0302020204030204"/>
                <a:ea typeface="+mn-ea"/>
                <a:cs typeface="+mn-cs"/>
              </a:rPr>
              <a:t>uns</a:t>
            </a:r>
            <a:r>
              <a:rPr kumimoji="0" lang="en-GB" sz="2800" b="1" i="0" u="none" strike="noStrike" kern="1200" cap="none" spc="0" normalizeH="0" baseline="0" noProof="0" dirty="0">
                <a:ln>
                  <a:noFill/>
                </a:ln>
                <a:solidFill>
                  <a:srgbClr val="1E3764"/>
                </a:solidFill>
                <a:effectLst/>
                <a:uLnTx/>
                <a:uFillTx/>
                <a:latin typeface="Century Gothic" panose="020F0302020204030204"/>
                <a:ea typeface="+mn-ea"/>
                <a:cs typeface="+mn-cs"/>
              </a:rPr>
              <a:t> auf</a:t>
            </a:r>
            <a:r>
              <a:rPr kumimoji="0" lang="en-GB" sz="2800" b="1" i="0" u="none" strike="noStrike" kern="1200" cap="none" spc="0" normalizeH="0" noProof="0" dirty="0">
                <a:ln>
                  <a:noFill/>
                </a:ln>
                <a:solidFill>
                  <a:srgbClr val="1E3764"/>
                </a:solidFill>
                <a:effectLst/>
                <a:uLnTx/>
                <a:uFillTx/>
                <a:latin typeface="Century Gothic" panose="020F0302020204030204"/>
                <a:ea typeface="+mn-ea"/>
                <a:cs typeface="+mn-cs"/>
              </a:rPr>
              <a:t> das Fest </a:t>
            </a:r>
            <a:r>
              <a:rPr kumimoji="0" lang="en-GB" sz="2800" b="1" i="0" u="none" strike="noStrike" kern="1200" cap="none" spc="0" normalizeH="0" noProof="0" dirty="0" err="1">
                <a:ln>
                  <a:noFill/>
                </a:ln>
                <a:solidFill>
                  <a:srgbClr val="1E3764"/>
                </a:solidFill>
                <a:effectLst/>
                <a:uLnTx/>
                <a:uFillTx/>
                <a:latin typeface="Century Gothic" panose="020F0302020204030204"/>
                <a:ea typeface="+mn-ea"/>
                <a:cs typeface="+mn-cs"/>
              </a:rPr>
              <a:t>vor</a:t>
            </a:r>
            <a:r>
              <a:rPr kumimoji="0" lang="en-GB" sz="2800" b="1" i="0" u="none" strike="noStrike" kern="1200" cap="none" spc="0" normalizeH="0" noProof="0" dirty="0">
                <a:ln>
                  <a:noFill/>
                </a:ln>
                <a:solidFill>
                  <a:srgbClr val="1E3764"/>
                </a:solidFill>
                <a:effectLst/>
                <a:uLnTx/>
                <a:uFillTx/>
                <a:latin typeface="Century Gothic" panose="020F0302020204030204"/>
                <a:ea typeface="+mn-ea"/>
                <a:cs typeface="+mn-cs"/>
              </a:rPr>
              <a:t>.</a:t>
            </a:r>
            <a:endParaRPr kumimoji="0" lang="en-GB" sz="28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p:txBody>
      </p:sp>
      <p:sp>
        <p:nvSpPr>
          <p:cNvPr id="5127" name="TextBox 5126">
            <a:extLst>
              <a:ext uri="{FF2B5EF4-FFF2-40B4-BE49-F238E27FC236}">
                <a16:creationId xmlns:a16="http://schemas.microsoft.com/office/drawing/2014/main" id="{BC6B0FB3-6081-41A9-8F6E-A17D433710E5}"/>
              </a:ext>
            </a:extLst>
          </p:cNvPr>
          <p:cNvSpPr txBox="1"/>
          <p:nvPr/>
        </p:nvSpPr>
        <p:spPr>
          <a:xfrm>
            <a:off x="0" y="1163991"/>
            <a:ext cx="1188127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Wir</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gehen</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zu</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einem</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Fest. </a:t>
            </a:r>
            <a:r>
              <a:rPr lang="en-GB" sz="2000" dirty="0" err="1">
                <a:solidFill>
                  <a:srgbClr val="115076"/>
                </a:solidFill>
                <a:latin typeface="Century Gothic" panose="020F0302020204030204"/>
              </a:rPr>
              <a:t>Ihr</a:t>
            </a:r>
            <a:r>
              <a:rPr lang="en-GB" sz="2000" dirty="0">
                <a:solidFill>
                  <a:srgbClr val="115076"/>
                </a:solidFill>
                <a:latin typeface="Century Gothic" panose="020F0302020204030204"/>
              </a:rPr>
              <a:t> </a:t>
            </a:r>
            <a:r>
              <a:rPr lang="en-GB" sz="2000" dirty="0" err="1">
                <a:solidFill>
                  <a:srgbClr val="115076"/>
                </a:solidFill>
                <a:latin typeface="Century Gothic" panose="020F0302020204030204"/>
              </a:rPr>
              <a:t>auch</a:t>
            </a:r>
            <a:r>
              <a:rPr lang="en-GB" sz="2000" dirty="0">
                <a:solidFill>
                  <a:srgbClr val="115076"/>
                </a:solidFill>
                <a:latin typeface="Century Gothic" panose="020F0302020204030204"/>
              </a:rPr>
              <a:t>! </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Was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machen</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wir</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und was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macht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ihr</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21" name="TextBox 20">
            <a:extLst>
              <a:ext uri="{FF2B5EF4-FFF2-40B4-BE49-F238E27FC236}">
                <a16:creationId xmlns:a16="http://schemas.microsoft.com/office/drawing/2014/main" id="{AA20B8B8-78F8-4E96-B0CC-34DB5B4B5D56}"/>
              </a:ext>
            </a:extLst>
          </p:cNvPr>
          <p:cNvSpPr txBox="1"/>
          <p:nvPr/>
        </p:nvSpPr>
        <p:spPr>
          <a:xfrm>
            <a:off x="-1" y="1479962"/>
            <a:ext cx="1188127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By chance, we’re doing a few of the </a:t>
            </a:r>
            <a:r>
              <a:rPr kumimoji="0" lang="en-GB" sz="2000" b="1" i="0" u="sng" strike="noStrike" kern="1200" cap="none" spc="0" normalizeH="0" baseline="0" noProof="0" dirty="0">
                <a:ln>
                  <a:noFill/>
                </a:ln>
                <a:solidFill>
                  <a:srgbClr val="115076"/>
                </a:solidFill>
                <a:effectLst/>
                <a:uLnTx/>
                <a:uFillTx/>
                <a:latin typeface="Century Gothic" panose="020F0302020204030204"/>
                <a:ea typeface="+mn-ea"/>
                <a:cs typeface="+mn-cs"/>
              </a:rPr>
              <a:t>same things </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the </a:t>
            </a:r>
            <a:r>
              <a:rPr kumimoji="0" lang="en-GB" sz="2000" b="1" i="0" u="sng" strike="noStrike" kern="1200" cap="none" spc="0" normalizeH="0" baseline="0" noProof="0" dirty="0">
                <a:ln>
                  <a:noFill/>
                </a:ln>
                <a:solidFill>
                  <a:srgbClr val="115076"/>
                </a:solidFill>
                <a:effectLst/>
                <a:uLnTx/>
                <a:uFillTx/>
                <a:latin typeface="Century Gothic" panose="020F0302020204030204"/>
                <a:ea typeface="+mn-ea"/>
                <a:cs typeface="+mn-cs"/>
              </a:rPr>
              <a:t>same time!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22" name="TextBox 21">
            <a:extLst>
              <a:ext uri="{FF2B5EF4-FFF2-40B4-BE49-F238E27FC236}">
                <a16:creationId xmlns:a16="http://schemas.microsoft.com/office/drawing/2014/main" id="{865A0DBE-6C1D-4793-8E0B-A25AC4A51815}"/>
              </a:ext>
            </a:extLst>
          </p:cNvPr>
          <p:cNvSpPr txBox="1"/>
          <p:nvPr/>
        </p:nvSpPr>
        <p:spPr>
          <a:xfrm>
            <a:off x="-2" y="1771014"/>
            <a:ext cx="1188127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Compare our and your activities and timings to find the </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FOUR</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overlap activities. </a:t>
            </a:r>
          </a:p>
        </p:txBody>
      </p:sp>
      <p:grpSp>
        <p:nvGrpSpPr>
          <p:cNvPr id="2" name="Group 1">
            <a:extLst>
              <a:ext uri="{FF2B5EF4-FFF2-40B4-BE49-F238E27FC236}">
                <a16:creationId xmlns:a16="http://schemas.microsoft.com/office/drawing/2014/main" id="{8A04EF47-2C63-4C6F-9775-DC13C40F4E2E}"/>
              </a:ext>
            </a:extLst>
          </p:cNvPr>
          <p:cNvGrpSpPr/>
          <p:nvPr/>
        </p:nvGrpSpPr>
        <p:grpSpPr>
          <a:xfrm>
            <a:off x="2220646" y="2636177"/>
            <a:ext cx="971264" cy="971264"/>
            <a:chOff x="4131098" y="3006862"/>
            <a:chExt cx="971264" cy="971264"/>
          </a:xfrm>
        </p:grpSpPr>
        <p:pic>
          <p:nvPicPr>
            <p:cNvPr id="28" name="Picture 27">
              <a:extLst>
                <a:ext uri="{FF2B5EF4-FFF2-40B4-BE49-F238E27FC236}">
                  <a16:creationId xmlns:a16="http://schemas.microsoft.com/office/drawing/2014/main" id="{99FF4000-9874-4D15-8880-E340B8D7AC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1098" y="3006862"/>
              <a:ext cx="971264" cy="971264"/>
            </a:xfrm>
            <a:prstGeom prst="rect">
              <a:avLst/>
            </a:prstGeom>
          </p:spPr>
        </p:pic>
        <p:sp>
          <p:nvSpPr>
            <p:cNvPr id="29" name="Arrow: Right 28">
              <a:extLst>
                <a:ext uri="{FF2B5EF4-FFF2-40B4-BE49-F238E27FC236}">
                  <a16:creationId xmlns:a16="http://schemas.microsoft.com/office/drawing/2014/main" id="{C8B4E57D-06ED-44B5-889F-EFF8930F0316}"/>
                </a:ext>
              </a:extLst>
            </p:cNvPr>
            <p:cNvSpPr/>
            <p:nvPr/>
          </p:nvSpPr>
          <p:spPr>
            <a:xfrm rot="5400000">
              <a:off x="4447191" y="3636041"/>
              <a:ext cx="330159"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3" name="Arrow: Right 32">
              <a:extLst>
                <a:ext uri="{FF2B5EF4-FFF2-40B4-BE49-F238E27FC236}">
                  <a16:creationId xmlns:a16="http://schemas.microsoft.com/office/drawing/2014/main" id="{F5A625D1-5AC2-486D-8DC7-9E4A8A002CE0}"/>
                </a:ext>
              </a:extLst>
            </p:cNvPr>
            <p:cNvSpPr/>
            <p:nvPr/>
          </p:nvSpPr>
          <p:spPr>
            <a:xfrm rot="6375212">
              <a:off x="4437684" y="3607367"/>
              <a:ext cx="273923" cy="4614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3" name="Group 2">
            <a:extLst>
              <a:ext uri="{FF2B5EF4-FFF2-40B4-BE49-F238E27FC236}">
                <a16:creationId xmlns:a16="http://schemas.microsoft.com/office/drawing/2014/main" id="{06B30EB0-09AF-46C9-A75C-08E79FEC259D}"/>
              </a:ext>
            </a:extLst>
          </p:cNvPr>
          <p:cNvGrpSpPr/>
          <p:nvPr/>
        </p:nvGrpSpPr>
        <p:grpSpPr>
          <a:xfrm>
            <a:off x="9101754" y="2669463"/>
            <a:ext cx="971264" cy="971264"/>
            <a:chOff x="5057743" y="2943368"/>
            <a:chExt cx="971264" cy="971264"/>
          </a:xfrm>
        </p:grpSpPr>
        <p:pic>
          <p:nvPicPr>
            <p:cNvPr id="36" name="Picture 35">
              <a:extLst>
                <a:ext uri="{FF2B5EF4-FFF2-40B4-BE49-F238E27FC236}">
                  <a16:creationId xmlns:a16="http://schemas.microsoft.com/office/drawing/2014/main" id="{148844A0-5654-4596-A8DA-89C7CFECED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57743" y="2943368"/>
              <a:ext cx="971264" cy="971264"/>
            </a:xfrm>
            <a:prstGeom prst="rect">
              <a:avLst/>
            </a:prstGeom>
          </p:spPr>
        </p:pic>
        <p:sp>
          <p:nvSpPr>
            <p:cNvPr id="37" name="Arrow: Right 36">
              <a:extLst>
                <a:ext uri="{FF2B5EF4-FFF2-40B4-BE49-F238E27FC236}">
                  <a16:creationId xmlns:a16="http://schemas.microsoft.com/office/drawing/2014/main" id="{5C084F10-9AE9-49F6-A846-82E38818FD3D}"/>
                </a:ext>
              </a:extLst>
            </p:cNvPr>
            <p:cNvSpPr/>
            <p:nvPr/>
          </p:nvSpPr>
          <p:spPr>
            <a:xfrm rot="5400000">
              <a:off x="5373836" y="3572547"/>
              <a:ext cx="330159"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8" name="Arrow: Right 37">
              <a:extLst>
                <a:ext uri="{FF2B5EF4-FFF2-40B4-BE49-F238E27FC236}">
                  <a16:creationId xmlns:a16="http://schemas.microsoft.com/office/drawing/2014/main" id="{0F8237ED-5634-463B-8845-A62061966458}"/>
                </a:ext>
              </a:extLst>
            </p:cNvPr>
            <p:cNvSpPr/>
            <p:nvPr/>
          </p:nvSpPr>
          <p:spPr>
            <a:xfrm rot="7889789">
              <a:off x="5325692" y="3492357"/>
              <a:ext cx="273923" cy="4614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Tree>
    <p:extLst>
      <p:ext uri="{BB962C8B-B14F-4D97-AF65-F5344CB8AC3E}">
        <p14:creationId xmlns:p14="http://schemas.microsoft.com/office/powerpoint/2010/main" val="2213594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4" grpId="0" animBg="1"/>
      <p:bldP spid="8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950B6CA-B525-4EA7-ADEF-88BEE3548F91}"/>
              </a:ext>
            </a:extLst>
          </p:cNvPr>
          <p:cNvGrpSpPr/>
          <p:nvPr/>
        </p:nvGrpSpPr>
        <p:grpSpPr>
          <a:xfrm>
            <a:off x="2101412" y="1366597"/>
            <a:ext cx="7989175" cy="4687058"/>
            <a:chOff x="1110341" y="1757665"/>
            <a:chExt cx="7069404" cy="4376056"/>
          </a:xfrm>
          <a:solidFill>
            <a:srgbClr val="FFFBF7"/>
          </a:solidFill>
        </p:grpSpPr>
        <p:sp>
          <p:nvSpPr>
            <p:cNvPr id="10" name="Rectangle 9">
              <a:extLst>
                <a:ext uri="{FF2B5EF4-FFF2-40B4-BE49-F238E27FC236}">
                  <a16:creationId xmlns:a16="http://schemas.microsoft.com/office/drawing/2014/main" id="{8128B6E9-6092-D841-9731-3054C553647E}"/>
                </a:ext>
              </a:extLst>
            </p:cNvPr>
            <p:cNvSpPr/>
            <p:nvPr/>
          </p:nvSpPr>
          <p:spPr>
            <a:xfrm>
              <a:off x="1110341" y="3945693"/>
              <a:ext cx="1763485" cy="2188028"/>
            </a:xfrm>
            <a:prstGeom prst="rect">
              <a:avLst/>
            </a:prstGeom>
            <a:grp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p:txBody>
        </p:sp>
        <p:sp>
          <p:nvSpPr>
            <p:cNvPr id="11" name="Rectangle 10">
              <a:extLst>
                <a:ext uri="{FF2B5EF4-FFF2-40B4-BE49-F238E27FC236}">
                  <a16:creationId xmlns:a16="http://schemas.microsoft.com/office/drawing/2014/main" id="{59C5A7BA-2A1F-5840-BB26-CAC5D2A17939}"/>
                </a:ext>
              </a:extLst>
            </p:cNvPr>
            <p:cNvSpPr/>
            <p:nvPr/>
          </p:nvSpPr>
          <p:spPr>
            <a:xfrm>
              <a:off x="1110342" y="1757665"/>
              <a:ext cx="1763485" cy="2188028"/>
            </a:xfrm>
            <a:prstGeom prst="rect">
              <a:avLst/>
            </a:prstGeom>
            <a:grp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p:txBody>
        </p:sp>
        <p:sp>
          <p:nvSpPr>
            <p:cNvPr id="12" name="Rectangle 11">
              <a:extLst>
                <a:ext uri="{FF2B5EF4-FFF2-40B4-BE49-F238E27FC236}">
                  <a16:creationId xmlns:a16="http://schemas.microsoft.com/office/drawing/2014/main" id="{48392E5D-B8C9-5441-B911-4C56FF4BF507}"/>
                </a:ext>
              </a:extLst>
            </p:cNvPr>
            <p:cNvSpPr/>
            <p:nvPr/>
          </p:nvSpPr>
          <p:spPr>
            <a:xfrm>
              <a:off x="2880299" y="1757665"/>
              <a:ext cx="1763485" cy="2188028"/>
            </a:xfrm>
            <a:prstGeom prst="rect">
              <a:avLst/>
            </a:prstGeom>
            <a:grp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p:txBody>
        </p:sp>
        <p:sp>
          <p:nvSpPr>
            <p:cNvPr id="13" name="Rectangle 12">
              <a:extLst>
                <a:ext uri="{FF2B5EF4-FFF2-40B4-BE49-F238E27FC236}">
                  <a16:creationId xmlns:a16="http://schemas.microsoft.com/office/drawing/2014/main" id="{B2B97B94-1C25-A74C-8BFB-79472E8ACC95}"/>
                </a:ext>
              </a:extLst>
            </p:cNvPr>
            <p:cNvSpPr/>
            <p:nvPr/>
          </p:nvSpPr>
          <p:spPr>
            <a:xfrm>
              <a:off x="2880299" y="3945693"/>
              <a:ext cx="1763485" cy="2188028"/>
            </a:xfrm>
            <a:prstGeom prst="rect">
              <a:avLst/>
            </a:prstGeom>
            <a:grp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rPr>
              </a:br>
              <a:endPar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p:txBody>
        </p:sp>
        <p:sp>
          <p:nvSpPr>
            <p:cNvPr id="14" name="Rectangle 13">
              <a:extLst>
                <a:ext uri="{FF2B5EF4-FFF2-40B4-BE49-F238E27FC236}">
                  <a16:creationId xmlns:a16="http://schemas.microsoft.com/office/drawing/2014/main" id="{EDDB42FA-A30C-234D-86A5-174FC3ED08BC}"/>
                </a:ext>
              </a:extLst>
            </p:cNvPr>
            <p:cNvSpPr/>
            <p:nvPr/>
          </p:nvSpPr>
          <p:spPr>
            <a:xfrm>
              <a:off x="4643784" y="1757665"/>
              <a:ext cx="1763485" cy="2188028"/>
            </a:xfrm>
            <a:prstGeom prst="rect">
              <a:avLst/>
            </a:prstGeom>
            <a:grp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p:txBody>
        </p:sp>
        <p:sp>
          <p:nvSpPr>
            <p:cNvPr id="15" name="Rectangle 14">
              <a:extLst>
                <a:ext uri="{FF2B5EF4-FFF2-40B4-BE49-F238E27FC236}">
                  <a16:creationId xmlns:a16="http://schemas.microsoft.com/office/drawing/2014/main" id="{4E5FFFE4-1532-7E41-A54D-D35BFBC4DC25}"/>
                </a:ext>
              </a:extLst>
            </p:cNvPr>
            <p:cNvSpPr/>
            <p:nvPr/>
          </p:nvSpPr>
          <p:spPr>
            <a:xfrm>
              <a:off x="4643783" y="3945693"/>
              <a:ext cx="1763485" cy="2188028"/>
            </a:xfrm>
            <a:prstGeom prst="rect">
              <a:avLst/>
            </a:prstGeom>
            <a:grp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p:txBody>
        </p:sp>
        <p:sp>
          <p:nvSpPr>
            <p:cNvPr id="16" name="Rectangle 15">
              <a:extLst>
                <a:ext uri="{FF2B5EF4-FFF2-40B4-BE49-F238E27FC236}">
                  <a16:creationId xmlns:a16="http://schemas.microsoft.com/office/drawing/2014/main" id="{8A3DA8DF-8B84-944D-8457-1F3D22E79DBE}"/>
                </a:ext>
              </a:extLst>
            </p:cNvPr>
            <p:cNvSpPr/>
            <p:nvPr/>
          </p:nvSpPr>
          <p:spPr>
            <a:xfrm>
              <a:off x="6407268" y="1757665"/>
              <a:ext cx="1763485" cy="2188028"/>
            </a:xfrm>
            <a:prstGeom prst="rect">
              <a:avLst/>
            </a:prstGeom>
            <a:grp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p:txBody>
        </p:sp>
        <p:sp>
          <p:nvSpPr>
            <p:cNvPr id="17" name="Rectangle 16">
              <a:extLst>
                <a:ext uri="{FF2B5EF4-FFF2-40B4-BE49-F238E27FC236}">
                  <a16:creationId xmlns:a16="http://schemas.microsoft.com/office/drawing/2014/main" id="{03DD3C9B-FC72-7E4A-A1DF-00CA2D57AD72}"/>
                </a:ext>
              </a:extLst>
            </p:cNvPr>
            <p:cNvSpPr/>
            <p:nvPr/>
          </p:nvSpPr>
          <p:spPr>
            <a:xfrm>
              <a:off x="6416260" y="3945693"/>
              <a:ext cx="1763485" cy="2188028"/>
            </a:xfrm>
            <a:prstGeom prst="rect">
              <a:avLst/>
            </a:prstGeom>
            <a:grp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p:txBody>
        </p:sp>
      </p:grpSp>
      <p:pic>
        <p:nvPicPr>
          <p:cNvPr id="45" name="Picture 44" descr="background rectangle">
            <a:extLst>
              <a:ext uri="{FF2B5EF4-FFF2-40B4-BE49-F238E27FC236}">
                <a16:creationId xmlns:a16="http://schemas.microsoft.com/office/drawing/2014/main" id="{CF458E2A-463C-4FEE-8E89-AC88F8CCD2E3}"/>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983043" cy="869950"/>
          </a:xfrm>
          <a:prstGeom prst="rect">
            <a:avLst/>
          </a:prstGeom>
        </p:spPr>
      </p:pic>
      <p:sp>
        <p:nvSpPr>
          <p:cNvPr id="4" name="Title 3"/>
          <p:cNvSpPr>
            <a:spLocks noGrp="1"/>
          </p:cNvSpPr>
          <p:nvPr>
            <p:ph type="title"/>
          </p:nvPr>
        </p:nvSpPr>
        <p:spPr>
          <a:xfrm>
            <a:off x="0" y="317141"/>
            <a:ext cx="2919239" cy="707849"/>
          </a:xfrm>
        </p:spPr>
        <p:txBody>
          <a:bodyPr>
            <a:normAutofit/>
          </a:bodyPr>
          <a:lstStyle/>
          <a:p>
            <a:r>
              <a:rPr lang="en-GB" sz="3000" b="1" dirty="0">
                <a:solidFill>
                  <a:schemeClr val="bg1"/>
                </a:solidFill>
              </a:rPr>
              <a:t>Partner(in) A</a:t>
            </a:r>
          </a:p>
        </p:txBody>
      </p:sp>
      <p:sp>
        <p:nvSpPr>
          <p:cNvPr id="55" name="Rounded Rectangle 11">
            <a:extLst>
              <a:ext uri="{FF2B5EF4-FFF2-40B4-BE49-F238E27FC236}">
                <a16:creationId xmlns:a16="http://schemas.microsoft.com/office/drawing/2014/main" id="{68787558-FF28-4098-A9C1-CC2F4B5B6CB1}"/>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0F8AC265-4D25-433B-AFEB-A26B5E4F91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0323" y="1401322"/>
            <a:ext cx="1017572" cy="1017572"/>
          </a:xfrm>
          <a:prstGeom prst="rect">
            <a:avLst/>
          </a:prstGeom>
        </p:spPr>
      </p:pic>
      <p:sp>
        <p:nvSpPr>
          <p:cNvPr id="110" name="TextBox 109">
            <a:extLst>
              <a:ext uri="{FF2B5EF4-FFF2-40B4-BE49-F238E27FC236}">
                <a16:creationId xmlns:a16="http://schemas.microsoft.com/office/drawing/2014/main" id="{A88428B4-4C6F-4A0C-BCC3-479CB8664368}"/>
              </a:ext>
            </a:extLst>
          </p:cNvPr>
          <p:cNvSpPr txBox="1"/>
          <p:nvPr/>
        </p:nvSpPr>
        <p:spPr>
          <a:xfrm>
            <a:off x="1982629" y="5337514"/>
            <a:ext cx="22491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chat with other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people </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1" name="TextBox 110">
            <a:extLst>
              <a:ext uri="{FF2B5EF4-FFF2-40B4-BE49-F238E27FC236}">
                <a16:creationId xmlns:a16="http://schemas.microsoft.com/office/drawing/2014/main" id="{BF743A07-77F9-450C-9109-581388AB56D0}"/>
              </a:ext>
            </a:extLst>
          </p:cNvPr>
          <p:cNvSpPr txBox="1"/>
          <p:nvPr/>
        </p:nvSpPr>
        <p:spPr>
          <a:xfrm>
            <a:off x="4037585" y="5466751"/>
            <a:ext cx="213425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have a wash</a:t>
            </a:r>
          </a:p>
        </p:txBody>
      </p:sp>
      <p:pic>
        <p:nvPicPr>
          <p:cNvPr id="112" name="Picture 111">
            <a:extLst>
              <a:ext uri="{FF2B5EF4-FFF2-40B4-BE49-F238E27FC236}">
                <a16:creationId xmlns:a16="http://schemas.microsoft.com/office/drawing/2014/main" id="{B9DE22F8-C915-482E-8CB8-4F31067520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9157" y="3750567"/>
            <a:ext cx="1017572" cy="1017572"/>
          </a:xfrm>
          <a:prstGeom prst="rect">
            <a:avLst/>
          </a:prstGeom>
        </p:spPr>
      </p:pic>
      <p:pic>
        <p:nvPicPr>
          <p:cNvPr id="60" name="Picture 59">
            <a:extLst>
              <a:ext uri="{FF2B5EF4-FFF2-40B4-BE49-F238E27FC236}">
                <a16:creationId xmlns:a16="http://schemas.microsoft.com/office/drawing/2014/main" id="{63EB301C-BAFD-43DD-96DF-E8EDA90D87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92409" y="3763520"/>
            <a:ext cx="1017572" cy="1017572"/>
          </a:xfrm>
          <a:prstGeom prst="rect">
            <a:avLst/>
          </a:prstGeom>
        </p:spPr>
      </p:pic>
      <p:sp>
        <p:nvSpPr>
          <p:cNvPr id="62" name="TextBox 61">
            <a:extLst>
              <a:ext uri="{FF2B5EF4-FFF2-40B4-BE49-F238E27FC236}">
                <a16:creationId xmlns:a16="http://schemas.microsoft.com/office/drawing/2014/main" id="{4EC37715-136A-4EF7-A9BF-E7AC5FA5DCF3}"/>
              </a:ext>
            </a:extLst>
          </p:cNvPr>
          <p:cNvSpPr txBox="1"/>
          <p:nvPr/>
        </p:nvSpPr>
        <p:spPr>
          <a:xfrm>
            <a:off x="6047758" y="5491402"/>
            <a:ext cx="213425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meet friends</a:t>
            </a:r>
          </a:p>
        </p:txBody>
      </p:sp>
      <p:sp>
        <p:nvSpPr>
          <p:cNvPr id="84" name="TextBox 83">
            <a:extLst>
              <a:ext uri="{FF2B5EF4-FFF2-40B4-BE49-F238E27FC236}">
                <a16:creationId xmlns:a16="http://schemas.microsoft.com/office/drawing/2014/main" id="{D6FCA29F-3DDD-4541-83A2-84E9AB9BBF84}"/>
              </a:ext>
            </a:extLst>
          </p:cNvPr>
          <p:cNvSpPr txBox="1"/>
          <p:nvPr/>
        </p:nvSpPr>
        <p:spPr>
          <a:xfrm>
            <a:off x="4137162" y="3022461"/>
            <a:ext cx="19929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leave the house</a:t>
            </a:r>
          </a:p>
        </p:txBody>
      </p:sp>
      <p:pic>
        <p:nvPicPr>
          <p:cNvPr id="86" name="Picture 85">
            <a:extLst>
              <a:ext uri="{FF2B5EF4-FFF2-40B4-BE49-F238E27FC236}">
                <a16:creationId xmlns:a16="http://schemas.microsoft.com/office/drawing/2014/main" id="{0D21614C-8099-4963-A075-C359825174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03982" y="1426714"/>
            <a:ext cx="1017572" cy="1017572"/>
          </a:xfrm>
          <a:prstGeom prst="rect">
            <a:avLst/>
          </a:prstGeom>
        </p:spPr>
      </p:pic>
      <p:sp>
        <p:nvSpPr>
          <p:cNvPr id="88" name="TextBox 87">
            <a:extLst>
              <a:ext uri="{FF2B5EF4-FFF2-40B4-BE49-F238E27FC236}">
                <a16:creationId xmlns:a16="http://schemas.microsoft.com/office/drawing/2014/main" id="{94894ACF-126C-4A79-9C0B-542602A21C82}"/>
              </a:ext>
            </a:extLst>
          </p:cNvPr>
          <p:cNvSpPr txBox="1"/>
          <p:nvPr/>
        </p:nvSpPr>
        <p:spPr>
          <a:xfrm>
            <a:off x="8281077" y="3002240"/>
            <a:ext cx="17458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arrive at festival</a:t>
            </a:r>
          </a:p>
        </p:txBody>
      </p:sp>
      <p:pic>
        <p:nvPicPr>
          <p:cNvPr id="90" name="Picture 89">
            <a:extLst>
              <a:ext uri="{FF2B5EF4-FFF2-40B4-BE49-F238E27FC236}">
                <a16:creationId xmlns:a16="http://schemas.microsoft.com/office/drawing/2014/main" id="{D0992D68-2465-48AB-A7A5-2CDFBA3C37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8406" y="1394399"/>
            <a:ext cx="1017572" cy="1017572"/>
          </a:xfrm>
          <a:prstGeom prst="rect">
            <a:avLst/>
          </a:prstGeom>
        </p:spPr>
      </p:pic>
      <p:sp>
        <p:nvSpPr>
          <p:cNvPr id="94" name="TextBox 93">
            <a:extLst>
              <a:ext uri="{FF2B5EF4-FFF2-40B4-BE49-F238E27FC236}">
                <a16:creationId xmlns:a16="http://schemas.microsoft.com/office/drawing/2014/main" id="{E00951AD-3319-4D90-90A7-0EDBB9BE4F6B}"/>
              </a:ext>
            </a:extLst>
          </p:cNvPr>
          <p:cNvSpPr txBox="1"/>
          <p:nvPr/>
        </p:nvSpPr>
        <p:spPr>
          <a:xfrm>
            <a:off x="6111052" y="3154596"/>
            <a:ext cx="198028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get dressed</a:t>
            </a:r>
          </a:p>
        </p:txBody>
      </p:sp>
      <p:sp>
        <p:nvSpPr>
          <p:cNvPr id="96" name="TextBox 95">
            <a:extLst>
              <a:ext uri="{FF2B5EF4-FFF2-40B4-BE49-F238E27FC236}">
                <a16:creationId xmlns:a16="http://schemas.microsoft.com/office/drawing/2014/main" id="{776B517A-B093-4788-B731-D28BCE964241}"/>
              </a:ext>
            </a:extLst>
          </p:cNvPr>
          <p:cNvSpPr txBox="1"/>
          <p:nvPr/>
        </p:nvSpPr>
        <p:spPr>
          <a:xfrm>
            <a:off x="2241381" y="3196942"/>
            <a:ext cx="173161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get up</a:t>
            </a:r>
          </a:p>
        </p:txBody>
      </p:sp>
      <p:sp>
        <p:nvSpPr>
          <p:cNvPr id="100" name="TextBox 99">
            <a:extLst>
              <a:ext uri="{FF2B5EF4-FFF2-40B4-BE49-F238E27FC236}">
                <a16:creationId xmlns:a16="http://schemas.microsoft.com/office/drawing/2014/main" id="{3FB92F15-15A1-407D-9948-62B3D77F0941}"/>
              </a:ext>
            </a:extLst>
          </p:cNvPr>
          <p:cNvSpPr txBox="1"/>
          <p:nvPr/>
        </p:nvSpPr>
        <p:spPr>
          <a:xfrm>
            <a:off x="8016834" y="5026746"/>
            <a:ext cx="213425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get in touch with mum and dad</a:t>
            </a:r>
          </a:p>
        </p:txBody>
      </p:sp>
      <p:sp>
        <p:nvSpPr>
          <p:cNvPr id="102" name="Arrow: Right 101">
            <a:extLst>
              <a:ext uri="{FF2B5EF4-FFF2-40B4-BE49-F238E27FC236}">
                <a16:creationId xmlns:a16="http://schemas.microsoft.com/office/drawing/2014/main" id="{F92147A0-B416-412C-91E3-9EF52E52F2D2}"/>
              </a:ext>
            </a:extLst>
          </p:cNvPr>
          <p:cNvSpPr/>
          <p:nvPr/>
        </p:nvSpPr>
        <p:spPr>
          <a:xfrm rot="13003375">
            <a:off x="6798625" y="4160235"/>
            <a:ext cx="356544"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4" name="Arrow: Right 103">
            <a:extLst>
              <a:ext uri="{FF2B5EF4-FFF2-40B4-BE49-F238E27FC236}">
                <a16:creationId xmlns:a16="http://schemas.microsoft.com/office/drawing/2014/main" id="{1084BED8-CC39-499C-A16F-76DBF0EFF5CE}"/>
              </a:ext>
            </a:extLst>
          </p:cNvPr>
          <p:cNvSpPr/>
          <p:nvPr/>
        </p:nvSpPr>
        <p:spPr>
          <a:xfrm rot="21228052" flipV="1">
            <a:off x="7110401" y="4257229"/>
            <a:ext cx="277661"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06" name="Picture 105">
            <a:extLst>
              <a:ext uri="{FF2B5EF4-FFF2-40B4-BE49-F238E27FC236}">
                <a16:creationId xmlns:a16="http://schemas.microsoft.com/office/drawing/2014/main" id="{6DC4A618-1448-4463-9DE5-1FA223F3F2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05653" y="3763520"/>
            <a:ext cx="1017572" cy="1017572"/>
          </a:xfrm>
          <a:prstGeom prst="rect">
            <a:avLst/>
          </a:prstGeom>
        </p:spPr>
      </p:pic>
      <p:sp>
        <p:nvSpPr>
          <p:cNvPr id="108" name="Arrow: Right 107">
            <a:extLst>
              <a:ext uri="{FF2B5EF4-FFF2-40B4-BE49-F238E27FC236}">
                <a16:creationId xmlns:a16="http://schemas.microsoft.com/office/drawing/2014/main" id="{09278359-A7C5-447C-A99F-B24E0AC37CDD}"/>
              </a:ext>
            </a:extLst>
          </p:cNvPr>
          <p:cNvSpPr/>
          <p:nvPr/>
        </p:nvSpPr>
        <p:spPr>
          <a:xfrm rot="5400000">
            <a:off x="8941609" y="4399147"/>
            <a:ext cx="356544"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4" name="Arrow: Right 113">
            <a:extLst>
              <a:ext uri="{FF2B5EF4-FFF2-40B4-BE49-F238E27FC236}">
                <a16:creationId xmlns:a16="http://schemas.microsoft.com/office/drawing/2014/main" id="{8C4E7BB7-5533-4EF9-88B7-C22FAFD299EF}"/>
              </a:ext>
            </a:extLst>
          </p:cNvPr>
          <p:cNvSpPr/>
          <p:nvPr/>
        </p:nvSpPr>
        <p:spPr>
          <a:xfrm rot="18982546" flipV="1">
            <a:off x="9070146" y="4130659"/>
            <a:ext cx="256667" cy="52871"/>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5" name="Arrow: Right 114">
            <a:extLst>
              <a:ext uri="{FF2B5EF4-FFF2-40B4-BE49-F238E27FC236}">
                <a16:creationId xmlns:a16="http://schemas.microsoft.com/office/drawing/2014/main" id="{9FD3540D-70F5-480B-BCED-CB42B9152592}"/>
              </a:ext>
            </a:extLst>
          </p:cNvPr>
          <p:cNvSpPr/>
          <p:nvPr/>
        </p:nvSpPr>
        <p:spPr>
          <a:xfrm rot="5400000">
            <a:off x="5035702" y="2058284"/>
            <a:ext cx="356544"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6" name="Arrow: Right 115">
            <a:extLst>
              <a:ext uri="{FF2B5EF4-FFF2-40B4-BE49-F238E27FC236}">
                <a16:creationId xmlns:a16="http://schemas.microsoft.com/office/drawing/2014/main" id="{698ACA3C-823C-497B-ACF7-0107E911E392}"/>
              </a:ext>
            </a:extLst>
          </p:cNvPr>
          <p:cNvSpPr/>
          <p:nvPr/>
        </p:nvSpPr>
        <p:spPr>
          <a:xfrm rot="15245791" flipV="1">
            <a:off x="5062059" y="1776211"/>
            <a:ext cx="237195" cy="52283"/>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7" name="Arrow: Right 116">
            <a:extLst>
              <a:ext uri="{FF2B5EF4-FFF2-40B4-BE49-F238E27FC236}">
                <a16:creationId xmlns:a16="http://schemas.microsoft.com/office/drawing/2014/main" id="{518DB9F8-B619-4429-AB0B-E57ACD555A1E}"/>
              </a:ext>
            </a:extLst>
          </p:cNvPr>
          <p:cNvSpPr/>
          <p:nvPr/>
        </p:nvSpPr>
        <p:spPr>
          <a:xfrm rot="1802595">
            <a:off x="7100262" y="2001765"/>
            <a:ext cx="356544"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8" name="Arrow: Right 117">
            <a:extLst>
              <a:ext uri="{FF2B5EF4-FFF2-40B4-BE49-F238E27FC236}">
                <a16:creationId xmlns:a16="http://schemas.microsoft.com/office/drawing/2014/main" id="{AFD37B5A-0E7F-4759-AD2C-BBDAE6B0061E}"/>
              </a:ext>
            </a:extLst>
          </p:cNvPr>
          <p:cNvSpPr/>
          <p:nvPr/>
        </p:nvSpPr>
        <p:spPr>
          <a:xfrm rot="14451479" flipV="1">
            <a:off x="6876251" y="1774627"/>
            <a:ext cx="290543"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9" name="Arrow: Right 118">
            <a:extLst>
              <a:ext uri="{FF2B5EF4-FFF2-40B4-BE49-F238E27FC236}">
                <a16:creationId xmlns:a16="http://schemas.microsoft.com/office/drawing/2014/main" id="{0547F59C-44FF-429D-A83E-C10444C8C35B}"/>
              </a:ext>
            </a:extLst>
          </p:cNvPr>
          <p:cNvSpPr/>
          <p:nvPr/>
        </p:nvSpPr>
        <p:spPr>
          <a:xfrm rot="5400000">
            <a:off x="2946320" y="2024328"/>
            <a:ext cx="356544"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0" name="Arrow: Right 119">
            <a:extLst>
              <a:ext uri="{FF2B5EF4-FFF2-40B4-BE49-F238E27FC236}">
                <a16:creationId xmlns:a16="http://schemas.microsoft.com/office/drawing/2014/main" id="{0D5857CF-E202-4FF6-B166-72ECFC0ABFF2}"/>
              </a:ext>
            </a:extLst>
          </p:cNvPr>
          <p:cNvSpPr/>
          <p:nvPr/>
        </p:nvSpPr>
        <p:spPr>
          <a:xfrm rot="11368744" flipV="1">
            <a:off x="2921597" y="1859396"/>
            <a:ext cx="206139"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21" name="Picture 120">
            <a:extLst>
              <a:ext uri="{FF2B5EF4-FFF2-40B4-BE49-F238E27FC236}">
                <a16:creationId xmlns:a16="http://schemas.microsoft.com/office/drawing/2014/main" id="{E1ED54C6-608F-466E-B4A1-E0F60EC1E0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56911" y="1405321"/>
            <a:ext cx="1017572" cy="1017572"/>
          </a:xfrm>
          <a:prstGeom prst="rect">
            <a:avLst/>
          </a:prstGeom>
        </p:spPr>
      </p:pic>
      <p:sp>
        <p:nvSpPr>
          <p:cNvPr id="122" name="Arrow: Right 121">
            <a:extLst>
              <a:ext uri="{FF2B5EF4-FFF2-40B4-BE49-F238E27FC236}">
                <a16:creationId xmlns:a16="http://schemas.microsoft.com/office/drawing/2014/main" id="{8F0FDDBD-3CEC-4523-84A8-EB3B02EE922F}"/>
              </a:ext>
            </a:extLst>
          </p:cNvPr>
          <p:cNvSpPr/>
          <p:nvPr/>
        </p:nvSpPr>
        <p:spPr>
          <a:xfrm rot="5400000">
            <a:off x="8986258" y="2077599"/>
            <a:ext cx="356544"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3" name="Arrow: Right 122">
            <a:extLst>
              <a:ext uri="{FF2B5EF4-FFF2-40B4-BE49-F238E27FC236}">
                <a16:creationId xmlns:a16="http://schemas.microsoft.com/office/drawing/2014/main" id="{3BAE2B68-3A3B-4EFF-A388-E5A13484F411}"/>
              </a:ext>
            </a:extLst>
          </p:cNvPr>
          <p:cNvSpPr/>
          <p:nvPr/>
        </p:nvSpPr>
        <p:spPr>
          <a:xfrm rot="2235938" flipV="1">
            <a:off x="9127167" y="1993502"/>
            <a:ext cx="277661"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4" name="Arrow: Right 123">
            <a:extLst>
              <a:ext uri="{FF2B5EF4-FFF2-40B4-BE49-F238E27FC236}">
                <a16:creationId xmlns:a16="http://schemas.microsoft.com/office/drawing/2014/main" id="{899EE6DC-C2B9-4A4D-B8B5-DC88D9986D12}"/>
              </a:ext>
            </a:extLst>
          </p:cNvPr>
          <p:cNvSpPr/>
          <p:nvPr/>
        </p:nvSpPr>
        <p:spPr>
          <a:xfrm rot="5400000">
            <a:off x="4944744" y="4420729"/>
            <a:ext cx="356544"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5" name="Arrow: Right 124">
            <a:extLst>
              <a:ext uri="{FF2B5EF4-FFF2-40B4-BE49-F238E27FC236}">
                <a16:creationId xmlns:a16="http://schemas.microsoft.com/office/drawing/2014/main" id="{5B99A8A7-B427-4989-87F3-D983B8A0E66E}"/>
              </a:ext>
            </a:extLst>
          </p:cNvPr>
          <p:cNvSpPr/>
          <p:nvPr/>
        </p:nvSpPr>
        <p:spPr>
          <a:xfrm rot="7848577" flipV="1">
            <a:off x="4899011" y="4317848"/>
            <a:ext cx="277661"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2" name="Group 1">
            <a:extLst>
              <a:ext uri="{FF2B5EF4-FFF2-40B4-BE49-F238E27FC236}">
                <a16:creationId xmlns:a16="http://schemas.microsoft.com/office/drawing/2014/main" id="{742DF8A9-C6FD-4B85-9072-42F92071818B}"/>
              </a:ext>
            </a:extLst>
          </p:cNvPr>
          <p:cNvGrpSpPr/>
          <p:nvPr/>
        </p:nvGrpSpPr>
        <p:grpSpPr>
          <a:xfrm>
            <a:off x="2598406" y="3797941"/>
            <a:ext cx="971264" cy="971264"/>
            <a:chOff x="267921" y="3904018"/>
            <a:chExt cx="971264" cy="971264"/>
          </a:xfrm>
        </p:grpSpPr>
        <p:pic>
          <p:nvPicPr>
            <p:cNvPr id="57" name="Picture 56">
              <a:extLst>
                <a:ext uri="{FF2B5EF4-FFF2-40B4-BE49-F238E27FC236}">
                  <a16:creationId xmlns:a16="http://schemas.microsoft.com/office/drawing/2014/main" id="{19FE13E7-BB05-4B01-BB69-8C41827335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7921" y="3904018"/>
              <a:ext cx="971264" cy="971264"/>
            </a:xfrm>
            <a:prstGeom prst="rect">
              <a:avLst/>
            </a:prstGeom>
          </p:spPr>
        </p:pic>
        <p:sp>
          <p:nvSpPr>
            <p:cNvPr id="58" name="Arrow: Right 57">
              <a:extLst>
                <a:ext uri="{FF2B5EF4-FFF2-40B4-BE49-F238E27FC236}">
                  <a16:creationId xmlns:a16="http://schemas.microsoft.com/office/drawing/2014/main" id="{9D62FA3D-C8A7-4B8B-B9CC-820F5DA92CE2}"/>
                </a:ext>
              </a:extLst>
            </p:cNvPr>
            <p:cNvSpPr/>
            <p:nvPr/>
          </p:nvSpPr>
          <p:spPr>
            <a:xfrm rot="5400000">
              <a:off x="584014" y="4533197"/>
              <a:ext cx="330159"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9" name="Arrow: Right 58">
              <a:extLst>
                <a:ext uri="{FF2B5EF4-FFF2-40B4-BE49-F238E27FC236}">
                  <a16:creationId xmlns:a16="http://schemas.microsoft.com/office/drawing/2014/main" id="{17FCBA76-B222-4B24-9889-4CE9ECD52539}"/>
                </a:ext>
              </a:extLst>
            </p:cNvPr>
            <p:cNvSpPr/>
            <p:nvPr/>
          </p:nvSpPr>
          <p:spPr>
            <a:xfrm rot="4493338">
              <a:off x="638815" y="4516632"/>
              <a:ext cx="298776"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Tree>
    <p:extLst>
      <p:ext uri="{BB962C8B-B14F-4D97-AF65-F5344CB8AC3E}">
        <p14:creationId xmlns:p14="http://schemas.microsoft.com/office/powerpoint/2010/main" val="27639677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629989" cy="869950"/>
          </a:xfrm>
          <a:prstGeom prst="rect">
            <a:avLst/>
          </a:prstGeom>
        </p:spPr>
      </p:pic>
      <p:sp>
        <p:nvSpPr>
          <p:cNvPr id="4" name="Title 3"/>
          <p:cNvSpPr>
            <a:spLocks noGrp="1"/>
          </p:cNvSpPr>
          <p:nvPr>
            <p:ph type="title"/>
          </p:nvPr>
        </p:nvSpPr>
        <p:spPr>
          <a:xfrm>
            <a:off x="0" y="294040"/>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2843867" y="174798"/>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Sag den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Satz</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so schnell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möglich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3</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Sekunden</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LOS!</a:t>
            </a:r>
          </a:p>
        </p:txBody>
      </p:sp>
      <p:sp>
        <p:nvSpPr>
          <p:cNvPr id="16" name="Rectangle 15">
            <a:extLst>
              <a:ext uri="{FF2B5EF4-FFF2-40B4-BE49-F238E27FC236}">
                <a16:creationId xmlns:a16="http://schemas.microsoft.com/office/drawing/2014/main" id="{0B124068-C6D1-4592-8941-3BAD6542C5A5}"/>
              </a:ext>
            </a:extLst>
          </p:cNvPr>
          <p:cNvSpPr/>
          <p:nvPr/>
        </p:nvSpPr>
        <p:spPr>
          <a:xfrm>
            <a:off x="180000" y="4981530"/>
            <a:ext cx="6096000" cy="46166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Literally:</a:t>
            </a:r>
            <a:endPar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0" name="Picture 19" descr="Icon&#10;&#10;Description automatically generated">
            <a:hlinkClick r:id="" action="ppaction://noaction">
              <a:snd r:embed="rId4" name="9.1.2.7 Slide 4.wav"/>
            </a:hlinkClick>
            <a:extLst>
              <a:ext uri="{FF2B5EF4-FFF2-40B4-BE49-F238E27FC236}">
                <a16:creationId xmlns:a16="http://schemas.microsoft.com/office/drawing/2014/main" id="{8B6ECC06-5CAA-4D6D-8607-5C4549721113}"/>
              </a:ext>
            </a:extLst>
          </p:cNvPr>
          <p:cNvPicPr>
            <a:picLocks noChangeAspect="1"/>
          </p:cNvPicPr>
          <p:nvPr/>
        </p:nvPicPr>
        <p:blipFill>
          <a:blip r:embed="rId5">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153358" y="875394"/>
            <a:ext cx="5539165" cy="4343631"/>
          </a:xfrm>
          <a:prstGeom prst="rect">
            <a:avLst/>
          </a:prstGeom>
        </p:spPr>
      </p:pic>
      <p:sp>
        <p:nvSpPr>
          <p:cNvPr id="21" name="TextBox 20">
            <a:hlinkClick r:id="" action="ppaction://noaction">
              <a:snd r:embed="rId4" name="9.1.2.7 Slide 4.wav"/>
            </a:hlinkClick>
            <a:extLst>
              <a:ext uri="{FF2B5EF4-FFF2-40B4-BE49-F238E27FC236}">
                <a16:creationId xmlns:a16="http://schemas.microsoft.com/office/drawing/2014/main" id="{70F457FE-785D-4CEC-AD58-FE6643ED3F2E}"/>
              </a:ext>
            </a:extLst>
          </p:cNvPr>
          <p:cNvSpPr txBox="1"/>
          <p:nvPr/>
        </p:nvSpPr>
        <p:spPr>
          <a:xfrm>
            <a:off x="3603582" y="1303488"/>
            <a:ext cx="498483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a:t>
            </a:r>
            <a:r>
              <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Schokoladenseite</a:t>
            </a:r>
            <a:r>
              <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haben</a:t>
            </a:r>
            <a:endPar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Rectangle 22">
            <a:extLst>
              <a:ext uri="{FF2B5EF4-FFF2-40B4-BE49-F238E27FC236}">
                <a16:creationId xmlns:a16="http://schemas.microsoft.com/office/drawing/2014/main" id="{9CB11379-091C-4B89-9F40-494D0335E2E6}"/>
              </a:ext>
            </a:extLst>
          </p:cNvPr>
          <p:cNvSpPr/>
          <p:nvPr/>
        </p:nvSpPr>
        <p:spPr>
          <a:xfrm>
            <a:off x="1577910" y="4981530"/>
            <a:ext cx="405591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To have a chocolate side </a:t>
            </a:r>
            <a:endParaRPr kumimoji="0" lang="en-GB" sz="1800" b="1"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4" name="Rectangle 23">
            <a:extLst>
              <a:ext uri="{FF2B5EF4-FFF2-40B4-BE49-F238E27FC236}">
                <a16:creationId xmlns:a16="http://schemas.microsoft.com/office/drawing/2014/main" id="{7EF1E52D-F304-4ED0-956E-DF55FBF92C2F}"/>
              </a:ext>
            </a:extLst>
          </p:cNvPr>
          <p:cNvSpPr/>
          <p:nvPr/>
        </p:nvSpPr>
        <p:spPr>
          <a:xfrm>
            <a:off x="192344" y="5411573"/>
            <a:ext cx="6096000" cy="46166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Use it to say:</a:t>
            </a:r>
            <a:endPar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Rectangle 24">
            <a:extLst>
              <a:ext uri="{FF2B5EF4-FFF2-40B4-BE49-F238E27FC236}">
                <a16:creationId xmlns:a16="http://schemas.microsoft.com/office/drawing/2014/main" id="{404F6EEF-BFD4-4F7C-9A05-B67FB5730D83}"/>
              </a:ext>
            </a:extLst>
          </p:cNvPr>
          <p:cNvSpPr/>
          <p:nvPr/>
        </p:nvSpPr>
        <p:spPr>
          <a:xfrm>
            <a:off x="2127113" y="5403050"/>
            <a:ext cx="7627257"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To have a weak side | To have a good/better side</a:t>
            </a:r>
            <a:endParaRPr kumimoji="0" lang="en-GB" sz="1800" b="1"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6" name="Rectangle: Rounded Corners 25">
            <a:extLst>
              <a:ext uri="{FF2B5EF4-FFF2-40B4-BE49-F238E27FC236}">
                <a16:creationId xmlns:a16="http://schemas.microsoft.com/office/drawing/2014/main" id="{A092A5B2-EB85-4A80-90DC-01A754488663}"/>
              </a:ext>
            </a:extLst>
          </p:cNvPr>
          <p:cNvSpPr/>
          <p:nvPr/>
        </p:nvSpPr>
        <p:spPr>
          <a:xfrm>
            <a:off x="5505837" y="5451718"/>
            <a:ext cx="4248533" cy="421874"/>
          </a:xfrm>
          <a:prstGeom prst="round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2052" name="Picture 4" descr="Chocolate, Sweet, Dessert, Cocoa, Candy, Dark Chocolate">
            <a:extLst>
              <a:ext uri="{FF2B5EF4-FFF2-40B4-BE49-F238E27FC236}">
                <a16:creationId xmlns:a16="http://schemas.microsoft.com/office/drawing/2014/main" id="{5492B396-7487-4CC6-8A98-E68CCD2A32D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24681" y="2574935"/>
            <a:ext cx="1783216" cy="1682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218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5"/>
                    </p:tgtEl>
                  </p:cond>
                </p:stCondLst>
                <p:endSync evt="end" delay="0">
                  <p:rtn val="all"/>
                </p:endSync>
                <p:childTnLst>
                  <p:par>
                    <p:cTn id="24" fill="hold">
                      <p:stCondLst>
                        <p:cond delay="0"/>
                      </p:stCondLst>
                      <p:childTnLst>
                        <p:par>
                          <p:cTn id="25" fill="hold">
                            <p:stCondLst>
                              <p:cond delay="0"/>
                            </p:stCondLst>
                            <p:childTnLst>
                              <p:par>
                                <p:cTn id="26" presetID="12" presetClass="exit" presetSubtype="4" fill="hold" nodeType="afterEffect">
                                  <p:stCondLst>
                                    <p:cond delay="0"/>
                                  </p:stCondLst>
                                  <p:childTnLst>
                                    <p:animEffect transition="out" filter="slide(fromBottom)">
                                      <p:cBhvr>
                                        <p:cTn id="27" dur="3000"/>
                                        <p:tgtEl>
                                          <p:spTgt spid="7"/>
                                        </p:tgtEl>
                                      </p:cBhvr>
                                    </p:animEffect>
                                    <p:set>
                                      <p:cBhvr>
                                        <p:cTn id="28" dur="1" fill="hold">
                                          <p:stCondLst>
                                            <p:cond delay="2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1" grpId="0"/>
      <p:bldP spid="23" grpId="0"/>
      <p:bldP spid="25" grpId="0"/>
      <p:bldP spid="2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950B6CA-B525-4EA7-ADEF-88BEE3548F91}"/>
              </a:ext>
            </a:extLst>
          </p:cNvPr>
          <p:cNvGrpSpPr/>
          <p:nvPr/>
        </p:nvGrpSpPr>
        <p:grpSpPr>
          <a:xfrm>
            <a:off x="2101412" y="1366597"/>
            <a:ext cx="7989175" cy="4687058"/>
            <a:chOff x="1110341" y="1757665"/>
            <a:chExt cx="7069404" cy="4376056"/>
          </a:xfrm>
          <a:solidFill>
            <a:srgbClr val="FFFBF7"/>
          </a:solidFill>
        </p:grpSpPr>
        <p:sp>
          <p:nvSpPr>
            <p:cNvPr id="10" name="Rectangle 9">
              <a:extLst>
                <a:ext uri="{FF2B5EF4-FFF2-40B4-BE49-F238E27FC236}">
                  <a16:creationId xmlns:a16="http://schemas.microsoft.com/office/drawing/2014/main" id="{8128B6E9-6092-D841-9731-3054C553647E}"/>
                </a:ext>
              </a:extLst>
            </p:cNvPr>
            <p:cNvSpPr/>
            <p:nvPr/>
          </p:nvSpPr>
          <p:spPr>
            <a:xfrm>
              <a:off x="1110341" y="3945693"/>
              <a:ext cx="1763485" cy="2188028"/>
            </a:xfrm>
            <a:prstGeom prst="rect">
              <a:avLst/>
            </a:prstGeom>
            <a:grp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p:txBody>
        </p:sp>
        <p:sp>
          <p:nvSpPr>
            <p:cNvPr id="11" name="Rectangle 10">
              <a:extLst>
                <a:ext uri="{FF2B5EF4-FFF2-40B4-BE49-F238E27FC236}">
                  <a16:creationId xmlns:a16="http://schemas.microsoft.com/office/drawing/2014/main" id="{59C5A7BA-2A1F-5840-BB26-CAC5D2A17939}"/>
                </a:ext>
              </a:extLst>
            </p:cNvPr>
            <p:cNvSpPr/>
            <p:nvPr/>
          </p:nvSpPr>
          <p:spPr>
            <a:xfrm>
              <a:off x="1110342" y="1757665"/>
              <a:ext cx="1763485" cy="2188028"/>
            </a:xfrm>
            <a:prstGeom prst="rect">
              <a:avLst/>
            </a:prstGeom>
            <a:grp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p:txBody>
        </p:sp>
        <p:sp>
          <p:nvSpPr>
            <p:cNvPr id="12" name="Rectangle 11">
              <a:extLst>
                <a:ext uri="{FF2B5EF4-FFF2-40B4-BE49-F238E27FC236}">
                  <a16:creationId xmlns:a16="http://schemas.microsoft.com/office/drawing/2014/main" id="{48392E5D-B8C9-5441-B911-4C56FF4BF507}"/>
                </a:ext>
              </a:extLst>
            </p:cNvPr>
            <p:cNvSpPr/>
            <p:nvPr/>
          </p:nvSpPr>
          <p:spPr>
            <a:xfrm>
              <a:off x="2880299" y="1757665"/>
              <a:ext cx="1763485" cy="2188028"/>
            </a:xfrm>
            <a:prstGeom prst="rect">
              <a:avLst/>
            </a:prstGeom>
            <a:grp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p:txBody>
        </p:sp>
        <p:sp>
          <p:nvSpPr>
            <p:cNvPr id="13" name="Rectangle 12">
              <a:extLst>
                <a:ext uri="{FF2B5EF4-FFF2-40B4-BE49-F238E27FC236}">
                  <a16:creationId xmlns:a16="http://schemas.microsoft.com/office/drawing/2014/main" id="{B2B97B94-1C25-A74C-8BFB-79472E8ACC95}"/>
                </a:ext>
              </a:extLst>
            </p:cNvPr>
            <p:cNvSpPr/>
            <p:nvPr/>
          </p:nvSpPr>
          <p:spPr>
            <a:xfrm>
              <a:off x="2880299" y="3945693"/>
              <a:ext cx="1763485" cy="2188028"/>
            </a:xfrm>
            <a:prstGeom prst="rect">
              <a:avLst/>
            </a:prstGeom>
            <a:grp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rPr>
              </a:br>
              <a:endPar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p:txBody>
        </p:sp>
        <p:sp>
          <p:nvSpPr>
            <p:cNvPr id="14" name="Rectangle 13">
              <a:extLst>
                <a:ext uri="{FF2B5EF4-FFF2-40B4-BE49-F238E27FC236}">
                  <a16:creationId xmlns:a16="http://schemas.microsoft.com/office/drawing/2014/main" id="{EDDB42FA-A30C-234D-86A5-174FC3ED08BC}"/>
                </a:ext>
              </a:extLst>
            </p:cNvPr>
            <p:cNvSpPr/>
            <p:nvPr/>
          </p:nvSpPr>
          <p:spPr>
            <a:xfrm>
              <a:off x="4643784" y="1757665"/>
              <a:ext cx="1763485" cy="2188028"/>
            </a:xfrm>
            <a:prstGeom prst="rect">
              <a:avLst/>
            </a:prstGeom>
            <a:grp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p:txBody>
        </p:sp>
        <p:sp>
          <p:nvSpPr>
            <p:cNvPr id="15" name="Rectangle 14">
              <a:extLst>
                <a:ext uri="{FF2B5EF4-FFF2-40B4-BE49-F238E27FC236}">
                  <a16:creationId xmlns:a16="http://schemas.microsoft.com/office/drawing/2014/main" id="{4E5FFFE4-1532-7E41-A54D-D35BFBC4DC25}"/>
                </a:ext>
              </a:extLst>
            </p:cNvPr>
            <p:cNvSpPr/>
            <p:nvPr/>
          </p:nvSpPr>
          <p:spPr>
            <a:xfrm>
              <a:off x="4643783" y="3945693"/>
              <a:ext cx="1763485" cy="2188028"/>
            </a:xfrm>
            <a:prstGeom prst="rect">
              <a:avLst/>
            </a:prstGeom>
            <a:grp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p:txBody>
        </p:sp>
        <p:sp>
          <p:nvSpPr>
            <p:cNvPr id="16" name="Rectangle 15">
              <a:extLst>
                <a:ext uri="{FF2B5EF4-FFF2-40B4-BE49-F238E27FC236}">
                  <a16:creationId xmlns:a16="http://schemas.microsoft.com/office/drawing/2014/main" id="{8A3DA8DF-8B84-944D-8457-1F3D22E79DBE}"/>
                </a:ext>
              </a:extLst>
            </p:cNvPr>
            <p:cNvSpPr/>
            <p:nvPr/>
          </p:nvSpPr>
          <p:spPr>
            <a:xfrm>
              <a:off x="6407268" y="1757665"/>
              <a:ext cx="1763485" cy="2188028"/>
            </a:xfrm>
            <a:prstGeom prst="rect">
              <a:avLst/>
            </a:prstGeom>
            <a:grp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p:txBody>
        </p:sp>
        <p:sp>
          <p:nvSpPr>
            <p:cNvPr id="17" name="Rectangle 16">
              <a:extLst>
                <a:ext uri="{FF2B5EF4-FFF2-40B4-BE49-F238E27FC236}">
                  <a16:creationId xmlns:a16="http://schemas.microsoft.com/office/drawing/2014/main" id="{03DD3C9B-FC72-7E4A-A1DF-00CA2D57AD72}"/>
                </a:ext>
              </a:extLst>
            </p:cNvPr>
            <p:cNvSpPr/>
            <p:nvPr/>
          </p:nvSpPr>
          <p:spPr>
            <a:xfrm>
              <a:off x="6416260" y="3945693"/>
              <a:ext cx="1763485" cy="2188028"/>
            </a:xfrm>
            <a:prstGeom prst="rect">
              <a:avLst/>
            </a:prstGeom>
            <a:grp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p:txBody>
        </p:sp>
      </p:grpSp>
      <p:pic>
        <p:nvPicPr>
          <p:cNvPr id="45" name="Picture 44" descr="background rectangle">
            <a:extLst>
              <a:ext uri="{FF2B5EF4-FFF2-40B4-BE49-F238E27FC236}">
                <a16:creationId xmlns:a16="http://schemas.microsoft.com/office/drawing/2014/main" id="{CF458E2A-463C-4FEE-8E89-AC88F8CCD2E3}"/>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983043" cy="869950"/>
          </a:xfrm>
          <a:prstGeom prst="rect">
            <a:avLst/>
          </a:prstGeom>
        </p:spPr>
      </p:pic>
      <p:sp>
        <p:nvSpPr>
          <p:cNvPr id="4" name="Title 3"/>
          <p:cNvSpPr>
            <a:spLocks noGrp="1"/>
          </p:cNvSpPr>
          <p:nvPr>
            <p:ph type="title"/>
          </p:nvPr>
        </p:nvSpPr>
        <p:spPr>
          <a:xfrm>
            <a:off x="0" y="317141"/>
            <a:ext cx="5759355" cy="707849"/>
          </a:xfrm>
        </p:spPr>
        <p:txBody>
          <a:bodyPr>
            <a:normAutofit/>
          </a:bodyPr>
          <a:lstStyle/>
          <a:p>
            <a:r>
              <a:rPr lang="en-GB" sz="3000" b="1" dirty="0">
                <a:solidFill>
                  <a:schemeClr val="bg1"/>
                </a:solidFill>
              </a:rPr>
              <a:t>Partner(in) A</a:t>
            </a:r>
          </a:p>
        </p:txBody>
      </p:sp>
      <p:sp>
        <p:nvSpPr>
          <p:cNvPr id="55" name="Rounded Rectangle 11">
            <a:extLst>
              <a:ext uri="{FF2B5EF4-FFF2-40B4-BE49-F238E27FC236}">
                <a16:creationId xmlns:a16="http://schemas.microsoft.com/office/drawing/2014/main" id="{68787558-FF28-4098-A9C1-CC2F4B5B6CB1}"/>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0F8AC265-4D25-433B-AFEB-A26B5E4F91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0323" y="1401322"/>
            <a:ext cx="1017572" cy="1017572"/>
          </a:xfrm>
          <a:prstGeom prst="rect">
            <a:avLst/>
          </a:prstGeom>
        </p:spPr>
      </p:pic>
      <p:sp>
        <p:nvSpPr>
          <p:cNvPr id="110" name="TextBox 109">
            <a:extLst>
              <a:ext uri="{FF2B5EF4-FFF2-40B4-BE49-F238E27FC236}">
                <a16:creationId xmlns:a16="http://schemas.microsoft.com/office/drawing/2014/main" id="{A88428B4-4C6F-4A0C-BCC3-479CB8664368}"/>
              </a:ext>
            </a:extLst>
          </p:cNvPr>
          <p:cNvSpPr txBox="1"/>
          <p:nvPr/>
        </p:nvSpPr>
        <p:spPr>
          <a:xfrm>
            <a:off x="1970244" y="4955665"/>
            <a:ext cx="224912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sich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anderen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Leuten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unterhalten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1" name="TextBox 110">
            <a:extLst>
              <a:ext uri="{FF2B5EF4-FFF2-40B4-BE49-F238E27FC236}">
                <a16:creationId xmlns:a16="http://schemas.microsoft.com/office/drawing/2014/main" id="{BF743A07-77F9-450C-9109-581388AB56D0}"/>
              </a:ext>
            </a:extLst>
          </p:cNvPr>
          <p:cNvSpPr txBox="1"/>
          <p:nvPr/>
        </p:nvSpPr>
        <p:spPr>
          <a:xfrm>
            <a:off x="4101652" y="5232382"/>
            <a:ext cx="213425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sich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waschen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12" name="Picture 111">
            <a:extLst>
              <a:ext uri="{FF2B5EF4-FFF2-40B4-BE49-F238E27FC236}">
                <a16:creationId xmlns:a16="http://schemas.microsoft.com/office/drawing/2014/main" id="{B9DE22F8-C915-482E-8CB8-4F31067520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9157" y="3750567"/>
            <a:ext cx="1017572" cy="1017572"/>
          </a:xfrm>
          <a:prstGeom prst="rect">
            <a:avLst/>
          </a:prstGeom>
        </p:spPr>
      </p:pic>
      <p:sp>
        <p:nvSpPr>
          <p:cNvPr id="62" name="TextBox 61">
            <a:extLst>
              <a:ext uri="{FF2B5EF4-FFF2-40B4-BE49-F238E27FC236}">
                <a16:creationId xmlns:a16="http://schemas.microsoft.com/office/drawing/2014/main" id="{4EC37715-136A-4EF7-A9BF-E7AC5FA5DCF3}"/>
              </a:ext>
            </a:extLst>
          </p:cNvPr>
          <p:cNvSpPr txBox="1"/>
          <p:nvPr/>
        </p:nvSpPr>
        <p:spPr>
          <a:xfrm>
            <a:off x="6016332" y="4962064"/>
            <a:ext cx="213425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sich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Freunden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treffen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4" name="TextBox 83">
            <a:extLst>
              <a:ext uri="{FF2B5EF4-FFF2-40B4-BE49-F238E27FC236}">
                <a16:creationId xmlns:a16="http://schemas.microsoft.com/office/drawing/2014/main" id="{D6FCA29F-3DDD-4541-83A2-84E9AB9BBF84}"/>
              </a:ext>
            </a:extLst>
          </p:cNvPr>
          <p:cNvSpPr txBox="1"/>
          <p:nvPr/>
        </p:nvSpPr>
        <p:spPr>
          <a:xfrm>
            <a:off x="3880445" y="2950191"/>
            <a:ext cx="248514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Haus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verlassen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8" name="TextBox 87">
            <a:extLst>
              <a:ext uri="{FF2B5EF4-FFF2-40B4-BE49-F238E27FC236}">
                <a16:creationId xmlns:a16="http://schemas.microsoft.com/office/drawing/2014/main" id="{94894ACF-126C-4A79-9C0B-542602A21C82}"/>
              </a:ext>
            </a:extLst>
          </p:cNvPr>
          <p:cNvSpPr txBox="1"/>
          <p:nvPr/>
        </p:nvSpPr>
        <p:spPr>
          <a:xfrm>
            <a:off x="8026996" y="2959626"/>
            <a:ext cx="213425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am</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Fest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ankommen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90" name="Picture 89">
            <a:extLst>
              <a:ext uri="{FF2B5EF4-FFF2-40B4-BE49-F238E27FC236}">
                <a16:creationId xmlns:a16="http://schemas.microsoft.com/office/drawing/2014/main" id="{D0992D68-2465-48AB-A7A5-2CDFBA3C37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8406" y="1394399"/>
            <a:ext cx="1017572" cy="1017572"/>
          </a:xfrm>
          <a:prstGeom prst="rect">
            <a:avLst/>
          </a:prstGeom>
        </p:spPr>
      </p:pic>
      <p:sp>
        <p:nvSpPr>
          <p:cNvPr id="94" name="TextBox 93">
            <a:extLst>
              <a:ext uri="{FF2B5EF4-FFF2-40B4-BE49-F238E27FC236}">
                <a16:creationId xmlns:a16="http://schemas.microsoft.com/office/drawing/2014/main" id="{E00951AD-3319-4D90-90A7-0EDBB9BE4F6B}"/>
              </a:ext>
            </a:extLst>
          </p:cNvPr>
          <p:cNvSpPr txBox="1"/>
          <p:nvPr/>
        </p:nvSpPr>
        <p:spPr>
          <a:xfrm>
            <a:off x="6117377" y="3219619"/>
            <a:ext cx="198028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sich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anziehen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6" name="TextBox 95">
            <a:extLst>
              <a:ext uri="{FF2B5EF4-FFF2-40B4-BE49-F238E27FC236}">
                <a16:creationId xmlns:a16="http://schemas.microsoft.com/office/drawing/2014/main" id="{776B517A-B093-4788-B731-D28BCE964241}"/>
              </a:ext>
            </a:extLst>
          </p:cNvPr>
          <p:cNvSpPr txBox="1"/>
          <p:nvPr/>
        </p:nvSpPr>
        <p:spPr>
          <a:xfrm>
            <a:off x="2285760" y="3196629"/>
            <a:ext cx="173161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aufstehen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0" name="TextBox 99">
            <a:extLst>
              <a:ext uri="{FF2B5EF4-FFF2-40B4-BE49-F238E27FC236}">
                <a16:creationId xmlns:a16="http://schemas.microsoft.com/office/drawing/2014/main" id="{3FB92F15-15A1-407D-9948-62B3D77F0941}"/>
              </a:ext>
            </a:extLst>
          </p:cNvPr>
          <p:cNvSpPr txBox="1"/>
          <p:nvPr/>
        </p:nvSpPr>
        <p:spPr>
          <a:xfrm>
            <a:off x="8087500" y="4972410"/>
            <a:ext cx="213425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sich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bei</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Mama und Papa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melden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6" name="Picture 105">
            <a:extLst>
              <a:ext uri="{FF2B5EF4-FFF2-40B4-BE49-F238E27FC236}">
                <a16:creationId xmlns:a16="http://schemas.microsoft.com/office/drawing/2014/main" id="{6DC4A618-1448-4463-9DE5-1FA223F3F2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05653" y="3763520"/>
            <a:ext cx="1017572" cy="1017572"/>
          </a:xfrm>
          <a:prstGeom prst="rect">
            <a:avLst/>
          </a:prstGeom>
        </p:spPr>
      </p:pic>
      <p:sp>
        <p:nvSpPr>
          <p:cNvPr id="108" name="Arrow: Right 107">
            <a:extLst>
              <a:ext uri="{FF2B5EF4-FFF2-40B4-BE49-F238E27FC236}">
                <a16:creationId xmlns:a16="http://schemas.microsoft.com/office/drawing/2014/main" id="{09278359-A7C5-447C-A99F-B24E0AC37CDD}"/>
              </a:ext>
            </a:extLst>
          </p:cNvPr>
          <p:cNvSpPr/>
          <p:nvPr/>
        </p:nvSpPr>
        <p:spPr>
          <a:xfrm rot="5400000">
            <a:off x="8941609" y="4399147"/>
            <a:ext cx="356544"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4" name="Arrow: Right 113">
            <a:extLst>
              <a:ext uri="{FF2B5EF4-FFF2-40B4-BE49-F238E27FC236}">
                <a16:creationId xmlns:a16="http://schemas.microsoft.com/office/drawing/2014/main" id="{8C4E7BB7-5533-4EF9-88B7-C22FAFD299EF}"/>
              </a:ext>
            </a:extLst>
          </p:cNvPr>
          <p:cNvSpPr/>
          <p:nvPr/>
        </p:nvSpPr>
        <p:spPr>
          <a:xfrm rot="18982546" flipV="1">
            <a:off x="9070146" y="4130659"/>
            <a:ext cx="256667" cy="52871"/>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5" name="Arrow: Right 114">
            <a:extLst>
              <a:ext uri="{FF2B5EF4-FFF2-40B4-BE49-F238E27FC236}">
                <a16:creationId xmlns:a16="http://schemas.microsoft.com/office/drawing/2014/main" id="{9FD3540D-70F5-480B-BCED-CB42B9152592}"/>
              </a:ext>
            </a:extLst>
          </p:cNvPr>
          <p:cNvSpPr/>
          <p:nvPr/>
        </p:nvSpPr>
        <p:spPr>
          <a:xfrm rot="5400000">
            <a:off x="5035702" y="2058284"/>
            <a:ext cx="356544"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6" name="Arrow: Right 115">
            <a:extLst>
              <a:ext uri="{FF2B5EF4-FFF2-40B4-BE49-F238E27FC236}">
                <a16:creationId xmlns:a16="http://schemas.microsoft.com/office/drawing/2014/main" id="{698ACA3C-823C-497B-ACF7-0107E911E392}"/>
              </a:ext>
            </a:extLst>
          </p:cNvPr>
          <p:cNvSpPr/>
          <p:nvPr/>
        </p:nvSpPr>
        <p:spPr>
          <a:xfrm rot="15245791" flipV="1">
            <a:off x="5062059" y="1776211"/>
            <a:ext cx="237195" cy="52283"/>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9" name="Arrow: Right 118">
            <a:extLst>
              <a:ext uri="{FF2B5EF4-FFF2-40B4-BE49-F238E27FC236}">
                <a16:creationId xmlns:a16="http://schemas.microsoft.com/office/drawing/2014/main" id="{0547F59C-44FF-429D-A83E-C10444C8C35B}"/>
              </a:ext>
            </a:extLst>
          </p:cNvPr>
          <p:cNvSpPr/>
          <p:nvPr/>
        </p:nvSpPr>
        <p:spPr>
          <a:xfrm rot="5400000">
            <a:off x="2946320" y="2024328"/>
            <a:ext cx="356544"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0" name="Arrow: Right 119">
            <a:extLst>
              <a:ext uri="{FF2B5EF4-FFF2-40B4-BE49-F238E27FC236}">
                <a16:creationId xmlns:a16="http://schemas.microsoft.com/office/drawing/2014/main" id="{0D5857CF-E202-4FF6-B166-72ECFC0ABFF2}"/>
              </a:ext>
            </a:extLst>
          </p:cNvPr>
          <p:cNvSpPr/>
          <p:nvPr/>
        </p:nvSpPr>
        <p:spPr>
          <a:xfrm rot="11368744" flipV="1">
            <a:off x="2921597" y="1859396"/>
            <a:ext cx="206139"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21" name="Picture 120">
            <a:extLst>
              <a:ext uri="{FF2B5EF4-FFF2-40B4-BE49-F238E27FC236}">
                <a16:creationId xmlns:a16="http://schemas.microsoft.com/office/drawing/2014/main" id="{E1ED54C6-608F-466E-B4A1-E0F60EC1E0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56911" y="1405321"/>
            <a:ext cx="1017572" cy="1017572"/>
          </a:xfrm>
          <a:prstGeom prst="rect">
            <a:avLst/>
          </a:prstGeom>
        </p:spPr>
      </p:pic>
      <p:sp>
        <p:nvSpPr>
          <p:cNvPr id="122" name="Arrow: Right 121">
            <a:extLst>
              <a:ext uri="{FF2B5EF4-FFF2-40B4-BE49-F238E27FC236}">
                <a16:creationId xmlns:a16="http://schemas.microsoft.com/office/drawing/2014/main" id="{8F0FDDBD-3CEC-4523-84A8-EB3B02EE922F}"/>
              </a:ext>
            </a:extLst>
          </p:cNvPr>
          <p:cNvSpPr/>
          <p:nvPr/>
        </p:nvSpPr>
        <p:spPr>
          <a:xfrm rot="5400000">
            <a:off x="8986258" y="2077599"/>
            <a:ext cx="356544"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3" name="Arrow: Right 122">
            <a:extLst>
              <a:ext uri="{FF2B5EF4-FFF2-40B4-BE49-F238E27FC236}">
                <a16:creationId xmlns:a16="http://schemas.microsoft.com/office/drawing/2014/main" id="{3BAE2B68-3A3B-4EFF-A388-E5A13484F411}"/>
              </a:ext>
            </a:extLst>
          </p:cNvPr>
          <p:cNvSpPr/>
          <p:nvPr/>
        </p:nvSpPr>
        <p:spPr>
          <a:xfrm rot="2235938" flipV="1">
            <a:off x="9127167" y="1993502"/>
            <a:ext cx="277661"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4" name="Arrow: Right 123">
            <a:extLst>
              <a:ext uri="{FF2B5EF4-FFF2-40B4-BE49-F238E27FC236}">
                <a16:creationId xmlns:a16="http://schemas.microsoft.com/office/drawing/2014/main" id="{899EE6DC-C2B9-4A4D-B8B5-DC88D9986D12}"/>
              </a:ext>
            </a:extLst>
          </p:cNvPr>
          <p:cNvSpPr/>
          <p:nvPr/>
        </p:nvSpPr>
        <p:spPr>
          <a:xfrm rot="5400000">
            <a:off x="4944744" y="4420729"/>
            <a:ext cx="356544"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5" name="Arrow: Right 124">
            <a:extLst>
              <a:ext uri="{FF2B5EF4-FFF2-40B4-BE49-F238E27FC236}">
                <a16:creationId xmlns:a16="http://schemas.microsoft.com/office/drawing/2014/main" id="{5B99A8A7-B427-4989-87F3-D983B8A0E66E}"/>
              </a:ext>
            </a:extLst>
          </p:cNvPr>
          <p:cNvSpPr/>
          <p:nvPr/>
        </p:nvSpPr>
        <p:spPr>
          <a:xfrm rot="7848577" flipV="1">
            <a:off x="4899011" y="4317848"/>
            <a:ext cx="277661"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2" name="Group 1">
            <a:extLst>
              <a:ext uri="{FF2B5EF4-FFF2-40B4-BE49-F238E27FC236}">
                <a16:creationId xmlns:a16="http://schemas.microsoft.com/office/drawing/2014/main" id="{742DF8A9-C6FD-4B85-9072-42F92071818B}"/>
              </a:ext>
            </a:extLst>
          </p:cNvPr>
          <p:cNvGrpSpPr/>
          <p:nvPr/>
        </p:nvGrpSpPr>
        <p:grpSpPr>
          <a:xfrm>
            <a:off x="2598406" y="3797941"/>
            <a:ext cx="971264" cy="971264"/>
            <a:chOff x="267921" y="3904018"/>
            <a:chExt cx="971264" cy="971264"/>
          </a:xfrm>
        </p:grpSpPr>
        <p:pic>
          <p:nvPicPr>
            <p:cNvPr id="57" name="Picture 56">
              <a:extLst>
                <a:ext uri="{FF2B5EF4-FFF2-40B4-BE49-F238E27FC236}">
                  <a16:creationId xmlns:a16="http://schemas.microsoft.com/office/drawing/2014/main" id="{19FE13E7-BB05-4B01-BB69-8C41827335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7921" y="3904018"/>
              <a:ext cx="971264" cy="971264"/>
            </a:xfrm>
            <a:prstGeom prst="rect">
              <a:avLst/>
            </a:prstGeom>
          </p:spPr>
        </p:pic>
        <p:sp>
          <p:nvSpPr>
            <p:cNvPr id="58" name="Arrow: Right 57">
              <a:extLst>
                <a:ext uri="{FF2B5EF4-FFF2-40B4-BE49-F238E27FC236}">
                  <a16:creationId xmlns:a16="http://schemas.microsoft.com/office/drawing/2014/main" id="{9D62FA3D-C8A7-4B8B-B9CC-820F5DA92CE2}"/>
                </a:ext>
              </a:extLst>
            </p:cNvPr>
            <p:cNvSpPr/>
            <p:nvPr/>
          </p:nvSpPr>
          <p:spPr>
            <a:xfrm rot="5400000">
              <a:off x="584014" y="4533197"/>
              <a:ext cx="330159"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9" name="Arrow: Right 58">
              <a:extLst>
                <a:ext uri="{FF2B5EF4-FFF2-40B4-BE49-F238E27FC236}">
                  <a16:creationId xmlns:a16="http://schemas.microsoft.com/office/drawing/2014/main" id="{17FCBA76-B222-4B24-9889-4CE9ECD52539}"/>
                </a:ext>
              </a:extLst>
            </p:cNvPr>
            <p:cNvSpPr/>
            <p:nvPr/>
          </p:nvSpPr>
          <p:spPr>
            <a:xfrm rot="4493338">
              <a:off x="638815" y="4516632"/>
              <a:ext cx="298776"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pic>
        <p:nvPicPr>
          <p:cNvPr id="47" name="Picture 46">
            <a:extLst>
              <a:ext uri="{FF2B5EF4-FFF2-40B4-BE49-F238E27FC236}">
                <a16:creationId xmlns:a16="http://schemas.microsoft.com/office/drawing/2014/main" id="{76A901CB-3F5D-48DC-80C7-2A6BC75144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92409" y="3763520"/>
            <a:ext cx="1017572" cy="1017572"/>
          </a:xfrm>
          <a:prstGeom prst="rect">
            <a:avLst/>
          </a:prstGeom>
        </p:spPr>
      </p:pic>
      <p:sp>
        <p:nvSpPr>
          <p:cNvPr id="48" name="Arrow: Right 47">
            <a:extLst>
              <a:ext uri="{FF2B5EF4-FFF2-40B4-BE49-F238E27FC236}">
                <a16:creationId xmlns:a16="http://schemas.microsoft.com/office/drawing/2014/main" id="{5F0E5788-798A-4568-8668-063D30948C29}"/>
              </a:ext>
            </a:extLst>
          </p:cNvPr>
          <p:cNvSpPr/>
          <p:nvPr/>
        </p:nvSpPr>
        <p:spPr>
          <a:xfrm rot="13003375">
            <a:off x="6798625" y="4160235"/>
            <a:ext cx="356544"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9" name="Arrow: Right 48">
            <a:extLst>
              <a:ext uri="{FF2B5EF4-FFF2-40B4-BE49-F238E27FC236}">
                <a16:creationId xmlns:a16="http://schemas.microsoft.com/office/drawing/2014/main" id="{2616C28C-9CF2-4DEF-9C4C-BE50706746A6}"/>
              </a:ext>
            </a:extLst>
          </p:cNvPr>
          <p:cNvSpPr/>
          <p:nvPr/>
        </p:nvSpPr>
        <p:spPr>
          <a:xfrm rot="21228052" flipV="1">
            <a:off x="7110401" y="4257229"/>
            <a:ext cx="277661"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50" name="Picture 49">
            <a:extLst>
              <a:ext uri="{FF2B5EF4-FFF2-40B4-BE49-F238E27FC236}">
                <a16:creationId xmlns:a16="http://schemas.microsoft.com/office/drawing/2014/main" id="{2A49AA1F-9775-4DC0-80B8-A1E9CA5275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03982" y="1426714"/>
            <a:ext cx="1017572" cy="1017572"/>
          </a:xfrm>
          <a:prstGeom prst="rect">
            <a:avLst/>
          </a:prstGeom>
        </p:spPr>
      </p:pic>
      <p:sp>
        <p:nvSpPr>
          <p:cNvPr id="51" name="Arrow: Right 50">
            <a:extLst>
              <a:ext uri="{FF2B5EF4-FFF2-40B4-BE49-F238E27FC236}">
                <a16:creationId xmlns:a16="http://schemas.microsoft.com/office/drawing/2014/main" id="{355C3884-F12D-44F4-9DC3-2D098A17B37D}"/>
              </a:ext>
            </a:extLst>
          </p:cNvPr>
          <p:cNvSpPr/>
          <p:nvPr/>
        </p:nvSpPr>
        <p:spPr>
          <a:xfrm rot="1802595">
            <a:off x="7100262" y="2001765"/>
            <a:ext cx="356544"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2" name="Arrow: Right 51">
            <a:extLst>
              <a:ext uri="{FF2B5EF4-FFF2-40B4-BE49-F238E27FC236}">
                <a16:creationId xmlns:a16="http://schemas.microsoft.com/office/drawing/2014/main" id="{021E8F1E-5825-4424-930F-2BF7896AFAE8}"/>
              </a:ext>
            </a:extLst>
          </p:cNvPr>
          <p:cNvSpPr/>
          <p:nvPr/>
        </p:nvSpPr>
        <p:spPr>
          <a:xfrm rot="14451479" flipV="1">
            <a:off x="6876251" y="1774627"/>
            <a:ext cx="290543"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4108008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950B6CA-B525-4EA7-ADEF-88BEE3548F91}"/>
              </a:ext>
            </a:extLst>
          </p:cNvPr>
          <p:cNvGrpSpPr/>
          <p:nvPr/>
        </p:nvGrpSpPr>
        <p:grpSpPr>
          <a:xfrm>
            <a:off x="2101412" y="1366597"/>
            <a:ext cx="7989175" cy="4687058"/>
            <a:chOff x="1110341" y="1757665"/>
            <a:chExt cx="7069404" cy="4376056"/>
          </a:xfrm>
          <a:solidFill>
            <a:srgbClr val="FFFBF7"/>
          </a:solidFill>
        </p:grpSpPr>
        <p:sp>
          <p:nvSpPr>
            <p:cNvPr id="10" name="Rectangle 9">
              <a:extLst>
                <a:ext uri="{FF2B5EF4-FFF2-40B4-BE49-F238E27FC236}">
                  <a16:creationId xmlns:a16="http://schemas.microsoft.com/office/drawing/2014/main" id="{8128B6E9-6092-D841-9731-3054C553647E}"/>
                </a:ext>
              </a:extLst>
            </p:cNvPr>
            <p:cNvSpPr/>
            <p:nvPr/>
          </p:nvSpPr>
          <p:spPr>
            <a:xfrm>
              <a:off x="1110341" y="3945693"/>
              <a:ext cx="1763485" cy="2188028"/>
            </a:xfrm>
            <a:prstGeom prst="rect">
              <a:avLst/>
            </a:prstGeom>
            <a:grp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p:txBody>
        </p:sp>
        <p:sp>
          <p:nvSpPr>
            <p:cNvPr id="11" name="Rectangle 10">
              <a:extLst>
                <a:ext uri="{FF2B5EF4-FFF2-40B4-BE49-F238E27FC236}">
                  <a16:creationId xmlns:a16="http://schemas.microsoft.com/office/drawing/2014/main" id="{59C5A7BA-2A1F-5840-BB26-CAC5D2A17939}"/>
                </a:ext>
              </a:extLst>
            </p:cNvPr>
            <p:cNvSpPr/>
            <p:nvPr/>
          </p:nvSpPr>
          <p:spPr>
            <a:xfrm>
              <a:off x="1110342" y="1757665"/>
              <a:ext cx="1763485" cy="2188028"/>
            </a:xfrm>
            <a:prstGeom prst="rect">
              <a:avLst/>
            </a:prstGeom>
            <a:grp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p:txBody>
        </p:sp>
        <p:sp>
          <p:nvSpPr>
            <p:cNvPr id="12" name="Rectangle 11">
              <a:extLst>
                <a:ext uri="{FF2B5EF4-FFF2-40B4-BE49-F238E27FC236}">
                  <a16:creationId xmlns:a16="http://schemas.microsoft.com/office/drawing/2014/main" id="{48392E5D-B8C9-5441-B911-4C56FF4BF507}"/>
                </a:ext>
              </a:extLst>
            </p:cNvPr>
            <p:cNvSpPr/>
            <p:nvPr/>
          </p:nvSpPr>
          <p:spPr>
            <a:xfrm>
              <a:off x="2880299" y="1757665"/>
              <a:ext cx="1763485" cy="2188028"/>
            </a:xfrm>
            <a:prstGeom prst="rect">
              <a:avLst/>
            </a:prstGeom>
            <a:grp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p:txBody>
        </p:sp>
        <p:sp>
          <p:nvSpPr>
            <p:cNvPr id="13" name="Rectangle 12">
              <a:extLst>
                <a:ext uri="{FF2B5EF4-FFF2-40B4-BE49-F238E27FC236}">
                  <a16:creationId xmlns:a16="http://schemas.microsoft.com/office/drawing/2014/main" id="{B2B97B94-1C25-A74C-8BFB-79472E8ACC95}"/>
                </a:ext>
              </a:extLst>
            </p:cNvPr>
            <p:cNvSpPr/>
            <p:nvPr/>
          </p:nvSpPr>
          <p:spPr>
            <a:xfrm>
              <a:off x="2880299" y="3945693"/>
              <a:ext cx="1763485" cy="2188028"/>
            </a:xfrm>
            <a:prstGeom prst="rect">
              <a:avLst/>
            </a:prstGeom>
            <a:grp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rPr>
              </a:br>
              <a:endPar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p:txBody>
        </p:sp>
        <p:sp>
          <p:nvSpPr>
            <p:cNvPr id="14" name="Rectangle 13">
              <a:extLst>
                <a:ext uri="{FF2B5EF4-FFF2-40B4-BE49-F238E27FC236}">
                  <a16:creationId xmlns:a16="http://schemas.microsoft.com/office/drawing/2014/main" id="{EDDB42FA-A30C-234D-86A5-174FC3ED08BC}"/>
                </a:ext>
              </a:extLst>
            </p:cNvPr>
            <p:cNvSpPr/>
            <p:nvPr/>
          </p:nvSpPr>
          <p:spPr>
            <a:xfrm>
              <a:off x="4643784" y="1757665"/>
              <a:ext cx="1763485" cy="2188028"/>
            </a:xfrm>
            <a:prstGeom prst="rect">
              <a:avLst/>
            </a:prstGeom>
            <a:grp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p:txBody>
        </p:sp>
        <p:sp>
          <p:nvSpPr>
            <p:cNvPr id="15" name="Rectangle 14">
              <a:extLst>
                <a:ext uri="{FF2B5EF4-FFF2-40B4-BE49-F238E27FC236}">
                  <a16:creationId xmlns:a16="http://schemas.microsoft.com/office/drawing/2014/main" id="{4E5FFFE4-1532-7E41-A54D-D35BFBC4DC25}"/>
                </a:ext>
              </a:extLst>
            </p:cNvPr>
            <p:cNvSpPr/>
            <p:nvPr/>
          </p:nvSpPr>
          <p:spPr>
            <a:xfrm>
              <a:off x="4643783" y="3945693"/>
              <a:ext cx="1763485" cy="2188028"/>
            </a:xfrm>
            <a:prstGeom prst="rect">
              <a:avLst/>
            </a:prstGeom>
            <a:grp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p:txBody>
        </p:sp>
        <p:sp>
          <p:nvSpPr>
            <p:cNvPr id="16" name="Rectangle 15">
              <a:extLst>
                <a:ext uri="{FF2B5EF4-FFF2-40B4-BE49-F238E27FC236}">
                  <a16:creationId xmlns:a16="http://schemas.microsoft.com/office/drawing/2014/main" id="{8A3DA8DF-8B84-944D-8457-1F3D22E79DBE}"/>
                </a:ext>
              </a:extLst>
            </p:cNvPr>
            <p:cNvSpPr/>
            <p:nvPr/>
          </p:nvSpPr>
          <p:spPr>
            <a:xfrm>
              <a:off x="6407268" y="1757665"/>
              <a:ext cx="1763485" cy="2188028"/>
            </a:xfrm>
            <a:prstGeom prst="rect">
              <a:avLst/>
            </a:prstGeom>
            <a:grp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p:txBody>
        </p:sp>
        <p:sp>
          <p:nvSpPr>
            <p:cNvPr id="17" name="Rectangle 16">
              <a:extLst>
                <a:ext uri="{FF2B5EF4-FFF2-40B4-BE49-F238E27FC236}">
                  <a16:creationId xmlns:a16="http://schemas.microsoft.com/office/drawing/2014/main" id="{03DD3C9B-FC72-7E4A-A1DF-00CA2D57AD72}"/>
                </a:ext>
              </a:extLst>
            </p:cNvPr>
            <p:cNvSpPr/>
            <p:nvPr/>
          </p:nvSpPr>
          <p:spPr>
            <a:xfrm>
              <a:off x="6416260" y="3945693"/>
              <a:ext cx="1763485" cy="2188028"/>
            </a:xfrm>
            <a:prstGeom prst="rect">
              <a:avLst/>
            </a:prstGeom>
            <a:grp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p:txBody>
        </p:sp>
      </p:grpSp>
      <p:pic>
        <p:nvPicPr>
          <p:cNvPr id="45" name="Picture 44" descr="background rectangle">
            <a:extLst>
              <a:ext uri="{FF2B5EF4-FFF2-40B4-BE49-F238E27FC236}">
                <a16:creationId xmlns:a16="http://schemas.microsoft.com/office/drawing/2014/main" id="{CF458E2A-463C-4FEE-8E89-AC88F8CCD2E3}"/>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983043" cy="869950"/>
          </a:xfrm>
          <a:prstGeom prst="rect">
            <a:avLst/>
          </a:prstGeom>
        </p:spPr>
      </p:pic>
      <p:sp>
        <p:nvSpPr>
          <p:cNvPr id="4" name="Title 3"/>
          <p:cNvSpPr>
            <a:spLocks noGrp="1"/>
          </p:cNvSpPr>
          <p:nvPr>
            <p:ph type="title"/>
          </p:nvPr>
        </p:nvSpPr>
        <p:spPr>
          <a:xfrm>
            <a:off x="0" y="317141"/>
            <a:ext cx="5759355" cy="707849"/>
          </a:xfrm>
        </p:spPr>
        <p:txBody>
          <a:bodyPr>
            <a:normAutofit/>
          </a:bodyPr>
          <a:lstStyle/>
          <a:p>
            <a:r>
              <a:rPr lang="en-GB" sz="3000" b="1" dirty="0">
                <a:solidFill>
                  <a:schemeClr val="bg1"/>
                </a:solidFill>
              </a:rPr>
              <a:t>Partner(in) B</a:t>
            </a:r>
          </a:p>
        </p:txBody>
      </p:sp>
      <p:sp>
        <p:nvSpPr>
          <p:cNvPr id="57" name="Rounded Rectangle 11">
            <a:extLst>
              <a:ext uri="{FF2B5EF4-FFF2-40B4-BE49-F238E27FC236}">
                <a16:creationId xmlns:a16="http://schemas.microsoft.com/office/drawing/2014/main" id="{514AA68C-DDEC-4E01-95BB-5155AF5A3B3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9" name="Picture 18">
            <a:extLst>
              <a:ext uri="{FF2B5EF4-FFF2-40B4-BE49-F238E27FC236}">
                <a16:creationId xmlns:a16="http://schemas.microsoft.com/office/drawing/2014/main" id="{91F94FD3-F7D9-4807-A7E0-FFD32D754D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00885" y="1429246"/>
            <a:ext cx="1017572" cy="1017572"/>
          </a:xfrm>
          <a:prstGeom prst="rect">
            <a:avLst/>
          </a:prstGeom>
        </p:spPr>
      </p:pic>
      <p:sp>
        <p:nvSpPr>
          <p:cNvPr id="20" name="TextBox 19">
            <a:extLst>
              <a:ext uri="{FF2B5EF4-FFF2-40B4-BE49-F238E27FC236}">
                <a16:creationId xmlns:a16="http://schemas.microsoft.com/office/drawing/2014/main" id="{B00970DF-4ABA-40EF-A351-B17120D4ABD0}"/>
              </a:ext>
            </a:extLst>
          </p:cNvPr>
          <p:cNvSpPr txBox="1"/>
          <p:nvPr/>
        </p:nvSpPr>
        <p:spPr>
          <a:xfrm>
            <a:off x="4046854" y="5463868"/>
            <a:ext cx="213425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get dressed</a:t>
            </a:r>
          </a:p>
        </p:txBody>
      </p:sp>
      <p:pic>
        <p:nvPicPr>
          <p:cNvPr id="22" name="Picture 21">
            <a:extLst>
              <a:ext uri="{FF2B5EF4-FFF2-40B4-BE49-F238E27FC236}">
                <a16:creationId xmlns:a16="http://schemas.microsoft.com/office/drawing/2014/main" id="{1A7D0CD5-AA3A-4F15-B55B-4369ABAC69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41470" y="1417673"/>
            <a:ext cx="1017572" cy="1017572"/>
          </a:xfrm>
          <a:prstGeom prst="rect">
            <a:avLst/>
          </a:prstGeom>
        </p:spPr>
      </p:pic>
      <p:sp>
        <p:nvSpPr>
          <p:cNvPr id="23" name="TextBox 22">
            <a:extLst>
              <a:ext uri="{FF2B5EF4-FFF2-40B4-BE49-F238E27FC236}">
                <a16:creationId xmlns:a16="http://schemas.microsoft.com/office/drawing/2014/main" id="{B162586D-CA68-4792-84F2-A79742C33365}"/>
              </a:ext>
            </a:extLst>
          </p:cNvPr>
          <p:cNvSpPr txBox="1"/>
          <p:nvPr/>
        </p:nvSpPr>
        <p:spPr>
          <a:xfrm>
            <a:off x="2224671" y="5433207"/>
            <a:ext cx="213425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meet friends</a:t>
            </a:r>
          </a:p>
        </p:txBody>
      </p:sp>
      <p:sp>
        <p:nvSpPr>
          <p:cNvPr id="26" name="TextBox 25">
            <a:extLst>
              <a:ext uri="{FF2B5EF4-FFF2-40B4-BE49-F238E27FC236}">
                <a16:creationId xmlns:a16="http://schemas.microsoft.com/office/drawing/2014/main" id="{9E253B8E-3665-44B9-BE18-19B263BA1B38}"/>
              </a:ext>
            </a:extLst>
          </p:cNvPr>
          <p:cNvSpPr txBox="1"/>
          <p:nvPr/>
        </p:nvSpPr>
        <p:spPr>
          <a:xfrm>
            <a:off x="4046854" y="2937130"/>
            <a:ext cx="213425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chat with other people</a:t>
            </a:r>
          </a:p>
        </p:txBody>
      </p:sp>
      <p:sp>
        <p:nvSpPr>
          <p:cNvPr id="29" name="TextBox 28">
            <a:extLst>
              <a:ext uri="{FF2B5EF4-FFF2-40B4-BE49-F238E27FC236}">
                <a16:creationId xmlns:a16="http://schemas.microsoft.com/office/drawing/2014/main" id="{AB297273-9AEB-42CF-85E8-77176232F0F4}"/>
              </a:ext>
            </a:extLst>
          </p:cNvPr>
          <p:cNvSpPr txBox="1"/>
          <p:nvPr/>
        </p:nvSpPr>
        <p:spPr>
          <a:xfrm>
            <a:off x="8087500" y="2955602"/>
            <a:ext cx="213425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leave the house </a:t>
            </a:r>
          </a:p>
        </p:txBody>
      </p:sp>
      <p:pic>
        <p:nvPicPr>
          <p:cNvPr id="30" name="Picture 29">
            <a:extLst>
              <a:ext uri="{FF2B5EF4-FFF2-40B4-BE49-F238E27FC236}">
                <a16:creationId xmlns:a16="http://schemas.microsoft.com/office/drawing/2014/main" id="{B6F686AC-C274-406E-819E-DD0BBDB819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96012" y="1429246"/>
            <a:ext cx="1017572" cy="1017572"/>
          </a:xfrm>
          <a:prstGeom prst="rect">
            <a:avLst/>
          </a:prstGeom>
        </p:spPr>
      </p:pic>
      <p:sp>
        <p:nvSpPr>
          <p:cNvPr id="34" name="TextBox 33">
            <a:extLst>
              <a:ext uri="{FF2B5EF4-FFF2-40B4-BE49-F238E27FC236}">
                <a16:creationId xmlns:a16="http://schemas.microsoft.com/office/drawing/2014/main" id="{229FFB56-537A-4BB3-B476-427E2CB34ADF}"/>
              </a:ext>
            </a:extLst>
          </p:cNvPr>
          <p:cNvSpPr txBox="1"/>
          <p:nvPr/>
        </p:nvSpPr>
        <p:spPr>
          <a:xfrm>
            <a:off x="8058091" y="5279319"/>
            <a:ext cx="213425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arrive at the festival</a:t>
            </a:r>
          </a:p>
        </p:txBody>
      </p:sp>
      <p:pic>
        <p:nvPicPr>
          <p:cNvPr id="35" name="Picture 34">
            <a:extLst>
              <a:ext uri="{FF2B5EF4-FFF2-40B4-BE49-F238E27FC236}">
                <a16:creationId xmlns:a16="http://schemas.microsoft.com/office/drawing/2014/main" id="{27CFD411-E54C-4B60-A96F-BE7A1E09F7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82881" y="3752963"/>
            <a:ext cx="1017572" cy="1017572"/>
          </a:xfrm>
          <a:prstGeom prst="rect">
            <a:avLst/>
          </a:prstGeom>
        </p:spPr>
      </p:pic>
      <p:sp>
        <p:nvSpPr>
          <p:cNvPr id="40" name="Arrow: Right 39">
            <a:extLst>
              <a:ext uri="{FF2B5EF4-FFF2-40B4-BE49-F238E27FC236}">
                <a16:creationId xmlns:a16="http://schemas.microsoft.com/office/drawing/2014/main" id="{900387E0-246C-41D9-9637-DDD8A4338086}"/>
              </a:ext>
            </a:extLst>
          </p:cNvPr>
          <p:cNvSpPr/>
          <p:nvPr/>
        </p:nvSpPr>
        <p:spPr>
          <a:xfrm rot="5400000">
            <a:off x="8927712" y="2068652"/>
            <a:ext cx="356544"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1" name="Arrow: Right 40">
            <a:extLst>
              <a:ext uri="{FF2B5EF4-FFF2-40B4-BE49-F238E27FC236}">
                <a16:creationId xmlns:a16="http://schemas.microsoft.com/office/drawing/2014/main" id="{19793B5A-BBA1-4833-B9D8-C8E993EF47F4}"/>
              </a:ext>
            </a:extLst>
          </p:cNvPr>
          <p:cNvSpPr/>
          <p:nvPr/>
        </p:nvSpPr>
        <p:spPr>
          <a:xfrm rot="15245791">
            <a:off x="8969883" y="1791455"/>
            <a:ext cx="209340"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6" name="Arrow: Right 45">
            <a:extLst>
              <a:ext uri="{FF2B5EF4-FFF2-40B4-BE49-F238E27FC236}">
                <a16:creationId xmlns:a16="http://schemas.microsoft.com/office/drawing/2014/main" id="{18AC26AF-5181-4A16-8A82-9F999EE032C2}"/>
              </a:ext>
            </a:extLst>
          </p:cNvPr>
          <p:cNvSpPr/>
          <p:nvPr/>
        </p:nvSpPr>
        <p:spPr>
          <a:xfrm rot="5400000">
            <a:off x="6915608" y="2083137"/>
            <a:ext cx="356544"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7" name="Arrow: Right 46">
            <a:extLst>
              <a:ext uri="{FF2B5EF4-FFF2-40B4-BE49-F238E27FC236}">
                <a16:creationId xmlns:a16="http://schemas.microsoft.com/office/drawing/2014/main" id="{582603E3-08F4-4923-91F1-FC0E3548BF5F}"/>
              </a:ext>
            </a:extLst>
          </p:cNvPr>
          <p:cNvSpPr/>
          <p:nvPr/>
        </p:nvSpPr>
        <p:spPr>
          <a:xfrm rot="511787" flipV="1">
            <a:off x="7095735" y="1958371"/>
            <a:ext cx="277661"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8" name="Arrow: Right 47">
            <a:extLst>
              <a:ext uri="{FF2B5EF4-FFF2-40B4-BE49-F238E27FC236}">
                <a16:creationId xmlns:a16="http://schemas.microsoft.com/office/drawing/2014/main" id="{11CBB280-87D5-4C17-9159-3939CC6D9755}"/>
              </a:ext>
            </a:extLst>
          </p:cNvPr>
          <p:cNvSpPr/>
          <p:nvPr/>
        </p:nvSpPr>
        <p:spPr>
          <a:xfrm rot="5400000">
            <a:off x="4862447" y="2100357"/>
            <a:ext cx="356544"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9" name="Arrow: Right 48">
            <a:extLst>
              <a:ext uri="{FF2B5EF4-FFF2-40B4-BE49-F238E27FC236}">
                <a16:creationId xmlns:a16="http://schemas.microsoft.com/office/drawing/2014/main" id="{EF10CB5A-0217-454C-A2C8-B0266BE72E30}"/>
              </a:ext>
            </a:extLst>
          </p:cNvPr>
          <p:cNvSpPr/>
          <p:nvPr/>
        </p:nvSpPr>
        <p:spPr>
          <a:xfrm rot="17231366" flipV="1">
            <a:off x="4941895" y="1782699"/>
            <a:ext cx="277661"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0" name="Arrow: Right 49">
            <a:extLst>
              <a:ext uri="{FF2B5EF4-FFF2-40B4-BE49-F238E27FC236}">
                <a16:creationId xmlns:a16="http://schemas.microsoft.com/office/drawing/2014/main" id="{B7EA65CE-EE84-4D09-93F8-117ABF945F6C}"/>
              </a:ext>
            </a:extLst>
          </p:cNvPr>
          <p:cNvSpPr/>
          <p:nvPr/>
        </p:nvSpPr>
        <p:spPr>
          <a:xfrm rot="5400000">
            <a:off x="9012228" y="4425241"/>
            <a:ext cx="356544"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1" name="Arrow: Right 50">
            <a:extLst>
              <a:ext uri="{FF2B5EF4-FFF2-40B4-BE49-F238E27FC236}">
                <a16:creationId xmlns:a16="http://schemas.microsoft.com/office/drawing/2014/main" id="{665CE4C7-99D6-44F3-BBD4-D7F68E8B7426}"/>
              </a:ext>
            </a:extLst>
          </p:cNvPr>
          <p:cNvSpPr/>
          <p:nvPr/>
        </p:nvSpPr>
        <p:spPr>
          <a:xfrm rot="2235938" flipV="1">
            <a:off x="9153137" y="4341144"/>
            <a:ext cx="277661"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4" name="TextBox 53">
            <a:extLst>
              <a:ext uri="{FF2B5EF4-FFF2-40B4-BE49-F238E27FC236}">
                <a16:creationId xmlns:a16="http://schemas.microsoft.com/office/drawing/2014/main" id="{D93C484E-AE54-4231-8252-9808982333EE}"/>
              </a:ext>
            </a:extLst>
          </p:cNvPr>
          <p:cNvSpPr txBox="1"/>
          <p:nvPr/>
        </p:nvSpPr>
        <p:spPr>
          <a:xfrm>
            <a:off x="2006970" y="3258696"/>
            <a:ext cx="213425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get up </a:t>
            </a:r>
          </a:p>
        </p:txBody>
      </p:sp>
      <p:sp>
        <p:nvSpPr>
          <p:cNvPr id="56" name="TextBox 55">
            <a:extLst>
              <a:ext uri="{FF2B5EF4-FFF2-40B4-BE49-F238E27FC236}">
                <a16:creationId xmlns:a16="http://schemas.microsoft.com/office/drawing/2014/main" id="{A205DC1B-36D6-4A47-AC36-8FA30969AC80}"/>
              </a:ext>
            </a:extLst>
          </p:cNvPr>
          <p:cNvSpPr txBox="1"/>
          <p:nvPr/>
        </p:nvSpPr>
        <p:spPr>
          <a:xfrm>
            <a:off x="6013437" y="3083994"/>
            <a:ext cx="222245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have a wash </a:t>
            </a:r>
          </a:p>
        </p:txBody>
      </p:sp>
      <p:pic>
        <p:nvPicPr>
          <p:cNvPr id="59" name="Picture 58">
            <a:extLst>
              <a:ext uri="{FF2B5EF4-FFF2-40B4-BE49-F238E27FC236}">
                <a16:creationId xmlns:a16="http://schemas.microsoft.com/office/drawing/2014/main" id="{B75B71A0-8439-4F97-85B9-1DD6285114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17047" y="3739377"/>
            <a:ext cx="1017572" cy="1017572"/>
          </a:xfrm>
          <a:prstGeom prst="rect">
            <a:avLst/>
          </a:prstGeom>
        </p:spPr>
      </p:pic>
      <p:sp>
        <p:nvSpPr>
          <p:cNvPr id="60" name="Arrow: Right 59">
            <a:extLst>
              <a:ext uri="{FF2B5EF4-FFF2-40B4-BE49-F238E27FC236}">
                <a16:creationId xmlns:a16="http://schemas.microsoft.com/office/drawing/2014/main" id="{288A5101-FFD6-4269-A458-EB14FC1C4040}"/>
              </a:ext>
            </a:extLst>
          </p:cNvPr>
          <p:cNvSpPr/>
          <p:nvPr/>
        </p:nvSpPr>
        <p:spPr>
          <a:xfrm rot="5400000">
            <a:off x="6946394" y="4411655"/>
            <a:ext cx="356544"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1" name="Arrow: Right 60">
            <a:extLst>
              <a:ext uri="{FF2B5EF4-FFF2-40B4-BE49-F238E27FC236}">
                <a16:creationId xmlns:a16="http://schemas.microsoft.com/office/drawing/2014/main" id="{8BE790F0-DA28-4CE8-A88D-0895A7EE0C91}"/>
              </a:ext>
            </a:extLst>
          </p:cNvPr>
          <p:cNvSpPr/>
          <p:nvPr/>
        </p:nvSpPr>
        <p:spPr>
          <a:xfrm rot="13671074" flipV="1">
            <a:off x="6889942" y="4113116"/>
            <a:ext cx="277661"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2" name="TextBox 61">
            <a:extLst>
              <a:ext uri="{FF2B5EF4-FFF2-40B4-BE49-F238E27FC236}">
                <a16:creationId xmlns:a16="http://schemas.microsoft.com/office/drawing/2014/main" id="{5DFB8CC6-8D4C-4D86-9296-4862A3679F73}"/>
              </a:ext>
            </a:extLst>
          </p:cNvPr>
          <p:cNvSpPr txBox="1"/>
          <p:nvPr/>
        </p:nvSpPr>
        <p:spPr>
          <a:xfrm>
            <a:off x="6048625" y="5040037"/>
            <a:ext cx="213425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get in touch with mum and dad </a:t>
            </a:r>
          </a:p>
        </p:txBody>
      </p:sp>
      <p:grpSp>
        <p:nvGrpSpPr>
          <p:cNvPr id="65" name="Group 64">
            <a:extLst>
              <a:ext uri="{FF2B5EF4-FFF2-40B4-BE49-F238E27FC236}">
                <a16:creationId xmlns:a16="http://schemas.microsoft.com/office/drawing/2014/main" id="{F2E9443C-4039-4641-B1DF-DB3BB6BBC0C1}"/>
              </a:ext>
            </a:extLst>
          </p:cNvPr>
          <p:cNvGrpSpPr/>
          <p:nvPr/>
        </p:nvGrpSpPr>
        <p:grpSpPr>
          <a:xfrm>
            <a:off x="2687840" y="1429571"/>
            <a:ext cx="971264" cy="971264"/>
            <a:chOff x="267921" y="3904018"/>
            <a:chExt cx="971264" cy="971264"/>
          </a:xfrm>
        </p:grpSpPr>
        <p:pic>
          <p:nvPicPr>
            <p:cNvPr id="66" name="Picture 65">
              <a:extLst>
                <a:ext uri="{FF2B5EF4-FFF2-40B4-BE49-F238E27FC236}">
                  <a16:creationId xmlns:a16="http://schemas.microsoft.com/office/drawing/2014/main" id="{E6C085C1-5072-4EFD-922C-027BC6D481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7921" y="3904018"/>
              <a:ext cx="971264" cy="971264"/>
            </a:xfrm>
            <a:prstGeom prst="rect">
              <a:avLst/>
            </a:prstGeom>
          </p:spPr>
        </p:pic>
        <p:sp>
          <p:nvSpPr>
            <p:cNvPr id="67" name="Arrow: Right 66">
              <a:extLst>
                <a:ext uri="{FF2B5EF4-FFF2-40B4-BE49-F238E27FC236}">
                  <a16:creationId xmlns:a16="http://schemas.microsoft.com/office/drawing/2014/main" id="{5722CEA3-84FE-4C81-AF58-EC252278302B}"/>
                </a:ext>
              </a:extLst>
            </p:cNvPr>
            <p:cNvSpPr/>
            <p:nvPr/>
          </p:nvSpPr>
          <p:spPr>
            <a:xfrm rot="5400000">
              <a:off x="584014" y="4533197"/>
              <a:ext cx="330159"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8" name="Arrow: Right 67">
              <a:extLst>
                <a:ext uri="{FF2B5EF4-FFF2-40B4-BE49-F238E27FC236}">
                  <a16:creationId xmlns:a16="http://schemas.microsoft.com/office/drawing/2014/main" id="{1F786CAE-6F7C-4903-AD18-31CE4E1E8EB7}"/>
                </a:ext>
              </a:extLst>
            </p:cNvPr>
            <p:cNvSpPr/>
            <p:nvPr/>
          </p:nvSpPr>
          <p:spPr>
            <a:xfrm rot="4493338">
              <a:off x="638815" y="4516632"/>
              <a:ext cx="298776"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pic>
        <p:nvPicPr>
          <p:cNvPr id="52" name="Picture 51">
            <a:extLst>
              <a:ext uri="{FF2B5EF4-FFF2-40B4-BE49-F238E27FC236}">
                <a16:creationId xmlns:a16="http://schemas.microsoft.com/office/drawing/2014/main" id="{06B48915-373C-4282-BB02-FB595CC921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31198" y="3761446"/>
            <a:ext cx="1017572" cy="1017572"/>
          </a:xfrm>
          <a:prstGeom prst="rect">
            <a:avLst/>
          </a:prstGeom>
        </p:spPr>
      </p:pic>
      <p:sp>
        <p:nvSpPr>
          <p:cNvPr id="53" name="Arrow: Right 52">
            <a:extLst>
              <a:ext uri="{FF2B5EF4-FFF2-40B4-BE49-F238E27FC236}">
                <a16:creationId xmlns:a16="http://schemas.microsoft.com/office/drawing/2014/main" id="{8C82130D-8CE3-4534-B7B5-765A0287D520}"/>
              </a:ext>
            </a:extLst>
          </p:cNvPr>
          <p:cNvSpPr/>
          <p:nvPr/>
        </p:nvSpPr>
        <p:spPr>
          <a:xfrm rot="13003375">
            <a:off x="2837414" y="4158161"/>
            <a:ext cx="356544"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5" name="Arrow: Right 54">
            <a:extLst>
              <a:ext uri="{FF2B5EF4-FFF2-40B4-BE49-F238E27FC236}">
                <a16:creationId xmlns:a16="http://schemas.microsoft.com/office/drawing/2014/main" id="{AEC2FCF6-CF27-4C97-92CC-553C89D8078F}"/>
              </a:ext>
            </a:extLst>
          </p:cNvPr>
          <p:cNvSpPr/>
          <p:nvPr/>
        </p:nvSpPr>
        <p:spPr>
          <a:xfrm rot="21228052" flipV="1">
            <a:off x="3149190" y="4255155"/>
            <a:ext cx="277661"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58" name="Picture 57">
            <a:extLst>
              <a:ext uri="{FF2B5EF4-FFF2-40B4-BE49-F238E27FC236}">
                <a16:creationId xmlns:a16="http://schemas.microsoft.com/office/drawing/2014/main" id="{BABAACD6-1E90-401E-8ADB-6D7DAF3BB2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41470" y="3761042"/>
            <a:ext cx="1017572" cy="1017572"/>
          </a:xfrm>
          <a:prstGeom prst="rect">
            <a:avLst/>
          </a:prstGeom>
        </p:spPr>
      </p:pic>
      <p:sp>
        <p:nvSpPr>
          <p:cNvPr id="63" name="Arrow: Right 62">
            <a:extLst>
              <a:ext uri="{FF2B5EF4-FFF2-40B4-BE49-F238E27FC236}">
                <a16:creationId xmlns:a16="http://schemas.microsoft.com/office/drawing/2014/main" id="{B64C6089-F0EB-4CAF-B856-C575BBA40FFC}"/>
              </a:ext>
            </a:extLst>
          </p:cNvPr>
          <p:cNvSpPr/>
          <p:nvPr/>
        </p:nvSpPr>
        <p:spPr>
          <a:xfrm rot="1802595">
            <a:off x="5037750" y="4336093"/>
            <a:ext cx="356544"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4" name="Arrow: Right 63">
            <a:extLst>
              <a:ext uri="{FF2B5EF4-FFF2-40B4-BE49-F238E27FC236}">
                <a16:creationId xmlns:a16="http://schemas.microsoft.com/office/drawing/2014/main" id="{544A8F45-0EDA-43E6-B40F-E4ECB526B131}"/>
              </a:ext>
            </a:extLst>
          </p:cNvPr>
          <p:cNvSpPr/>
          <p:nvPr/>
        </p:nvSpPr>
        <p:spPr>
          <a:xfrm rot="14451479" flipV="1">
            <a:off x="4813739" y="4108955"/>
            <a:ext cx="290543"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7500067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950B6CA-B525-4EA7-ADEF-88BEE3548F91}"/>
              </a:ext>
            </a:extLst>
          </p:cNvPr>
          <p:cNvGrpSpPr/>
          <p:nvPr/>
        </p:nvGrpSpPr>
        <p:grpSpPr>
          <a:xfrm>
            <a:off x="2101412" y="1366597"/>
            <a:ext cx="7989175" cy="4687058"/>
            <a:chOff x="1110341" y="1757665"/>
            <a:chExt cx="7069404" cy="4376056"/>
          </a:xfrm>
          <a:solidFill>
            <a:srgbClr val="FFFBF7"/>
          </a:solidFill>
        </p:grpSpPr>
        <p:sp>
          <p:nvSpPr>
            <p:cNvPr id="10" name="Rectangle 9">
              <a:extLst>
                <a:ext uri="{FF2B5EF4-FFF2-40B4-BE49-F238E27FC236}">
                  <a16:creationId xmlns:a16="http://schemas.microsoft.com/office/drawing/2014/main" id="{8128B6E9-6092-D841-9731-3054C553647E}"/>
                </a:ext>
              </a:extLst>
            </p:cNvPr>
            <p:cNvSpPr/>
            <p:nvPr/>
          </p:nvSpPr>
          <p:spPr>
            <a:xfrm>
              <a:off x="1110341" y="3945693"/>
              <a:ext cx="1763485" cy="2188028"/>
            </a:xfrm>
            <a:prstGeom prst="rect">
              <a:avLst/>
            </a:prstGeom>
            <a:grp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p:txBody>
        </p:sp>
        <p:sp>
          <p:nvSpPr>
            <p:cNvPr id="11" name="Rectangle 10">
              <a:extLst>
                <a:ext uri="{FF2B5EF4-FFF2-40B4-BE49-F238E27FC236}">
                  <a16:creationId xmlns:a16="http://schemas.microsoft.com/office/drawing/2014/main" id="{59C5A7BA-2A1F-5840-BB26-CAC5D2A17939}"/>
                </a:ext>
              </a:extLst>
            </p:cNvPr>
            <p:cNvSpPr/>
            <p:nvPr/>
          </p:nvSpPr>
          <p:spPr>
            <a:xfrm>
              <a:off x="1110342" y="1757665"/>
              <a:ext cx="1763485" cy="2188028"/>
            </a:xfrm>
            <a:prstGeom prst="rect">
              <a:avLst/>
            </a:prstGeom>
            <a:grp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p:txBody>
        </p:sp>
        <p:sp>
          <p:nvSpPr>
            <p:cNvPr id="12" name="Rectangle 11">
              <a:extLst>
                <a:ext uri="{FF2B5EF4-FFF2-40B4-BE49-F238E27FC236}">
                  <a16:creationId xmlns:a16="http://schemas.microsoft.com/office/drawing/2014/main" id="{48392E5D-B8C9-5441-B911-4C56FF4BF507}"/>
                </a:ext>
              </a:extLst>
            </p:cNvPr>
            <p:cNvSpPr/>
            <p:nvPr/>
          </p:nvSpPr>
          <p:spPr>
            <a:xfrm>
              <a:off x="2880299" y="1757665"/>
              <a:ext cx="1763485" cy="2188028"/>
            </a:xfrm>
            <a:prstGeom prst="rect">
              <a:avLst/>
            </a:prstGeom>
            <a:grp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p:txBody>
        </p:sp>
        <p:sp>
          <p:nvSpPr>
            <p:cNvPr id="13" name="Rectangle 12">
              <a:extLst>
                <a:ext uri="{FF2B5EF4-FFF2-40B4-BE49-F238E27FC236}">
                  <a16:creationId xmlns:a16="http://schemas.microsoft.com/office/drawing/2014/main" id="{B2B97B94-1C25-A74C-8BFB-79472E8ACC95}"/>
                </a:ext>
              </a:extLst>
            </p:cNvPr>
            <p:cNvSpPr/>
            <p:nvPr/>
          </p:nvSpPr>
          <p:spPr>
            <a:xfrm>
              <a:off x="2880299" y="3945693"/>
              <a:ext cx="1763485" cy="2188028"/>
            </a:xfrm>
            <a:prstGeom prst="rect">
              <a:avLst/>
            </a:prstGeom>
            <a:grp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rPr>
              </a:br>
              <a:endPar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p:txBody>
        </p:sp>
        <p:sp>
          <p:nvSpPr>
            <p:cNvPr id="14" name="Rectangle 13">
              <a:extLst>
                <a:ext uri="{FF2B5EF4-FFF2-40B4-BE49-F238E27FC236}">
                  <a16:creationId xmlns:a16="http://schemas.microsoft.com/office/drawing/2014/main" id="{EDDB42FA-A30C-234D-86A5-174FC3ED08BC}"/>
                </a:ext>
              </a:extLst>
            </p:cNvPr>
            <p:cNvSpPr/>
            <p:nvPr/>
          </p:nvSpPr>
          <p:spPr>
            <a:xfrm>
              <a:off x="4643784" y="1757665"/>
              <a:ext cx="1763485" cy="2188028"/>
            </a:xfrm>
            <a:prstGeom prst="rect">
              <a:avLst/>
            </a:prstGeom>
            <a:grp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p:txBody>
        </p:sp>
        <p:sp>
          <p:nvSpPr>
            <p:cNvPr id="15" name="Rectangle 14">
              <a:extLst>
                <a:ext uri="{FF2B5EF4-FFF2-40B4-BE49-F238E27FC236}">
                  <a16:creationId xmlns:a16="http://schemas.microsoft.com/office/drawing/2014/main" id="{4E5FFFE4-1532-7E41-A54D-D35BFBC4DC25}"/>
                </a:ext>
              </a:extLst>
            </p:cNvPr>
            <p:cNvSpPr/>
            <p:nvPr/>
          </p:nvSpPr>
          <p:spPr>
            <a:xfrm>
              <a:off x="4643783" y="3945693"/>
              <a:ext cx="1763485" cy="2188028"/>
            </a:xfrm>
            <a:prstGeom prst="rect">
              <a:avLst/>
            </a:prstGeom>
            <a:grp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p:txBody>
        </p:sp>
        <p:sp>
          <p:nvSpPr>
            <p:cNvPr id="16" name="Rectangle 15">
              <a:extLst>
                <a:ext uri="{FF2B5EF4-FFF2-40B4-BE49-F238E27FC236}">
                  <a16:creationId xmlns:a16="http://schemas.microsoft.com/office/drawing/2014/main" id="{8A3DA8DF-8B84-944D-8457-1F3D22E79DBE}"/>
                </a:ext>
              </a:extLst>
            </p:cNvPr>
            <p:cNvSpPr/>
            <p:nvPr/>
          </p:nvSpPr>
          <p:spPr>
            <a:xfrm>
              <a:off x="6407268" y="1757665"/>
              <a:ext cx="1763485" cy="2188028"/>
            </a:xfrm>
            <a:prstGeom prst="rect">
              <a:avLst/>
            </a:prstGeom>
            <a:grp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p:txBody>
        </p:sp>
        <p:sp>
          <p:nvSpPr>
            <p:cNvPr id="17" name="Rectangle 16">
              <a:extLst>
                <a:ext uri="{FF2B5EF4-FFF2-40B4-BE49-F238E27FC236}">
                  <a16:creationId xmlns:a16="http://schemas.microsoft.com/office/drawing/2014/main" id="{03DD3C9B-FC72-7E4A-A1DF-00CA2D57AD72}"/>
                </a:ext>
              </a:extLst>
            </p:cNvPr>
            <p:cNvSpPr/>
            <p:nvPr/>
          </p:nvSpPr>
          <p:spPr>
            <a:xfrm>
              <a:off x="6416260" y="3945693"/>
              <a:ext cx="1763485" cy="2188028"/>
            </a:xfrm>
            <a:prstGeom prst="rect">
              <a:avLst/>
            </a:prstGeom>
            <a:grp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p:txBody>
        </p:sp>
      </p:grpSp>
      <p:pic>
        <p:nvPicPr>
          <p:cNvPr id="45" name="Picture 44" descr="background rectangle">
            <a:extLst>
              <a:ext uri="{FF2B5EF4-FFF2-40B4-BE49-F238E27FC236}">
                <a16:creationId xmlns:a16="http://schemas.microsoft.com/office/drawing/2014/main" id="{CF458E2A-463C-4FEE-8E89-AC88F8CCD2E3}"/>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983043" cy="869950"/>
          </a:xfrm>
          <a:prstGeom prst="rect">
            <a:avLst/>
          </a:prstGeom>
        </p:spPr>
      </p:pic>
      <p:sp>
        <p:nvSpPr>
          <p:cNvPr id="4" name="Title 3"/>
          <p:cNvSpPr>
            <a:spLocks noGrp="1"/>
          </p:cNvSpPr>
          <p:nvPr>
            <p:ph type="title"/>
          </p:nvPr>
        </p:nvSpPr>
        <p:spPr>
          <a:xfrm>
            <a:off x="0" y="317141"/>
            <a:ext cx="5759355" cy="707849"/>
          </a:xfrm>
        </p:spPr>
        <p:txBody>
          <a:bodyPr>
            <a:normAutofit/>
          </a:bodyPr>
          <a:lstStyle/>
          <a:p>
            <a:r>
              <a:rPr lang="en-GB" sz="3000" b="1" dirty="0">
                <a:solidFill>
                  <a:schemeClr val="bg1"/>
                </a:solidFill>
              </a:rPr>
              <a:t>Partner(in) B</a:t>
            </a:r>
          </a:p>
        </p:txBody>
      </p:sp>
      <p:sp>
        <p:nvSpPr>
          <p:cNvPr id="57" name="Rounded Rectangle 11">
            <a:extLst>
              <a:ext uri="{FF2B5EF4-FFF2-40B4-BE49-F238E27FC236}">
                <a16:creationId xmlns:a16="http://schemas.microsoft.com/office/drawing/2014/main" id="{514AA68C-DDEC-4E01-95BB-5155AF5A3B3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9" name="Picture 18">
            <a:extLst>
              <a:ext uri="{FF2B5EF4-FFF2-40B4-BE49-F238E27FC236}">
                <a16:creationId xmlns:a16="http://schemas.microsoft.com/office/drawing/2014/main" id="{91F94FD3-F7D9-4807-A7E0-FFD32D754D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00885" y="1429246"/>
            <a:ext cx="1017572" cy="1017572"/>
          </a:xfrm>
          <a:prstGeom prst="rect">
            <a:avLst/>
          </a:prstGeom>
        </p:spPr>
      </p:pic>
      <p:sp>
        <p:nvSpPr>
          <p:cNvPr id="20" name="TextBox 19">
            <a:extLst>
              <a:ext uri="{FF2B5EF4-FFF2-40B4-BE49-F238E27FC236}">
                <a16:creationId xmlns:a16="http://schemas.microsoft.com/office/drawing/2014/main" id="{B00970DF-4ABA-40EF-A351-B17120D4ABD0}"/>
              </a:ext>
            </a:extLst>
          </p:cNvPr>
          <p:cNvSpPr txBox="1"/>
          <p:nvPr/>
        </p:nvSpPr>
        <p:spPr>
          <a:xfrm>
            <a:off x="4046854" y="5463868"/>
            <a:ext cx="213425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sich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anziehen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2" name="Picture 21">
            <a:extLst>
              <a:ext uri="{FF2B5EF4-FFF2-40B4-BE49-F238E27FC236}">
                <a16:creationId xmlns:a16="http://schemas.microsoft.com/office/drawing/2014/main" id="{1A7D0CD5-AA3A-4F15-B55B-4369ABAC69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41470" y="1417673"/>
            <a:ext cx="1017572" cy="1017572"/>
          </a:xfrm>
          <a:prstGeom prst="rect">
            <a:avLst/>
          </a:prstGeom>
        </p:spPr>
      </p:pic>
      <p:sp>
        <p:nvSpPr>
          <p:cNvPr id="23" name="TextBox 22">
            <a:extLst>
              <a:ext uri="{FF2B5EF4-FFF2-40B4-BE49-F238E27FC236}">
                <a16:creationId xmlns:a16="http://schemas.microsoft.com/office/drawing/2014/main" id="{B162586D-CA68-4792-84F2-A79742C33365}"/>
              </a:ext>
            </a:extLst>
          </p:cNvPr>
          <p:cNvSpPr txBox="1"/>
          <p:nvPr/>
        </p:nvSpPr>
        <p:spPr>
          <a:xfrm>
            <a:off x="2041236" y="4956036"/>
            <a:ext cx="213425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sich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Freunden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treffen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26" name="TextBox 25">
            <a:extLst>
              <a:ext uri="{FF2B5EF4-FFF2-40B4-BE49-F238E27FC236}">
                <a16:creationId xmlns:a16="http://schemas.microsoft.com/office/drawing/2014/main" id="{9E253B8E-3665-44B9-BE18-19B263BA1B38}"/>
              </a:ext>
            </a:extLst>
          </p:cNvPr>
          <p:cNvSpPr txBox="1"/>
          <p:nvPr/>
        </p:nvSpPr>
        <p:spPr>
          <a:xfrm>
            <a:off x="3979706" y="2618785"/>
            <a:ext cx="22507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sich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anderen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Leuten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unterhalten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AB297273-9AEB-42CF-85E8-77176232F0F4}"/>
              </a:ext>
            </a:extLst>
          </p:cNvPr>
          <p:cNvSpPr txBox="1"/>
          <p:nvPr/>
        </p:nvSpPr>
        <p:spPr>
          <a:xfrm>
            <a:off x="8050774" y="2842127"/>
            <a:ext cx="213425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Haus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verlassen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0" name="Picture 29">
            <a:extLst>
              <a:ext uri="{FF2B5EF4-FFF2-40B4-BE49-F238E27FC236}">
                <a16:creationId xmlns:a16="http://schemas.microsoft.com/office/drawing/2014/main" id="{B6F686AC-C274-406E-819E-DD0BBDB819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96012" y="1429246"/>
            <a:ext cx="1017572" cy="1017572"/>
          </a:xfrm>
          <a:prstGeom prst="rect">
            <a:avLst/>
          </a:prstGeom>
        </p:spPr>
      </p:pic>
      <p:sp>
        <p:nvSpPr>
          <p:cNvPr id="34" name="TextBox 33">
            <a:extLst>
              <a:ext uri="{FF2B5EF4-FFF2-40B4-BE49-F238E27FC236}">
                <a16:creationId xmlns:a16="http://schemas.microsoft.com/office/drawing/2014/main" id="{229FFB56-537A-4BB3-B476-427E2CB34ADF}"/>
              </a:ext>
            </a:extLst>
          </p:cNvPr>
          <p:cNvSpPr txBox="1"/>
          <p:nvPr/>
        </p:nvSpPr>
        <p:spPr>
          <a:xfrm>
            <a:off x="8058091" y="5279319"/>
            <a:ext cx="213425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 Fest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ankommen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5" name="Picture 34">
            <a:extLst>
              <a:ext uri="{FF2B5EF4-FFF2-40B4-BE49-F238E27FC236}">
                <a16:creationId xmlns:a16="http://schemas.microsoft.com/office/drawing/2014/main" id="{27CFD411-E54C-4B60-A96F-BE7A1E09F7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82881" y="3752963"/>
            <a:ext cx="1017572" cy="1017572"/>
          </a:xfrm>
          <a:prstGeom prst="rect">
            <a:avLst/>
          </a:prstGeom>
        </p:spPr>
      </p:pic>
      <p:sp>
        <p:nvSpPr>
          <p:cNvPr id="40" name="Arrow: Right 39">
            <a:extLst>
              <a:ext uri="{FF2B5EF4-FFF2-40B4-BE49-F238E27FC236}">
                <a16:creationId xmlns:a16="http://schemas.microsoft.com/office/drawing/2014/main" id="{900387E0-246C-41D9-9637-DDD8A4338086}"/>
              </a:ext>
            </a:extLst>
          </p:cNvPr>
          <p:cNvSpPr/>
          <p:nvPr/>
        </p:nvSpPr>
        <p:spPr>
          <a:xfrm rot="5400000">
            <a:off x="8927712" y="2068652"/>
            <a:ext cx="356544"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1" name="Arrow: Right 40">
            <a:extLst>
              <a:ext uri="{FF2B5EF4-FFF2-40B4-BE49-F238E27FC236}">
                <a16:creationId xmlns:a16="http://schemas.microsoft.com/office/drawing/2014/main" id="{19793B5A-BBA1-4833-B9D8-C8E993EF47F4}"/>
              </a:ext>
            </a:extLst>
          </p:cNvPr>
          <p:cNvSpPr/>
          <p:nvPr/>
        </p:nvSpPr>
        <p:spPr>
          <a:xfrm rot="15245791">
            <a:off x="8969883" y="1791455"/>
            <a:ext cx="209340"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6" name="Arrow: Right 45">
            <a:extLst>
              <a:ext uri="{FF2B5EF4-FFF2-40B4-BE49-F238E27FC236}">
                <a16:creationId xmlns:a16="http://schemas.microsoft.com/office/drawing/2014/main" id="{18AC26AF-5181-4A16-8A82-9F999EE032C2}"/>
              </a:ext>
            </a:extLst>
          </p:cNvPr>
          <p:cNvSpPr/>
          <p:nvPr/>
        </p:nvSpPr>
        <p:spPr>
          <a:xfrm rot="5400000">
            <a:off x="6915608" y="2083137"/>
            <a:ext cx="356544"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7" name="Arrow: Right 46">
            <a:extLst>
              <a:ext uri="{FF2B5EF4-FFF2-40B4-BE49-F238E27FC236}">
                <a16:creationId xmlns:a16="http://schemas.microsoft.com/office/drawing/2014/main" id="{582603E3-08F4-4923-91F1-FC0E3548BF5F}"/>
              </a:ext>
            </a:extLst>
          </p:cNvPr>
          <p:cNvSpPr/>
          <p:nvPr/>
        </p:nvSpPr>
        <p:spPr>
          <a:xfrm rot="511787" flipV="1">
            <a:off x="7095735" y="1958371"/>
            <a:ext cx="277661"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8" name="Arrow: Right 47">
            <a:extLst>
              <a:ext uri="{FF2B5EF4-FFF2-40B4-BE49-F238E27FC236}">
                <a16:creationId xmlns:a16="http://schemas.microsoft.com/office/drawing/2014/main" id="{11CBB280-87D5-4C17-9159-3939CC6D9755}"/>
              </a:ext>
            </a:extLst>
          </p:cNvPr>
          <p:cNvSpPr/>
          <p:nvPr/>
        </p:nvSpPr>
        <p:spPr>
          <a:xfrm rot="5400000">
            <a:off x="4862447" y="2100357"/>
            <a:ext cx="356544"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9" name="Arrow: Right 48">
            <a:extLst>
              <a:ext uri="{FF2B5EF4-FFF2-40B4-BE49-F238E27FC236}">
                <a16:creationId xmlns:a16="http://schemas.microsoft.com/office/drawing/2014/main" id="{EF10CB5A-0217-454C-A2C8-B0266BE72E30}"/>
              </a:ext>
            </a:extLst>
          </p:cNvPr>
          <p:cNvSpPr/>
          <p:nvPr/>
        </p:nvSpPr>
        <p:spPr>
          <a:xfrm rot="17231366" flipV="1">
            <a:off x="4941895" y="1782699"/>
            <a:ext cx="277661"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0" name="Arrow: Right 49">
            <a:extLst>
              <a:ext uri="{FF2B5EF4-FFF2-40B4-BE49-F238E27FC236}">
                <a16:creationId xmlns:a16="http://schemas.microsoft.com/office/drawing/2014/main" id="{B7EA65CE-EE84-4D09-93F8-117ABF945F6C}"/>
              </a:ext>
            </a:extLst>
          </p:cNvPr>
          <p:cNvSpPr/>
          <p:nvPr/>
        </p:nvSpPr>
        <p:spPr>
          <a:xfrm rot="5400000">
            <a:off x="9012228" y="4425241"/>
            <a:ext cx="356544"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1" name="Arrow: Right 50">
            <a:extLst>
              <a:ext uri="{FF2B5EF4-FFF2-40B4-BE49-F238E27FC236}">
                <a16:creationId xmlns:a16="http://schemas.microsoft.com/office/drawing/2014/main" id="{665CE4C7-99D6-44F3-BBD4-D7F68E8B7426}"/>
              </a:ext>
            </a:extLst>
          </p:cNvPr>
          <p:cNvSpPr/>
          <p:nvPr/>
        </p:nvSpPr>
        <p:spPr>
          <a:xfrm rot="2235938" flipV="1">
            <a:off x="9153137" y="4341144"/>
            <a:ext cx="277661"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4" name="TextBox 53">
            <a:extLst>
              <a:ext uri="{FF2B5EF4-FFF2-40B4-BE49-F238E27FC236}">
                <a16:creationId xmlns:a16="http://schemas.microsoft.com/office/drawing/2014/main" id="{D93C484E-AE54-4231-8252-9808982333EE}"/>
              </a:ext>
            </a:extLst>
          </p:cNvPr>
          <p:cNvSpPr txBox="1"/>
          <p:nvPr/>
        </p:nvSpPr>
        <p:spPr>
          <a:xfrm>
            <a:off x="2006970" y="3258696"/>
            <a:ext cx="213425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aufstehen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6" name="TextBox 55">
            <a:extLst>
              <a:ext uri="{FF2B5EF4-FFF2-40B4-BE49-F238E27FC236}">
                <a16:creationId xmlns:a16="http://schemas.microsoft.com/office/drawing/2014/main" id="{A205DC1B-36D6-4A47-AC36-8FA30969AC80}"/>
              </a:ext>
            </a:extLst>
          </p:cNvPr>
          <p:cNvSpPr txBox="1"/>
          <p:nvPr/>
        </p:nvSpPr>
        <p:spPr>
          <a:xfrm>
            <a:off x="6013437" y="3083994"/>
            <a:ext cx="222245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sich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waschen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59" name="Picture 58">
            <a:extLst>
              <a:ext uri="{FF2B5EF4-FFF2-40B4-BE49-F238E27FC236}">
                <a16:creationId xmlns:a16="http://schemas.microsoft.com/office/drawing/2014/main" id="{B75B71A0-8439-4F97-85B9-1DD6285114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17047" y="3739377"/>
            <a:ext cx="1017572" cy="1017572"/>
          </a:xfrm>
          <a:prstGeom prst="rect">
            <a:avLst/>
          </a:prstGeom>
        </p:spPr>
      </p:pic>
      <p:sp>
        <p:nvSpPr>
          <p:cNvPr id="60" name="Arrow: Right 59">
            <a:extLst>
              <a:ext uri="{FF2B5EF4-FFF2-40B4-BE49-F238E27FC236}">
                <a16:creationId xmlns:a16="http://schemas.microsoft.com/office/drawing/2014/main" id="{288A5101-FFD6-4269-A458-EB14FC1C4040}"/>
              </a:ext>
            </a:extLst>
          </p:cNvPr>
          <p:cNvSpPr/>
          <p:nvPr/>
        </p:nvSpPr>
        <p:spPr>
          <a:xfrm rot="5400000">
            <a:off x="6946394" y="4411655"/>
            <a:ext cx="356544"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1" name="Arrow: Right 60">
            <a:extLst>
              <a:ext uri="{FF2B5EF4-FFF2-40B4-BE49-F238E27FC236}">
                <a16:creationId xmlns:a16="http://schemas.microsoft.com/office/drawing/2014/main" id="{8BE790F0-DA28-4CE8-A88D-0895A7EE0C91}"/>
              </a:ext>
            </a:extLst>
          </p:cNvPr>
          <p:cNvSpPr/>
          <p:nvPr/>
        </p:nvSpPr>
        <p:spPr>
          <a:xfrm rot="13671074" flipV="1">
            <a:off x="6889942" y="4113116"/>
            <a:ext cx="277661"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2" name="TextBox 61">
            <a:extLst>
              <a:ext uri="{FF2B5EF4-FFF2-40B4-BE49-F238E27FC236}">
                <a16:creationId xmlns:a16="http://schemas.microsoft.com/office/drawing/2014/main" id="{5DFB8CC6-8D4C-4D86-9296-4862A3679F73}"/>
              </a:ext>
            </a:extLst>
          </p:cNvPr>
          <p:cNvSpPr txBox="1"/>
          <p:nvPr/>
        </p:nvSpPr>
        <p:spPr>
          <a:xfrm>
            <a:off x="6048625" y="5040037"/>
            <a:ext cx="213425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sich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bei</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Mama und Papa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melden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nvGrpSpPr>
          <p:cNvPr id="65" name="Group 64">
            <a:extLst>
              <a:ext uri="{FF2B5EF4-FFF2-40B4-BE49-F238E27FC236}">
                <a16:creationId xmlns:a16="http://schemas.microsoft.com/office/drawing/2014/main" id="{F2E9443C-4039-4641-B1DF-DB3BB6BBC0C1}"/>
              </a:ext>
            </a:extLst>
          </p:cNvPr>
          <p:cNvGrpSpPr/>
          <p:nvPr/>
        </p:nvGrpSpPr>
        <p:grpSpPr>
          <a:xfrm>
            <a:off x="2687840" y="1429571"/>
            <a:ext cx="971264" cy="971264"/>
            <a:chOff x="267921" y="3904018"/>
            <a:chExt cx="971264" cy="971264"/>
          </a:xfrm>
        </p:grpSpPr>
        <p:pic>
          <p:nvPicPr>
            <p:cNvPr id="66" name="Picture 65">
              <a:extLst>
                <a:ext uri="{FF2B5EF4-FFF2-40B4-BE49-F238E27FC236}">
                  <a16:creationId xmlns:a16="http://schemas.microsoft.com/office/drawing/2014/main" id="{E6C085C1-5072-4EFD-922C-027BC6D481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7921" y="3904018"/>
              <a:ext cx="971264" cy="971264"/>
            </a:xfrm>
            <a:prstGeom prst="rect">
              <a:avLst/>
            </a:prstGeom>
          </p:spPr>
        </p:pic>
        <p:sp>
          <p:nvSpPr>
            <p:cNvPr id="67" name="Arrow: Right 66">
              <a:extLst>
                <a:ext uri="{FF2B5EF4-FFF2-40B4-BE49-F238E27FC236}">
                  <a16:creationId xmlns:a16="http://schemas.microsoft.com/office/drawing/2014/main" id="{5722CEA3-84FE-4C81-AF58-EC252278302B}"/>
                </a:ext>
              </a:extLst>
            </p:cNvPr>
            <p:cNvSpPr/>
            <p:nvPr/>
          </p:nvSpPr>
          <p:spPr>
            <a:xfrm rot="5400000">
              <a:off x="584014" y="4533197"/>
              <a:ext cx="330159"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8" name="Arrow: Right 67">
              <a:extLst>
                <a:ext uri="{FF2B5EF4-FFF2-40B4-BE49-F238E27FC236}">
                  <a16:creationId xmlns:a16="http://schemas.microsoft.com/office/drawing/2014/main" id="{1F786CAE-6F7C-4903-AD18-31CE4E1E8EB7}"/>
                </a:ext>
              </a:extLst>
            </p:cNvPr>
            <p:cNvSpPr/>
            <p:nvPr/>
          </p:nvSpPr>
          <p:spPr>
            <a:xfrm rot="4493338">
              <a:off x="638815" y="4516632"/>
              <a:ext cx="298776"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pic>
        <p:nvPicPr>
          <p:cNvPr id="52" name="Picture 51">
            <a:extLst>
              <a:ext uri="{FF2B5EF4-FFF2-40B4-BE49-F238E27FC236}">
                <a16:creationId xmlns:a16="http://schemas.microsoft.com/office/drawing/2014/main" id="{B148E733-90E6-4510-860D-2B744AB4FE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75294" y="3761446"/>
            <a:ext cx="1017572" cy="1017572"/>
          </a:xfrm>
          <a:prstGeom prst="rect">
            <a:avLst/>
          </a:prstGeom>
        </p:spPr>
      </p:pic>
      <p:sp>
        <p:nvSpPr>
          <p:cNvPr id="53" name="Arrow: Right 52">
            <a:extLst>
              <a:ext uri="{FF2B5EF4-FFF2-40B4-BE49-F238E27FC236}">
                <a16:creationId xmlns:a16="http://schemas.microsoft.com/office/drawing/2014/main" id="{22867469-D9ED-4A5C-B1E4-4F1458D8B61B}"/>
              </a:ext>
            </a:extLst>
          </p:cNvPr>
          <p:cNvSpPr/>
          <p:nvPr/>
        </p:nvSpPr>
        <p:spPr>
          <a:xfrm rot="13003375">
            <a:off x="2781510" y="4158161"/>
            <a:ext cx="356544"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5" name="Arrow: Right 54">
            <a:extLst>
              <a:ext uri="{FF2B5EF4-FFF2-40B4-BE49-F238E27FC236}">
                <a16:creationId xmlns:a16="http://schemas.microsoft.com/office/drawing/2014/main" id="{1D110340-CC5F-48A5-AAE1-DD2FDAF959E9}"/>
              </a:ext>
            </a:extLst>
          </p:cNvPr>
          <p:cNvSpPr/>
          <p:nvPr/>
        </p:nvSpPr>
        <p:spPr>
          <a:xfrm rot="21228052" flipV="1">
            <a:off x="3093286" y="4255155"/>
            <a:ext cx="277661"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58" name="Picture 57">
            <a:extLst>
              <a:ext uri="{FF2B5EF4-FFF2-40B4-BE49-F238E27FC236}">
                <a16:creationId xmlns:a16="http://schemas.microsoft.com/office/drawing/2014/main" id="{EC6E6EC7-B5FF-4811-8986-5D396914CD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9095" y="3761042"/>
            <a:ext cx="1017572" cy="1017572"/>
          </a:xfrm>
          <a:prstGeom prst="rect">
            <a:avLst/>
          </a:prstGeom>
        </p:spPr>
      </p:pic>
      <p:sp>
        <p:nvSpPr>
          <p:cNvPr id="63" name="Arrow: Right 62">
            <a:extLst>
              <a:ext uri="{FF2B5EF4-FFF2-40B4-BE49-F238E27FC236}">
                <a16:creationId xmlns:a16="http://schemas.microsoft.com/office/drawing/2014/main" id="{6A2FA7C1-BD73-4BE8-9F86-398C9F291CD1}"/>
              </a:ext>
            </a:extLst>
          </p:cNvPr>
          <p:cNvSpPr/>
          <p:nvPr/>
        </p:nvSpPr>
        <p:spPr>
          <a:xfrm rot="1802595">
            <a:off x="5075375" y="4336093"/>
            <a:ext cx="356544"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4" name="Arrow: Right 63">
            <a:extLst>
              <a:ext uri="{FF2B5EF4-FFF2-40B4-BE49-F238E27FC236}">
                <a16:creationId xmlns:a16="http://schemas.microsoft.com/office/drawing/2014/main" id="{45C3EFF0-C381-47BC-B8E2-EC082C3792A0}"/>
              </a:ext>
            </a:extLst>
          </p:cNvPr>
          <p:cNvSpPr/>
          <p:nvPr/>
        </p:nvSpPr>
        <p:spPr>
          <a:xfrm rot="14451479" flipV="1">
            <a:off x="4851364" y="4108955"/>
            <a:ext cx="290543"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5599083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94041"/>
            <a:ext cx="3886200" cy="869950"/>
          </a:xfrm>
          <a:prstGeom prst="rect">
            <a:avLst/>
          </a:prstGeom>
        </p:spPr>
      </p:pic>
      <p:sp>
        <p:nvSpPr>
          <p:cNvPr id="4" name="Title 3"/>
          <p:cNvSpPr>
            <a:spLocks noGrp="1"/>
          </p:cNvSpPr>
          <p:nvPr>
            <p:ph type="title"/>
          </p:nvPr>
        </p:nvSpPr>
        <p:spPr>
          <a:xfrm>
            <a:off x="0" y="294041"/>
            <a:ext cx="3745089" cy="707849"/>
          </a:xfrm>
        </p:spPr>
        <p:txBody>
          <a:bodyPr>
            <a:normAutofit fontScale="90000"/>
          </a:bodyPr>
          <a:lstStyle/>
          <a:p>
            <a:r>
              <a:rPr lang="en-GB" sz="3600" b="1" dirty="0">
                <a:solidFill>
                  <a:schemeClr val="bg1"/>
                </a:solidFill>
              </a:rPr>
              <a:t>Karneval in Köln</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4034430" y="151387"/>
            <a:ext cx="6685029" cy="461665"/>
          </a:xfrm>
          <a:prstGeom prst="rect">
            <a:avLst/>
          </a:prstGeom>
          <a:noFill/>
        </p:spPr>
        <p:txBody>
          <a:bodyPr wrap="square" rtlCol="0">
            <a:spAutoFit/>
          </a:bodyPr>
          <a:lstStyle/>
          <a:p>
            <a:r>
              <a:rPr lang="en-US" sz="2400" dirty="0">
                <a:solidFill>
                  <a:schemeClr val="accent5">
                    <a:lumMod val="50000"/>
                  </a:schemeClr>
                </a:solidFill>
              </a:rPr>
              <a:t>Lies den Text. </a:t>
            </a:r>
            <a:r>
              <a:rPr lang="en-US" sz="2400" dirty="0" err="1">
                <a:solidFill>
                  <a:schemeClr val="accent5">
                    <a:lumMod val="50000"/>
                  </a:schemeClr>
                </a:solidFill>
              </a:rPr>
              <a:t>Beantworte</a:t>
            </a:r>
            <a:r>
              <a:rPr lang="en-US" sz="2400" dirty="0">
                <a:solidFill>
                  <a:schemeClr val="accent5">
                    <a:lumMod val="50000"/>
                  </a:schemeClr>
                </a:solidFill>
              </a:rPr>
              <a:t> die </a:t>
            </a:r>
            <a:r>
              <a:rPr lang="en-US" sz="2400" dirty="0" err="1">
                <a:solidFill>
                  <a:schemeClr val="accent5">
                    <a:lumMod val="50000"/>
                  </a:schemeClr>
                </a:solidFill>
              </a:rPr>
              <a:t>Fragen</a:t>
            </a:r>
            <a:r>
              <a:rPr lang="en-US" sz="2400" dirty="0">
                <a:solidFill>
                  <a:schemeClr val="accent5">
                    <a:lumMod val="50000"/>
                  </a:schemeClr>
                </a:solidFill>
              </a:rPr>
              <a:t>.</a:t>
            </a:r>
          </a:p>
        </p:txBody>
      </p:sp>
      <p:graphicFrame>
        <p:nvGraphicFramePr>
          <p:cNvPr id="7" name="Table 7">
            <a:extLst>
              <a:ext uri="{FF2B5EF4-FFF2-40B4-BE49-F238E27FC236}">
                <a16:creationId xmlns:a16="http://schemas.microsoft.com/office/drawing/2014/main" id="{528A6828-EFF2-4424-92E3-A19605A16939}"/>
              </a:ext>
            </a:extLst>
          </p:cNvPr>
          <p:cNvGraphicFramePr>
            <a:graphicFrameLocks noGrp="1"/>
          </p:cNvGraphicFramePr>
          <p:nvPr>
            <p:extLst>
              <p:ext uri="{D42A27DB-BD31-4B8C-83A1-F6EECF244321}">
                <p14:modId xmlns:p14="http://schemas.microsoft.com/office/powerpoint/2010/main" val="1517822851"/>
              </p:ext>
            </p:extLst>
          </p:nvPr>
        </p:nvGraphicFramePr>
        <p:xfrm>
          <a:off x="7020288" y="1073572"/>
          <a:ext cx="4813300" cy="2499360"/>
        </p:xfrm>
        <a:graphic>
          <a:graphicData uri="http://schemas.openxmlformats.org/drawingml/2006/table">
            <a:tbl>
              <a:tblPr firstRow="1" bandRow="1">
                <a:tableStyleId>{5940675A-B579-460E-94D1-54222C63F5DA}</a:tableStyleId>
              </a:tblPr>
              <a:tblGrid>
                <a:gridCol w="558800">
                  <a:extLst>
                    <a:ext uri="{9D8B030D-6E8A-4147-A177-3AD203B41FA5}">
                      <a16:colId xmlns:a16="http://schemas.microsoft.com/office/drawing/2014/main" val="1172836801"/>
                    </a:ext>
                  </a:extLst>
                </a:gridCol>
                <a:gridCol w="4254500">
                  <a:extLst>
                    <a:ext uri="{9D8B030D-6E8A-4147-A177-3AD203B41FA5}">
                      <a16:colId xmlns:a16="http://schemas.microsoft.com/office/drawing/2014/main" val="425790939"/>
                    </a:ext>
                  </a:extLst>
                </a:gridCol>
              </a:tblGrid>
              <a:tr h="370840">
                <a:tc>
                  <a:txBody>
                    <a:bodyPr/>
                    <a:lstStyle/>
                    <a:p>
                      <a:pPr algn="ctr"/>
                      <a:r>
                        <a:rPr lang="en-GB" sz="2000" dirty="0">
                          <a:solidFill>
                            <a:srgbClr val="115076"/>
                          </a:solidFill>
                        </a:rPr>
                        <a:t>1</a:t>
                      </a: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tcPr>
                </a:tc>
                <a:tc>
                  <a:txBody>
                    <a:bodyPr/>
                    <a:lstStyle/>
                    <a:p>
                      <a:r>
                        <a:rPr lang="en-GB" sz="2000" dirty="0" err="1">
                          <a:solidFill>
                            <a:srgbClr val="115076"/>
                          </a:solidFill>
                        </a:rPr>
                        <a:t>Tausende</a:t>
                      </a:r>
                      <a:r>
                        <a:rPr lang="en-GB" sz="2000" dirty="0">
                          <a:solidFill>
                            <a:srgbClr val="115076"/>
                          </a:solidFill>
                        </a:rPr>
                        <a:t> </a:t>
                      </a:r>
                      <a:r>
                        <a:rPr lang="en-GB" sz="2000" dirty="0" err="1">
                          <a:solidFill>
                            <a:srgbClr val="115076"/>
                          </a:solidFill>
                        </a:rPr>
                        <a:t>fahren</a:t>
                      </a:r>
                      <a:r>
                        <a:rPr lang="en-GB" sz="2000" dirty="0">
                          <a:solidFill>
                            <a:srgbClr val="115076"/>
                          </a:solidFill>
                        </a:rPr>
                        <a:t> </a:t>
                      </a:r>
                      <a:r>
                        <a:rPr lang="en-GB" sz="2000" dirty="0" err="1">
                          <a:solidFill>
                            <a:srgbClr val="115076"/>
                          </a:solidFill>
                        </a:rPr>
                        <a:t>jedes</a:t>
                      </a:r>
                      <a:r>
                        <a:rPr lang="en-GB" sz="2000" dirty="0">
                          <a:solidFill>
                            <a:srgbClr val="115076"/>
                          </a:solidFill>
                        </a:rPr>
                        <a:t> </a:t>
                      </a:r>
                      <a:r>
                        <a:rPr lang="en-GB" sz="2000" dirty="0" err="1">
                          <a:solidFill>
                            <a:srgbClr val="115076"/>
                          </a:solidFill>
                        </a:rPr>
                        <a:t>Jahr</a:t>
                      </a:r>
                      <a:r>
                        <a:rPr lang="en-GB" sz="2000" dirty="0">
                          <a:solidFill>
                            <a:srgbClr val="115076"/>
                          </a:solidFill>
                        </a:rPr>
                        <a:t> </a:t>
                      </a:r>
                      <a:r>
                        <a:rPr lang="en-GB" sz="2000" dirty="0" err="1">
                          <a:solidFill>
                            <a:srgbClr val="115076"/>
                          </a:solidFill>
                        </a:rPr>
                        <a:t>nach</a:t>
                      </a:r>
                      <a:r>
                        <a:rPr lang="en-GB" sz="2000" dirty="0">
                          <a:solidFill>
                            <a:srgbClr val="115076"/>
                          </a:solidFill>
                        </a:rPr>
                        <a:t> ________.</a:t>
                      </a: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tcPr>
                </a:tc>
                <a:extLst>
                  <a:ext uri="{0D108BD9-81ED-4DB2-BD59-A6C34878D82A}">
                    <a16:rowId xmlns:a16="http://schemas.microsoft.com/office/drawing/2014/main" val="1839612147"/>
                  </a:ext>
                </a:extLst>
              </a:tr>
              <a:tr h="370840">
                <a:tc>
                  <a:txBody>
                    <a:bodyPr/>
                    <a:lstStyle/>
                    <a:p>
                      <a:pPr algn="ctr"/>
                      <a:r>
                        <a:rPr lang="en-GB" sz="2000" dirty="0">
                          <a:solidFill>
                            <a:srgbClr val="115076"/>
                          </a:solidFill>
                        </a:rPr>
                        <a:t>2</a:t>
                      </a: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tcPr>
                </a:tc>
                <a:tc>
                  <a:txBody>
                    <a:bodyPr/>
                    <a:lstStyle/>
                    <a:p>
                      <a:r>
                        <a:rPr lang="en-GB" sz="2000" dirty="0">
                          <a:solidFill>
                            <a:srgbClr val="115076"/>
                          </a:solidFill>
                        </a:rPr>
                        <a:t>Karneval </a:t>
                      </a:r>
                      <a:r>
                        <a:rPr lang="en-GB" sz="2000" dirty="0" err="1">
                          <a:solidFill>
                            <a:srgbClr val="115076"/>
                          </a:solidFill>
                        </a:rPr>
                        <a:t>findet</a:t>
                      </a:r>
                      <a:r>
                        <a:rPr lang="en-GB" sz="2000" dirty="0">
                          <a:solidFill>
                            <a:srgbClr val="115076"/>
                          </a:solidFill>
                        </a:rPr>
                        <a:t> </a:t>
                      </a:r>
                      <a:r>
                        <a:rPr lang="en-GB" sz="2000" dirty="0" err="1">
                          <a:solidFill>
                            <a:srgbClr val="115076"/>
                          </a:solidFill>
                        </a:rPr>
                        <a:t>im</a:t>
                      </a:r>
                      <a:r>
                        <a:rPr lang="en-GB" sz="2000" dirty="0">
                          <a:solidFill>
                            <a:srgbClr val="115076"/>
                          </a:solidFill>
                        </a:rPr>
                        <a:t> _______ </a:t>
                      </a:r>
                      <a:r>
                        <a:rPr lang="en-GB" sz="2000" dirty="0" err="1">
                          <a:solidFill>
                            <a:srgbClr val="115076"/>
                          </a:solidFill>
                        </a:rPr>
                        <a:t>statt</a:t>
                      </a:r>
                      <a:r>
                        <a:rPr lang="en-GB" sz="2000" dirty="0">
                          <a:solidFill>
                            <a:srgbClr val="115076"/>
                          </a:solidFill>
                        </a:rPr>
                        <a:t>.</a:t>
                      </a: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tcPr>
                </a:tc>
                <a:extLst>
                  <a:ext uri="{0D108BD9-81ED-4DB2-BD59-A6C34878D82A}">
                    <a16:rowId xmlns:a16="http://schemas.microsoft.com/office/drawing/2014/main" val="4088576938"/>
                  </a:ext>
                </a:extLst>
              </a:tr>
              <a:tr h="370840">
                <a:tc>
                  <a:txBody>
                    <a:bodyPr/>
                    <a:lstStyle/>
                    <a:p>
                      <a:pPr algn="ctr"/>
                      <a:r>
                        <a:rPr lang="en-GB" sz="2000" dirty="0">
                          <a:solidFill>
                            <a:srgbClr val="115076"/>
                          </a:solidFill>
                        </a:rPr>
                        <a:t>3</a:t>
                      </a: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tcPr>
                </a:tc>
                <a:tc>
                  <a:txBody>
                    <a:bodyPr/>
                    <a:lstStyle/>
                    <a:p>
                      <a:r>
                        <a:rPr lang="en-GB" sz="2000" dirty="0">
                          <a:solidFill>
                            <a:srgbClr val="115076"/>
                          </a:solidFill>
                        </a:rPr>
                        <a:t>Die </a:t>
                      </a:r>
                      <a:r>
                        <a:rPr lang="en-GB" sz="2000" dirty="0" err="1">
                          <a:solidFill>
                            <a:srgbClr val="115076"/>
                          </a:solidFill>
                        </a:rPr>
                        <a:t>Festivalbesucher</a:t>
                      </a:r>
                      <a:r>
                        <a:rPr lang="en-GB" sz="2000" dirty="0">
                          <a:solidFill>
                            <a:srgbClr val="115076"/>
                          </a:solidFill>
                        </a:rPr>
                        <a:t> </a:t>
                      </a:r>
                      <a:r>
                        <a:rPr lang="en-GB" sz="2000" dirty="0" err="1">
                          <a:solidFill>
                            <a:srgbClr val="115076"/>
                          </a:solidFill>
                        </a:rPr>
                        <a:t>tragen</a:t>
                      </a:r>
                      <a:r>
                        <a:rPr lang="en-GB" sz="2000" dirty="0">
                          <a:solidFill>
                            <a:srgbClr val="115076"/>
                          </a:solidFill>
                        </a:rPr>
                        <a:t> __________.</a:t>
                      </a: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tcPr>
                </a:tc>
                <a:extLst>
                  <a:ext uri="{0D108BD9-81ED-4DB2-BD59-A6C34878D82A}">
                    <a16:rowId xmlns:a16="http://schemas.microsoft.com/office/drawing/2014/main" val="3040874997"/>
                  </a:ext>
                </a:extLst>
              </a:tr>
              <a:tr h="370840">
                <a:tc>
                  <a:txBody>
                    <a:bodyPr/>
                    <a:lstStyle/>
                    <a:p>
                      <a:pPr algn="ctr"/>
                      <a:r>
                        <a:rPr lang="en-GB" sz="2000" dirty="0">
                          <a:solidFill>
                            <a:srgbClr val="115076"/>
                          </a:solidFill>
                        </a:rPr>
                        <a:t>4</a:t>
                      </a: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tcPr>
                </a:tc>
                <a:tc>
                  <a:txBody>
                    <a:bodyPr/>
                    <a:lstStyle/>
                    <a:p>
                      <a:r>
                        <a:rPr lang="en-GB" sz="2000" dirty="0">
                          <a:solidFill>
                            <a:srgbClr val="115076"/>
                          </a:solidFill>
                        </a:rPr>
                        <a:t>Es </a:t>
                      </a:r>
                      <a:r>
                        <a:rPr lang="en-GB" sz="2000" dirty="0" err="1">
                          <a:solidFill>
                            <a:srgbClr val="115076"/>
                          </a:solidFill>
                        </a:rPr>
                        <a:t>gibt</a:t>
                      </a:r>
                      <a:r>
                        <a:rPr lang="en-GB" sz="2000" dirty="0">
                          <a:solidFill>
                            <a:srgbClr val="115076"/>
                          </a:solidFill>
                        </a:rPr>
                        <a:t> ____ ________ </a:t>
                      </a:r>
                      <a:r>
                        <a:rPr lang="en-GB" sz="2000" dirty="0" err="1">
                          <a:solidFill>
                            <a:srgbClr val="115076"/>
                          </a:solidFill>
                        </a:rPr>
                        <a:t>mit</a:t>
                      </a:r>
                      <a:r>
                        <a:rPr lang="en-GB" sz="2000" dirty="0">
                          <a:solidFill>
                            <a:srgbClr val="115076"/>
                          </a:solidFill>
                        </a:rPr>
                        <a:t> </a:t>
                      </a:r>
                      <a:r>
                        <a:rPr lang="en-GB" sz="2000" dirty="0" err="1">
                          <a:solidFill>
                            <a:srgbClr val="115076"/>
                          </a:solidFill>
                        </a:rPr>
                        <a:t>bunten</a:t>
                      </a:r>
                      <a:r>
                        <a:rPr lang="en-GB" sz="2000" dirty="0">
                          <a:solidFill>
                            <a:srgbClr val="115076"/>
                          </a:solidFill>
                        </a:rPr>
                        <a:t> </a:t>
                      </a:r>
                      <a:r>
                        <a:rPr lang="en-GB" sz="2000" dirty="0" err="1">
                          <a:solidFill>
                            <a:srgbClr val="115076"/>
                          </a:solidFill>
                        </a:rPr>
                        <a:t>Wagen</a:t>
                      </a:r>
                      <a:r>
                        <a:rPr lang="en-GB" sz="2000" dirty="0">
                          <a:solidFill>
                            <a:srgbClr val="115076"/>
                          </a:solidFill>
                        </a:rPr>
                        <a:t>.</a:t>
                      </a: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tcPr>
                </a:tc>
                <a:extLst>
                  <a:ext uri="{0D108BD9-81ED-4DB2-BD59-A6C34878D82A}">
                    <a16:rowId xmlns:a16="http://schemas.microsoft.com/office/drawing/2014/main" val="3237313046"/>
                  </a:ext>
                </a:extLst>
              </a:tr>
            </a:tbl>
          </a:graphicData>
        </a:graphic>
      </p:graphicFrame>
      <p:graphicFrame>
        <p:nvGraphicFramePr>
          <p:cNvPr id="9" name="Table 8">
            <a:extLst>
              <a:ext uri="{FF2B5EF4-FFF2-40B4-BE49-F238E27FC236}">
                <a16:creationId xmlns:a16="http://schemas.microsoft.com/office/drawing/2014/main" id="{7CA4B414-A1DA-4772-B571-9E0C81481E5A}"/>
              </a:ext>
            </a:extLst>
          </p:cNvPr>
          <p:cNvGraphicFramePr>
            <a:graphicFrameLocks noGrp="1"/>
          </p:cNvGraphicFramePr>
          <p:nvPr>
            <p:extLst>
              <p:ext uri="{D42A27DB-BD31-4B8C-83A1-F6EECF244321}">
                <p14:modId xmlns:p14="http://schemas.microsoft.com/office/powerpoint/2010/main" val="3384281826"/>
              </p:ext>
            </p:extLst>
          </p:nvPr>
        </p:nvGraphicFramePr>
        <p:xfrm>
          <a:off x="7020288" y="3958948"/>
          <a:ext cx="4813300" cy="2286000"/>
        </p:xfrm>
        <a:graphic>
          <a:graphicData uri="http://schemas.openxmlformats.org/drawingml/2006/table">
            <a:tbl>
              <a:tblPr firstRow="1" bandRow="1">
                <a:tableStyleId>{5940675A-B579-460E-94D1-54222C63F5DA}</a:tableStyleId>
              </a:tblPr>
              <a:tblGrid>
                <a:gridCol w="558800">
                  <a:extLst>
                    <a:ext uri="{9D8B030D-6E8A-4147-A177-3AD203B41FA5}">
                      <a16:colId xmlns:a16="http://schemas.microsoft.com/office/drawing/2014/main" val="679920986"/>
                    </a:ext>
                  </a:extLst>
                </a:gridCol>
                <a:gridCol w="4254500">
                  <a:extLst>
                    <a:ext uri="{9D8B030D-6E8A-4147-A177-3AD203B41FA5}">
                      <a16:colId xmlns:a16="http://schemas.microsoft.com/office/drawing/2014/main" val="4229950777"/>
                    </a:ext>
                  </a:extLst>
                </a:gridCol>
              </a:tblGrid>
              <a:tr h="370840">
                <a:tc>
                  <a:txBody>
                    <a:bodyPr/>
                    <a:lstStyle/>
                    <a:p>
                      <a:pPr algn="ctr"/>
                      <a:r>
                        <a:rPr lang="en-GB" sz="2000" dirty="0">
                          <a:solidFill>
                            <a:srgbClr val="115076"/>
                          </a:solidFill>
                        </a:rPr>
                        <a:t>5</a:t>
                      </a: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tcPr>
                </a:tc>
                <a:tc>
                  <a:txBody>
                    <a:bodyPr/>
                    <a:lstStyle/>
                    <a:p>
                      <a:r>
                        <a:rPr lang="en-GB" sz="2000" dirty="0">
                          <a:solidFill>
                            <a:srgbClr val="115076"/>
                          </a:solidFill>
                        </a:rPr>
                        <a:t>Es </a:t>
                      </a:r>
                      <a:r>
                        <a:rPr lang="en-GB" sz="2000" dirty="0" err="1">
                          <a:solidFill>
                            <a:srgbClr val="115076"/>
                          </a:solidFill>
                        </a:rPr>
                        <a:t>ist</a:t>
                      </a:r>
                      <a:r>
                        <a:rPr lang="en-GB" sz="2000" dirty="0">
                          <a:solidFill>
                            <a:srgbClr val="115076"/>
                          </a:solidFill>
                        </a:rPr>
                        <a:t> </a:t>
                      </a:r>
                      <a:r>
                        <a:rPr lang="en-GB" sz="2000" dirty="0" err="1">
                          <a:solidFill>
                            <a:srgbClr val="115076"/>
                          </a:solidFill>
                        </a:rPr>
                        <a:t>ein</a:t>
                      </a:r>
                      <a:r>
                        <a:rPr lang="en-GB" sz="2000" dirty="0">
                          <a:solidFill>
                            <a:srgbClr val="115076"/>
                          </a:solidFill>
                        </a:rPr>
                        <a:t> </a:t>
                      </a:r>
                      <a:r>
                        <a:rPr lang="en-GB" sz="2000" dirty="0" err="1">
                          <a:solidFill>
                            <a:srgbClr val="115076"/>
                          </a:solidFill>
                        </a:rPr>
                        <a:t>internationales</a:t>
                      </a:r>
                      <a:r>
                        <a:rPr lang="en-GB" sz="2000" dirty="0">
                          <a:solidFill>
                            <a:srgbClr val="115076"/>
                          </a:solidFill>
                        </a:rPr>
                        <a:t> Fest.</a:t>
                      </a: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tcPr>
                </a:tc>
                <a:extLst>
                  <a:ext uri="{0D108BD9-81ED-4DB2-BD59-A6C34878D82A}">
                    <a16:rowId xmlns:a16="http://schemas.microsoft.com/office/drawing/2014/main" val="2695665675"/>
                  </a:ext>
                </a:extLst>
              </a:tr>
              <a:tr h="370840">
                <a:tc>
                  <a:txBody>
                    <a:bodyPr/>
                    <a:lstStyle/>
                    <a:p>
                      <a:pPr algn="ctr"/>
                      <a:r>
                        <a:rPr lang="en-GB" sz="2000" dirty="0">
                          <a:solidFill>
                            <a:srgbClr val="115076"/>
                          </a:solidFill>
                        </a:rPr>
                        <a:t>6</a:t>
                      </a: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tcPr>
                </a:tc>
                <a:tc>
                  <a:txBody>
                    <a:bodyPr/>
                    <a:lstStyle/>
                    <a:p>
                      <a:r>
                        <a:rPr lang="en-GB" sz="2000" dirty="0" err="1">
                          <a:solidFill>
                            <a:srgbClr val="115076"/>
                          </a:solidFill>
                        </a:rPr>
                        <a:t>Viele</a:t>
                      </a:r>
                      <a:r>
                        <a:rPr lang="en-GB" sz="2000" dirty="0">
                          <a:solidFill>
                            <a:srgbClr val="115076"/>
                          </a:solidFill>
                        </a:rPr>
                        <a:t> </a:t>
                      </a:r>
                      <a:r>
                        <a:rPr lang="en-GB" sz="2000" dirty="0" err="1">
                          <a:solidFill>
                            <a:srgbClr val="115076"/>
                          </a:solidFill>
                        </a:rPr>
                        <a:t>Leute</a:t>
                      </a:r>
                      <a:r>
                        <a:rPr lang="en-GB" sz="2000" dirty="0">
                          <a:solidFill>
                            <a:srgbClr val="115076"/>
                          </a:solidFill>
                        </a:rPr>
                        <a:t> </a:t>
                      </a:r>
                      <a:r>
                        <a:rPr lang="en-GB" sz="2000" dirty="0" err="1">
                          <a:solidFill>
                            <a:srgbClr val="115076"/>
                          </a:solidFill>
                        </a:rPr>
                        <a:t>wollen</a:t>
                      </a:r>
                      <a:r>
                        <a:rPr lang="en-GB" sz="2000" dirty="0">
                          <a:solidFill>
                            <a:srgbClr val="115076"/>
                          </a:solidFill>
                        </a:rPr>
                        <a:t> </a:t>
                      </a:r>
                      <a:r>
                        <a:rPr lang="en-GB" sz="2000" dirty="0" err="1">
                          <a:solidFill>
                            <a:srgbClr val="115076"/>
                          </a:solidFill>
                        </a:rPr>
                        <a:t>mithelfen</a:t>
                      </a:r>
                      <a:r>
                        <a:rPr lang="en-GB" sz="2000" dirty="0">
                          <a:solidFill>
                            <a:srgbClr val="115076"/>
                          </a:solidFill>
                        </a:rPr>
                        <a:t>.</a:t>
                      </a: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tcPr>
                </a:tc>
                <a:extLst>
                  <a:ext uri="{0D108BD9-81ED-4DB2-BD59-A6C34878D82A}">
                    <a16:rowId xmlns:a16="http://schemas.microsoft.com/office/drawing/2014/main" val="4075240734"/>
                  </a:ext>
                </a:extLst>
              </a:tr>
              <a:tr h="370840">
                <a:tc>
                  <a:txBody>
                    <a:bodyPr/>
                    <a:lstStyle/>
                    <a:p>
                      <a:pPr algn="ctr"/>
                      <a:r>
                        <a:rPr lang="en-GB" sz="2000" dirty="0">
                          <a:solidFill>
                            <a:srgbClr val="115076"/>
                          </a:solidFill>
                        </a:rPr>
                        <a:t>7</a:t>
                      </a: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tcPr>
                </a:tc>
                <a:tc>
                  <a:txBody>
                    <a:bodyPr/>
                    <a:lstStyle/>
                    <a:p>
                      <a:r>
                        <a:rPr lang="en-GB" sz="2000" dirty="0">
                          <a:solidFill>
                            <a:srgbClr val="115076"/>
                          </a:solidFill>
                        </a:rPr>
                        <a:t>Man </a:t>
                      </a:r>
                      <a:r>
                        <a:rPr lang="en-GB" sz="2000" dirty="0" err="1">
                          <a:solidFill>
                            <a:srgbClr val="115076"/>
                          </a:solidFill>
                        </a:rPr>
                        <a:t>bekommt</a:t>
                      </a:r>
                      <a:r>
                        <a:rPr lang="en-GB" sz="2000" dirty="0">
                          <a:solidFill>
                            <a:srgbClr val="115076"/>
                          </a:solidFill>
                        </a:rPr>
                        <a:t> </a:t>
                      </a:r>
                      <a:r>
                        <a:rPr lang="en-GB" sz="2000" dirty="0" err="1">
                          <a:solidFill>
                            <a:srgbClr val="115076"/>
                          </a:solidFill>
                        </a:rPr>
                        <a:t>kein</a:t>
                      </a:r>
                      <a:r>
                        <a:rPr lang="en-GB" sz="2000" dirty="0">
                          <a:solidFill>
                            <a:srgbClr val="115076"/>
                          </a:solidFill>
                        </a:rPr>
                        <a:t> Geld </a:t>
                      </a:r>
                      <a:r>
                        <a:rPr lang="en-GB" sz="2000" dirty="0" err="1">
                          <a:solidFill>
                            <a:srgbClr val="115076"/>
                          </a:solidFill>
                        </a:rPr>
                        <a:t>dafür</a:t>
                      </a:r>
                      <a:r>
                        <a:rPr lang="en-GB" sz="2000" dirty="0">
                          <a:solidFill>
                            <a:srgbClr val="115076"/>
                          </a:solidFill>
                        </a:rPr>
                        <a:t>.</a:t>
                      </a: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tcPr>
                </a:tc>
                <a:extLst>
                  <a:ext uri="{0D108BD9-81ED-4DB2-BD59-A6C34878D82A}">
                    <a16:rowId xmlns:a16="http://schemas.microsoft.com/office/drawing/2014/main" val="2707765437"/>
                  </a:ext>
                </a:extLst>
              </a:tr>
              <a:tr h="370840">
                <a:tc>
                  <a:txBody>
                    <a:bodyPr/>
                    <a:lstStyle/>
                    <a:p>
                      <a:pPr algn="ctr"/>
                      <a:r>
                        <a:rPr lang="en-GB" sz="2000" dirty="0">
                          <a:solidFill>
                            <a:srgbClr val="115076"/>
                          </a:solidFill>
                        </a:rPr>
                        <a:t>8</a:t>
                      </a: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tcPr>
                </a:tc>
                <a:tc>
                  <a:txBody>
                    <a:bodyPr/>
                    <a:lstStyle/>
                    <a:p>
                      <a:r>
                        <a:rPr lang="en-GB" sz="2000" dirty="0">
                          <a:solidFill>
                            <a:srgbClr val="115076"/>
                          </a:solidFill>
                        </a:rPr>
                        <a:t>Die Bands </a:t>
                      </a:r>
                      <a:r>
                        <a:rPr lang="en-GB" sz="2000" dirty="0" err="1">
                          <a:solidFill>
                            <a:srgbClr val="115076"/>
                          </a:solidFill>
                        </a:rPr>
                        <a:t>unterhalten</a:t>
                      </a:r>
                      <a:r>
                        <a:rPr lang="en-GB" sz="2000" dirty="0">
                          <a:solidFill>
                            <a:srgbClr val="115076"/>
                          </a:solidFill>
                        </a:rPr>
                        <a:t> </a:t>
                      </a:r>
                      <a:r>
                        <a:rPr lang="en-GB" sz="2000" dirty="0" err="1">
                          <a:solidFill>
                            <a:srgbClr val="115076"/>
                          </a:solidFill>
                        </a:rPr>
                        <a:t>sich</a:t>
                      </a:r>
                      <a:r>
                        <a:rPr lang="en-GB" sz="2000" dirty="0">
                          <a:solidFill>
                            <a:srgbClr val="115076"/>
                          </a:solidFill>
                        </a:rPr>
                        <a:t>.</a:t>
                      </a: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tcPr>
                </a:tc>
                <a:extLst>
                  <a:ext uri="{0D108BD9-81ED-4DB2-BD59-A6C34878D82A}">
                    <a16:rowId xmlns:a16="http://schemas.microsoft.com/office/drawing/2014/main" val="4144402759"/>
                  </a:ext>
                </a:extLst>
              </a:tr>
              <a:tr h="370840">
                <a:tc>
                  <a:txBody>
                    <a:bodyPr/>
                    <a:lstStyle/>
                    <a:p>
                      <a:pPr algn="ctr"/>
                      <a:r>
                        <a:rPr lang="en-GB" sz="2000" dirty="0">
                          <a:solidFill>
                            <a:srgbClr val="115076"/>
                          </a:solidFill>
                        </a:rPr>
                        <a:t>9</a:t>
                      </a: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tcPr>
                </a:tc>
                <a:tc>
                  <a:txBody>
                    <a:bodyPr/>
                    <a:lstStyle/>
                    <a:p>
                      <a:r>
                        <a:rPr lang="en-GB" sz="2000" dirty="0" err="1">
                          <a:solidFill>
                            <a:srgbClr val="115076"/>
                          </a:solidFill>
                        </a:rPr>
                        <a:t>Kölle</a:t>
                      </a:r>
                      <a:r>
                        <a:rPr lang="en-GB" sz="2000" dirty="0">
                          <a:solidFill>
                            <a:srgbClr val="115076"/>
                          </a:solidFill>
                        </a:rPr>
                        <a:t> </a:t>
                      </a:r>
                      <a:r>
                        <a:rPr lang="en-GB" sz="2000" dirty="0" err="1">
                          <a:solidFill>
                            <a:srgbClr val="115076"/>
                          </a:solidFill>
                        </a:rPr>
                        <a:t>Alaaf</a:t>
                      </a:r>
                      <a:r>
                        <a:rPr lang="en-GB" sz="2000" dirty="0">
                          <a:solidFill>
                            <a:srgbClr val="115076"/>
                          </a:solidFill>
                        </a:rPr>
                        <a:t> </a:t>
                      </a:r>
                      <a:r>
                        <a:rPr lang="en-GB" sz="2000" dirty="0" err="1">
                          <a:solidFill>
                            <a:srgbClr val="115076"/>
                          </a:solidFill>
                        </a:rPr>
                        <a:t>ist</a:t>
                      </a:r>
                      <a:r>
                        <a:rPr lang="en-GB" sz="2000" dirty="0">
                          <a:solidFill>
                            <a:srgbClr val="115076"/>
                          </a:solidFill>
                        </a:rPr>
                        <a:t> </a:t>
                      </a:r>
                      <a:r>
                        <a:rPr lang="en-GB" sz="2000" dirty="0" err="1">
                          <a:solidFill>
                            <a:srgbClr val="115076"/>
                          </a:solidFill>
                        </a:rPr>
                        <a:t>ein</a:t>
                      </a:r>
                      <a:r>
                        <a:rPr lang="en-GB" sz="2000" dirty="0">
                          <a:solidFill>
                            <a:srgbClr val="115076"/>
                          </a:solidFill>
                        </a:rPr>
                        <a:t> </a:t>
                      </a:r>
                      <a:r>
                        <a:rPr lang="en-GB" sz="2000" dirty="0" err="1">
                          <a:solidFill>
                            <a:srgbClr val="115076"/>
                          </a:solidFill>
                        </a:rPr>
                        <a:t>typisches</a:t>
                      </a:r>
                      <a:r>
                        <a:rPr lang="en-GB" sz="2000" dirty="0">
                          <a:solidFill>
                            <a:srgbClr val="115076"/>
                          </a:solidFill>
                        </a:rPr>
                        <a:t> </a:t>
                      </a:r>
                      <a:r>
                        <a:rPr lang="en-GB" sz="2000" dirty="0" err="1">
                          <a:solidFill>
                            <a:srgbClr val="115076"/>
                          </a:solidFill>
                        </a:rPr>
                        <a:t>Gericht</a:t>
                      </a:r>
                      <a:r>
                        <a:rPr lang="en-GB" sz="2000" dirty="0">
                          <a:solidFill>
                            <a:srgbClr val="115076"/>
                          </a:solidFill>
                        </a:rPr>
                        <a:t>. </a:t>
                      </a: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tcPr>
                </a:tc>
                <a:extLst>
                  <a:ext uri="{0D108BD9-81ED-4DB2-BD59-A6C34878D82A}">
                    <a16:rowId xmlns:a16="http://schemas.microsoft.com/office/drawing/2014/main" val="1926013664"/>
                  </a:ext>
                </a:extLst>
              </a:tr>
            </a:tbl>
          </a:graphicData>
        </a:graphic>
      </p:graphicFrame>
      <p:sp>
        <p:nvSpPr>
          <p:cNvPr id="10" name="TextBox 9">
            <a:extLst>
              <a:ext uri="{FF2B5EF4-FFF2-40B4-BE49-F238E27FC236}">
                <a16:creationId xmlns:a16="http://schemas.microsoft.com/office/drawing/2014/main" id="{40F6DE29-6E13-4E83-9EF7-702FB199647C}"/>
              </a:ext>
            </a:extLst>
          </p:cNvPr>
          <p:cNvSpPr txBox="1"/>
          <p:nvPr/>
        </p:nvSpPr>
        <p:spPr>
          <a:xfrm>
            <a:off x="7020288" y="3548630"/>
            <a:ext cx="4813300" cy="400110"/>
          </a:xfrm>
          <a:prstGeom prst="rect">
            <a:avLst/>
          </a:prstGeom>
          <a:noFill/>
        </p:spPr>
        <p:txBody>
          <a:bodyPr wrap="square" rtlCol="0">
            <a:spAutoFit/>
          </a:bodyPr>
          <a:lstStyle/>
          <a:p>
            <a:pPr algn="l"/>
            <a:r>
              <a:rPr lang="en-GB" sz="2000" b="1" dirty="0" err="1">
                <a:solidFill>
                  <a:schemeClr val="accent5">
                    <a:lumMod val="50000"/>
                  </a:schemeClr>
                </a:solidFill>
              </a:rPr>
              <a:t>Richtig</a:t>
            </a:r>
            <a:r>
              <a:rPr lang="en-GB" sz="2000" b="1" dirty="0">
                <a:solidFill>
                  <a:schemeClr val="accent5">
                    <a:lumMod val="50000"/>
                  </a:schemeClr>
                </a:solidFill>
              </a:rPr>
              <a:t> </a:t>
            </a:r>
            <a:r>
              <a:rPr lang="en-GB" sz="2000" b="1" dirty="0" err="1">
                <a:solidFill>
                  <a:schemeClr val="accent5">
                    <a:lumMod val="50000"/>
                  </a:schemeClr>
                </a:solidFill>
              </a:rPr>
              <a:t>oder</a:t>
            </a:r>
            <a:r>
              <a:rPr lang="en-GB" sz="2000" b="1" dirty="0">
                <a:solidFill>
                  <a:schemeClr val="accent5">
                    <a:lumMod val="50000"/>
                  </a:schemeClr>
                </a:solidFill>
              </a:rPr>
              <a:t> </a:t>
            </a:r>
            <a:r>
              <a:rPr lang="en-GB" sz="2000" b="1" dirty="0" err="1">
                <a:solidFill>
                  <a:schemeClr val="accent5">
                    <a:lumMod val="50000"/>
                  </a:schemeClr>
                </a:solidFill>
              </a:rPr>
              <a:t>falsch</a:t>
            </a:r>
            <a:r>
              <a:rPr lang="en-GB" sz="2000" b="1" dirty="0">
                <a:solidFill>
                  <a:schemeClr val="accent5">
                    <a:lumMod val="50000"/>
                  </a:schemeClr>
                </a:solidFill>
              </a:rPr>
              <a:t>?</a:t>
            </a:r>
          </a:p>
        </p:txBody>
      </p:sp>
      <p:sp>
        <p:nvSpPr>
          <p:cNvPr id="11" name="TextBox 10">
            <a:extLst>
              <a:ext uri="{FF2B5EF4-FFF2-40B4-BE49-F238E27FC236}">
                <a16:creationId xmlns:a16="http://schemas.microsoft.com/office/drawing/2014/main" id="{ECAC9C67-FC1D-42A3-A723-576A9839A5C2}"/>
              </a:ext>
            </a:extLst>
          </p:cNvPr>
          <p:cNvSpPr txBox="1"/>
          <p:nvPr/>
        </p:nvSpPr>
        <p:spPr>
          <a:xfrm>
            <a:off x="7043441" y="647965"/>
            <a:ext cx="4813300" cy="400110"/>
          </a:xfrm>
          <a:prstGeom prst="rect">
            <a:avLst/>
          </a:prstGeom>
          <a:noFill/>
        </p:spPr>
        <p:txBody>
          <a:bodyPr wrap="square" rtlCol="0">
            <a:spAutoFit/>
          </a:bodyPr>
          <a:lstStyle/>
          <a:p>
            <a:pPr algn="l"/>
            <a:r>
              <a:rPr lang="en-GB" sz="2000" b="1" dirty="0" err="1">
                <a:solidFill>
                  <a:schemeClr val="accent5">
                    <a:lumMod val="50000"/>
                  </a:schemeClr>
                </a:solidFill>
              </a:rPr>
              <a:t>Schreib</a:t>
            </a:r>
            <a:r>
              <a:rPr lang="en-GB" sz="2000" b="1" dirty="0">
                <a:solidFill>
                  <a:schemeClr val="accent5">
                    <a:lumMod val="50000"/>
                  </a:schemeClr>
                </a:solidFill>
              </a:rPr>
              <a:t> </a:t>
            </a:r>
            <a:r>
              <a:rPr lang="en-GB" sz="2000" b="1" dirty="0" err="1">
                <a:solidFill>
                  <a:schemeClr val="accent5">
                    <a:lumMod val="50000"/>
                  </a:schemeClr>
                </a:solidFill>
              </a:rPr>
              <a:t>ganze</a:t>
            </a:r>
            <a:r>
              <a:rPr lang="en-GB" sz="2000" b="1" dirty="0">
                <a:solidFill>
                  <a:schemeClr val="accent5">
                    <a:lumMod val="50000"/>
                  </a:schemeClr>
                </a:solidFill>
              </a:rPr>
              <a:t> </a:t>
            </a:r>
            <a:r>
              <a:rPr lang="en-GB" sz="2000" b="1" dirty="0" err="1">
                <a:solidFill>
                  <a:schemeClr val="accent5">
                    <a:lumMod val="50000"/>
                  </a:schemeClr>
                </a:solidFill>
              </a:rPr>
              <a:t>Sätze</a:t>
            </a:r>
            <a:r>
              <a:rPr lang="en-GB" sz="2000" b="1" dirty="0">
                <a:solidFill>
                  <a:schemeClr val="accent5">
                    <a:lumMod val="50000"/>
                  </a:schemeClr>
                </a:solidFill>
              </a:rPr>
              <a:t>. </a:t>
            </a:r>
          </a:p>
        </p:txBody>
      </p:sp>
      <p:pic>
        <p:nvPicPr>
          <p:cNvPr id="14" name="Picture 13" descr="A picture containing porcelain&#10;&#10;Description automatically generated">
            <a:extLst>
              <a:ext uri="{FF2B5EF4-FFF2-40B4-BE49-F238E27FC236}">
                <a16:creationId xmlns:a16="http://schemas.microsoft.com/office/drawing/2014/main" id="{B8964AB8-06E0-41EE-8AA2-F3DA2DC95AE2}"/>
              </a:ext>
            </a:extLst>
          </p:cNvPr>
          <p:cNvPicPr>
            <a:picLocks noChangeAspect="1"/>
          </p:cNvPicPr>
          <p:nvPr/>
        </p:nvPicPr>
        <p:blipFill>
          <a:blip r:embed="rId7">
            <a:clrChange>
              <a:clrFrom>
                <a:srgbClr val="FEFEFE"/>
              </a:clrFrom>
              <a:clrTo>
                <a:srgbClr val="FEFEFE">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35259" y="1918303"/>
            <a:ext cx="6685029" cy="3420855"/>
          </a:xfrm>
          <a:prstGeom prst="rect">
            <a:avLst/>
          </a:prstGeom>
        </p:spPr>
      </p:pic>
      <p:sp>
        <p:nvSpPr>
          <p:cNvPr id="2" name="Rectangle 1">
            <a:extLst>
              <a:ext uri="{FF2B5EF4-FFF2-40B4-BE49-F238E27FC236}">
                <a16:creationId xmlns:a16="http://schemas.microsoft.com/office/drawing/2014/main" id="{2EE0EEBD-DFBA-4936-9F90-588D74367C60}"/>
              </a:ext>
            </a:extLst>
          </p:cNvPr>
          <p:cNvSpPr/>
          <p:nvPr/>
        </p:nvSpPr>
        <p:spPr>
          <a:xfrm>
            <a:off x="147864" y="1139033"/>
            <a:ext cx="6529211" cy="4915576"/>
          </a:xfrm>
          <a:prstGeom prst="rect">
            <a:avLst/>
          </a:prstGeom>
        </p:spPr>
        <p:txBody>
          <a:bodyPr wrap="square">
            <a:spAutoFit/>
          </a:bodyPr>
          <a:lstStyle/>
          <a:p>
            <a:pPr>
              <a:lnSpc>
                <a:spcPct val="107000"/>
              </a:lnSpc>
              <a:spcAft>
                <a:spcPts val="800"/>
              </a:spcAft>
            </a:pPr>
            <a:r>
              <a:rPr lang="de-DE" sz="21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Im Februar ziehen sich die Menschen in Köln lustig an und feiern Karneval. Am Rosenmontag müssen sie sich für ein Kostüm entscheiden! Man baut bunte Wagen* für die Parade und lädt Menschen aus der ganzen Welt ein – die Stadt Köln meldet viele Tausend Besucher pro Jahr. Bands unterhalten die Massen – viele melden sich freiwillig für dieses kulturelle Fest! Man verlangt keine Ausbildung, denn für viele ist es ein Traum, bei dieser Tradition mitzufeiern. Wenn du vorhast, eine Karriere als Karnevalist zu starten, musst du den typischen Karnevalsgruß einstudieren und üben, ihn laut zu rufen: Kölle Alaaf!  </a:t>
            </a:r>
            <a:endParaRPr lang="en-GB" sz="21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2FF327CB-5B72-4189-8ACB-A4667205C3B4}"/>
              </a:ext>
            </a:extLst>
          </p:cNvPr>
          <p:cNvSpPr txBox="1"/>
          <p:nvPr/>
        </p:nvSpPr>
        <p:spPr>
          <a:xfrm>
            <a:off x="1849604" y="5597848"/>
            <a:ext cx="4999077" cy="707886"/>
          </a:xfrm>
          <a:prstGeom prst="rect">
            <a:avLst/>
          </a:prstGeom>
          <a:noFill/>
          <a:ln>
            <a:solidFill>
              <a:srgbClr val="115076"/>
            </a:solidFill>
          </a:ln>
        </p:spPr>
        <p:txBody>
          <a:bodyPr wrap="square" rtlCol="0">
            <a:spAutoFit/>
          </a:bodyPr>
          <a:lstStyle/>
          <a:p>
            <a:pPr algn="ctr"/>
            <a:r>
              <a:rPr lang="en-GB" sz="2000" dirty="0">
                <a:solidFill>
                  <a:schemeClr val="accent5">
                    <a:lumMod val="50000"/>
                  </a:schemeClr>
                </a:solidFill>
              </a:rPr>
              <a:t>der </a:t>
            </a:r>
            <a:r>
              <a:rPr lang="en-GB" sz="2000" dirty="0" err="1">
                <a:solidFill>
                  <a:schemeClr val="accent5">
                    <a:lumMod val="50000"/>
                  </a:schemeClr>
                </a:solidFill>
              </a:rPr>
              <a:t>Wagen</a:t>
            </a:r>
            <a:r>
              <a:rPr lang="en-GB" sz="2000" dirty="0">
                <a:solidFill>
                  <a:schemeClr val="accent5">
                    <a:lumMod val="50000"/>
                  </a:schemeClr>
                </a:solidFill>
              </a:rPr>
              <a:t> – </a:t>
            </a:r>
            <a:r>
              <a:rPr lang="en-GB" sz="2000" dirty="0" err="1">
                <a:solidFill>
                  <a:schemeClr val="accent5">
                    <a:lumMod val="50000"/>
                  </a:schemeClr>
                </a:solidFill>
              </a:rPr>
              <a:t>float|der</a:t>
            </a:r>
            <a:r>
              <a:rPr lang="en-GB" sz="2000" dirty="0">
                <a:solidFill>
                  <a:schemeClr val="accent5">
                    <a:lumMod val="50000"/>
                  </a:schemeClr>
                </a:solidFill>
              </a:rPr>
              <a:t> </a:t>
            </a:r>
            <a:r>
              <a:rPr lang="en-GB" sz="2000" dirty="0" err="1"/>
              <a:t>Gruß</a:t>
            </a:r>
            <a:r>
              <a:rPr lang="en-GB" sz="2000" dirty="0"/>
              <a:t> </a:t>
            </a:r>
            <a:r>
              <a:rPr lang="en-GB" sz="2000" dirty="0">
                <a:solidFill>
                  <a:schemeClr val="accent5">
                    <a:lumMod val="50000"/>
                  </a:schemeClr>
                </a:solidFill>
              </a:rPr>
              <a:t>– greeting</a:t>
            </a:r>
            <a:br>
              <a:rPr lang="en-GB" sz="2000" dirty="0">
                <a:solidFill>
                  <a:schemeClr val="accent5">
                    <a:lumMod val="50000"/>
                  </a:schemeClr>
                </a:solidFill>
              </a:rPr>
            </a:br>
            <a:r>
              <a:rPr lang="en-GB" sz="2000" dirty="0" err="1">
                <a:solidFill>
                  <a:schemeClr val="accent5">
                    <a:lumMod val="50000"/>
                  </a:schemeClr>
                </a:solidFill>
              </a:rPr>
              <a:t>üben</a:t>
            </a:r>
            <a:r>
              <a:rPr lang="en-GB" sz="2000" dirty="0">
                <a:solidFill>
                  <a:schemeClr val="accent5">
                    <a:lumMod val="50000"/>
                  </a:schemeClr>
                </a:solidFill>
              </a:rPr>
              <a:t> – to practise </a:t>
            </a:r>
          </a:p>
        </p:txBody>
      </p:sp>
      <p:sp>
        <p:nvSpPr>
          <p:cNvPr id="8" name="TextBox 7">
            <a:extLst>
              <a:ext uri="{FF2B5EF4-FFF2-40B4-BE49-F238E27FC236}">
                <a16:creationId xmlns:a16="http://schemas.microsoft.com/office/drawing/2014/main" id="{0A794FA4-00D2-4231-9E0C-73C150E741D7}"/>
              </a:ext>
            </a:extLst>
          </p:cNvPr>
          <p:cNvSpPr txBox="1"/>
          <p:nvPr/>
        </p:nvSpPr>
        <p:spPr>
          <a:xfrm>
            <a:off x="8343900" y="1424788"/>
            <a:ext cx="774700" cy="369332"/>
          </a:xfrm>
          <a:prstGeom prst="rect">
            <a:avLst/>
          </a:prstGeom>
          <a:noFill/>
        </p:spPr>
        <p:txBody>
          <a:bodyPr wrap="square" rtlCol="0">
            <a:spAutoFit/>
          </a:bodyPr>
          <a:lstStyle/>
          <a:p>
            <a:pPr algn="l"/>
            <a:r>
              <a:rPr lang="en-US" b="1" dirty="0">
                <a:solidFill>
                  <a:srgbClr val="F66400"/>
                </a:solidFill>
              </a:rPr>
              <a:t>Köln</a:t>
            </a:r>
            <a:endParaRPr lang="en-GB" b="1" dirty="0">
              <a:solidFill>
                <a:srgbClr val="F66400"/>
              </a:solidFill>
            </a:endParaRPr>
          </a:p>
        </p:txBody>
      </p:sp>
      <p:sp>
        <p:nvSpPr>
          <p:cNvPr id="16" name="TextBox 15">
            <a:extLst>
              <a:ext uri="{FF2B5EF4-FFF2-40B4-BE49-F238E27FC236}">
                <a16:creationId xmlns:a16="http://schemas.microsoft.com/office/drawing/2014/main" id="{49EBF712-BEDC-466C-AFA3-B5FA88F915B1}"/>
              </a:ext>
            </a:extLst>
          </p:cNvPr>
          <p:cNvSpPr txBox="1"/>
          <p:nvPr/>
        </p:nvSpPr>
        <p:spPr>
          <a:xfrm>
            <a:off x="9910191" y="1757103"/>
            <a:ext cx="1064041" cy="369332"/>
          </a:xfrm>
          <a:prstGeom prst="rect">
            <a:avLst/>
          </a:prstGeom>
          <a:noFill/>
        </p:spPr>
        <p:txBody>
          <a:bodyPr wrap="square" rtlCol="0">
            <a:spAutoFit/>
          </a:bodyPr>
          <a:lstStyle/>
          <a:p>
            <a:pPr algn="l"/>
            <a:r>
              <a:rPr lang="en-US" b="1" dirty="0" err="1">
                <a:solidFill>
                  <a:srgbClr val="F66400"/>
                </a:solidFill>
              </a:rPr>
              <a:t>Februar</a:t>
            </a:r>
            <a:endParaRPr lang="en-GB" b="1" dirty="0">
              <a:solidFill>
                <a:srgbClr val="F66400"/>
              </a:solidFill>
            </a:endParaRPr>
          </a:p>
        </p:txBody>
      </p:sp>
      <p:sp>
        <p:nvSpPr>
          <p:cNvPr id="17" name="TextBox 16">
            <a:extLst>
              <a:ext uri="{FF2B5EF4-FFF2-40B4-BE49-F238E27FC236}">
                <a16:creationId xmlns:a16="http://schemas.microsoft.com/office/drawing/2014/main" id="{DE003070-1B53-446D-B6FA-8D56AC402569}"/>
              </a:ext>
            </a:extLst>
          </p:cNvPr>
          <p:cNvSpPr txBox="1"/>
          <p:nvPr/>
        </p:nvSpPr>
        <p:spPr>
          <a:xfrm>
            <a:off x="7560019" y="2486709"/>
            <a:ext cx="1567761" cy="369332"/>
          </a:xfrm>
          <a:prstGeom prst="rect">
            <a:avLst/>
          </a:prstGeom>
          <a:noFill/>
        </p:spPr>
        <p:txBody>
          <a:bodyPr wrap="square" rtlCol="0">
            <a:spAutoFit/>
          </a:bodyPr>
          <a:lstStyle/>
          <a:p>
            <a:pPr algn="l"/>
            <a:r>
              <a:rPr lang="en-US" b="1" dirty="0" err="1">
                <a:solidFill>
                  <a:srgbClr val="F66400"/>
                </a:solidFill>
              </a:rPr>
              <a:t>ein</a:t>
            </a:r>
            <a:r>
              <a:rPr lang="en-US" b="1" dirty="0">
                <a:solidFill>
                  <a:srgbClr val="F66400"/>
                </a:solidFill>
              </a:rPr>
              <a:t> </a:t>
            </a:r>
            <a:r>
              <a:rPr lang="en-US" b="1" dirty="0" err="1">
                <a:solidFill>
                  <a:srgbClr val="F66400"/>
                </a:solidFill>
              </a:rPr>
              <a:t>Kostüm</a:t>
            </a:r>
            <a:endParaRPr lang="en-GB" b="1" dirty="0">
              <a:solidFill>
                <a:srgbClr val="F66400"/>
              </a:solidFill>
            </a:endParaRPr>
          </a:p>
        </p:txBody>
      </p:sp>
      <p:sp>
        <p:nvSpPr>
          <p:cNvPr id="18" name="TextBox 17">
            <a:extLst>
              <a:ext uri="{FF2B5EF4-FFF2-40B4-BE49-F238E27FC236}">
                <a16:creationId xmlns:a16="http://schemas.microsoft.com/office/drawing/2014/main" id="{E357C5D5-71E6-4EA2-BD9E-C3A5C4C4A1A2}"/>
              </a:ext>
            </a:extLst>
          </p:cNvPr>
          <p:cNvSpPr txBox="1"/>
          <p:nvPr/>
        </p:nvSpPr>
        <p:spPr>
          <a:xfrm>
            <a:off x="8456032" y="2903444"/>
            <a:ext cx="1645377" cy="369332"/>
          </a:xfrm>
          <a:prstGeom prst="rect">
            <a:avLst/>
          </a:prstGeom>
          <a:noFill/>
        </p:spPr>
        <p:txBody>
          <a:bodyPr wrap="square" rtlCol="0">
            <a:spAutoFit/>
          </a:bodyPr>
          <a:lstStyle/>
          <a:p>
            <a:pPr algn="l"/>
            <a:r>
              <a:rPr lang="en-US" b="1" dirty="0" err="1">
                <a:solidFill>
                  <a:srgbClr val="F66400"/>
                </a:solidFill>
              </a:rPr>
              <a:t>eine</a:t>
            </a:r>
            <a:r>
              <a:rPr lang="en-US" b="1" dirty="0">
                <a:solidFill>
                  <a:srgbClr val="F66400"/>
                </a:solidFill>
              </a:rPr>
              <a:t> Parade </a:t>
            </a:r>
            <a:endParaRPr lang="en-GB" b="1" dirty="0">
              <a:solidFill>
                <a:srgbClr val="F66400"/>
              </a:solidFill>
            </a:endParaRPr>
          </a:p>
        </p:txBody>
      </p:sp>
      <p:sp>
        <p:nvSpPr>
          <p:cNvPr id="19" name="TextBox 18">
            <a:extLst>
              <a:ext uri="{FF2B5EF4-FFF2-40B4-BE49-F238E27FC236}">
                <a16:creationId xmlns:a16="http://schemas.microsoft.com/office/drawing/2014/main" id="{DFED33ED-8F2B-478E-8AD1-7703720AC457}"/>
              </a:ext>
            </a:extLst>
          </p:cNvPr>
          <p:cNvSpPr txBox="1"/>
          <p:nvPr/>
        </p:nvSpPr>
        <p:spPr>
          <a:xfrm>
            <a:off x="11188363" y="3948740"/>
            <a:ext cx="364197" cy="400110"/>
          </a:xfrm>
          <a:prstGeom prst="rect">
            <a:avLst/>
          </a:prstGeom>
          <a:noFill/>
        </p:spPr>
        <p:txBody>
          <a:bodyPr wrap="square" rtlCol="0">
            <a:spAutoFit/>
          </a:bodyPr>
          <a:lstStyle/>
          <a:p>
            <a:pPr algn="l"/>
            <a:r>
              <a:rPr lang="en-US" sz="2000" b="1" dirty="0">
                <a:solidFill>
                  <a:srgbClr val="F66400"/>
                </a:solidFill>
              </a:rPr>
              <a:t>R</a:t>
            </a:r>
            <a:endParaRPr lang="en-GB" sz="2000" b="1" dirty="0">
              <a:solidFill>
                <a:srgbClr val="F66400"/>
              </a:solidFill>
            </a:endParaRPr>
          </a:p>
        </p:txBody>
      </p:sp>
      <p:sp>
        <p:nvSpPr>
          <p:cNvPr id="20" name="TextBox 19">
            <a:extLst>
              <a:ext uri="{FF2B5EF4-FFF2-40B4-BE49-F238E27FC236}">
                <a16:creationId xmlns:a16="http://schemas.microsoft.com/office/drawing/2014/main" id="{B8B3B957-69C2-4DD6-B2C5-E9ADF30975D2}"/>
              </a:ext>
            </a:extLst>
          </p:cNvPr>
          <p:cNvSpPr txBox="1"/>
          <p:nvPr/>
        </p:nvSpPr>
        <p:spPr>
          <a:xfrm>
            <a:off x="11188363" y="4348850"/>
            <a:ext cx="364197" cy="400110"/>
          </a:xfrm>
          <a:prstGeom prst="rect">
            <a:avLst/>
          </a:prstGeom>
          <a:noFill/>
        </p:spPr>
        <p:txBody>
          <a:bodyPr wrap="square" rtlCol="0">
            <a:spAutoFit/>
          </a:bodyPr>
          <a:lstStyle/>
          <a:p>
            <a:pPr algn="l"/>
            <a:r>
              <a:rPr lang="en-US" sz="2000" b="1" dirty="0">
                <a:solidFill>
                  <a:srgbClr val="F66400"/>
                </a:solidFill>
              </a:rPr>
              <a:t>R</a:t>
            </a:r>
            <a:endParaRPr lang="en-GB" sz="2000" b="1" dirty="0">
              <a:solidFill>
                <a:srgbClr val="F66400"/>
              </a:solidFill>
            </a:endParaRPr>
          </a:p>
        </p:txBody>
      </p:sp>
      <p:sp>
        <p:nvSpPr>
          <p:cNvPr id="21" name="TextBox 20">
            <a:extLst>
              <a:ext uri="{FF2B5EF4-FFF2-40B4-BE49-F238E27FC236}">
                <a16:creationId xmlns:a16="http://schemas.microsoft.com/office/drawing/2014/main" id="{AE0187B4-323D-4858-BC41-3A17A642074C}"/>
              </a:ext>
            </a:extLst>
          </p:cNvPr>
          <p:cNvSpPr txBox="1"/>
          <p:nvPr/>
        </p:nvSpPr>
        <p:spPr>
          <a:xfrm>
            <a:off x="11552560" y="4748960"/>
            <a:ext cx="364197" cy="400110"/>
          </a:xfrm>
          <a:prstGeom prst="rect">
            <a:avLst/>
          </a:prstGeom>
          <a:noFill/>
        </p:spPr>
        <p:txBody>
          <a:bodyPr wrap="square" rtlCol="0">
            <a:spAutoFit/>
          </a:bodyPr>
          <a:lstStyle/>
          <a:p>
            <a:pPr algn="l"/>
            <a:r>
              <a:rPr lang="en-US" sz="2000" b="1" dirty="0">
                <a:solidFill>
                  <a:srgbClr val="F66400"/>
                </a:solidFill>
              </a:rPr>
              <a:t>R</a:t>
            </a:r>
            <a:endParaRPr lang="en-GB" sz="2000" b="1" dirty="0">
              <a:solidFill>
                <a:srgbClr val="F66400"/>
              </a:solidFill>
            </a:endParaRPr>
          </a:p>
        </p:txBody>
      </p:sp>
      <p:sp>
        <p:nvSpPr>
          <p:cNvPr id="22" name="TextBox 21">
            <a:extLst>
              <a:ext uri="{FF2B5EF4-FFF2-40B4-BE49-F238E27FC236}">
                <a16:creationId xmlns:a16="http://schemas.microsoft.com/office/drawing/2014/main" id="{FA4ED6EC-6DB2-4A9D-9B62-737E18BAD6D0}"/>
              </a:ext>
            </a:extLst>
          </p:cNvPr>
          <p:cNvSpPr txBox="1"/>
          <p:nvPr/>
        </p:nvSpPr>
        <p:spPr>
          <a:xfrm>
            <a:off x="10931692" y="5114461"/>
            <a:ext cx="364197" cy="400110"/>
          </a:xfrm>
          <a:prstGeom prst="rect">
            <a:avLst/>
          </a:prstGeom>
          <a:noFill/>
        </p:spPr>
        <p:txBody>
          <a:bodyPr wrap="square" rtlCol="0">
            <a:spAutoFit/>
          </a:bodyPr>
          <a:lstStyle/>
          <a:p>
            <a:pPr algn="l"/>
            <a:r>
              <a:rPr lang="en-US" sz="2000" b="1" dirty="0">
                <a:solidFill>
                  <a:srgbClr val="F66400"/>
                </a:solidFill>
              </a:rPr>
              <a:t>F</a:t>
            </a:r>
            <a:endParaRPr lang="en-GB" sz="2000" b="1" dirty="0">
              <a:solidFill>
                <a:srgbClr val="F66400"/>
              </a:solidFill>
            </a:endParaRPr>
          </a:p>
        </p:txBody>
      </p:sp>
      <p:sp>
        <p:nvSpPr>
          <p:cNvPr id="23" name="TextBox 22">
            <a:extLst>
              <a:ext uri="{FF2B5EF4-FFF2-40B4-BE49-F238E27FC236}">
                <a16:creationId xmlns:a16="http://schemas.microsoft.com/office/drawing/2014/main" id="{5B0EF87F-E9D1-42AA-90B0-23C4C87740A6}"/>
              </a:ext>
            </a:extLst>
          </p:cNvPr>
          <p:cNvSpPr txBox="1"/>
          <p:nvPr/>
        </p:nvSpPr>
        <p:spPr>
          <a:xfrm>
            <a:off x="8731250" y="5855046"/>
            <a:ext cx="364197" cy="400110"/>
          </a:xfrm>
          <a:prstGeom prst="rect">
            <a:avLst/>
          </a:prstGeom>
          <a:noFill/>
        </p:spPr>
        <p:txBody>
          <a:bodyPr wrap="square" rtlCol="0">
            <a:spAutoFit/>
          </a:bodyPr>
          <a:lstStyle/>
          <a:p>
            <a:pPr algn="l"/>
            <a:r>
              <a:rPr lang="en-US" sz="2000" b="1" dirty="0">
                <a:solidFill>
                  <a:srgbClr val="F66400"/>
                </a:solidFill>
              </a:rPr>
              <a:t>F</a:t>
            </a:r>
            <a:endParaRPr lang="en-GB" sz="2000" b="1" dirty="0">
              <a:solidFill>
                <a:srgbClr val="F66400"/>
              </a:solidFill>
            </a:endParaRPr>
          </a:p>
        </p:txBody>
      </p:sp>
      <p:pic>
        <p:nvPicPr>
          <p:cNvPr id="12" name="9.1.2.7 Slide 41">
            <a:hlinkClick r:id="" action="ppaction://media"/>
            <a:extLst>
              <a:ext uri="{FF2B5EF4-FFF2-40B4-BE49-F238E27FC236}">
                <a16:creationId xmlns:a16="http://schemas.microsoft.com/office/drawing/2014/main" id="{4CDC8803-7E0F-4E36-95A3-8A43C4383C7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285467" y="629129"/>
            <a:ext cx="573723" cy="573723"/>
          </a:xfrm>
          <a:prstGeom prst="rect">
            <a:avLst/>
          </a:prstGeom>
        </p:spPr>
      </p:pic>
    </p:spTree>
    <p:extLst>
      <p:ext uri="{BB962C8B-B14F-4D97-AF65-F5344CB8AC3E}">
        <p14:creationId xmlns:p14="http://schemas.microsoft.com/office/powerpoint/2010/main" val="2487463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89952"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12"/>
                </p:tgtEl>
              </p:cMediaNode>
            </p:audio>
          </p:childTnLst>
        </p:cTn>
      </p:par>
    </p:tnLst>
    <p:bldLst>
      <p:bldP spid="8" grpId="0"/>
      <p:bldP spid="16" grpId="0"/>
      <p:bldP spid="17" grpId="0"/>
      <p:bldP spid="18" grpId="0"/>
      <p:bldP spid="19" grpId="0"/>
      <p:bldP spid="20" grpId="0"/>
      <p:bldP spid="21" grpId="0"/>
      <p:bldP spid="22" grpId="0"/>
      <p:bldP spid="2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2"/>
            <a:ext cx="4139900" cy="869951"/>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97649"/>
            <a:ext cx="5706319" cy="707849"/>
          </a:xfrm>
        </p:spPr>
        <p:txBody>
          <a:bodyPr>
            <a:normAutofit/>
          </a:bodyPr>
          <a:lstStyle/>
          <a:p>
            <a:r>
              <a:rPr lang="en-GB" sz="3600" b="1" dirty="0" err="1">
                <a:solidFill>
                  <a:schemeClr val="bg1"/>
                </a:solidFill>
              </a:rPr>
              <a:t>Hausaufgaben</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6636" y="1284856"/>
            <a:ext cx="9750706" cy="523220"/>
          </a:xfrm>
          <a:prstGeom prst="rect">
            <a:avLst/>
          </a:prstGeom>
          <a:noFill/>
        </p:spPr>
        <p:txBody>
          <a:bodyPr wrap="square" rtlCol="0">
            <a:spAutoFit/>
          </a:bodyPr>
          <a:lstStyle/>
          <a:p>
            <a:pPr algn="ctr">
              <a:spcAft>
                <a:spcPts val="0"/>
              </a:spcAft>
              <a:tabLst>
                <a:tab pos="2865755" algn="ctr"/>
                <a:tab pos="5731510" algn="r"/>
              </a:tabLst>
            </a:pPr>
            <a:r>
              <a:rPr lang="en-GB" sz="2800" b="1" dirty="0">
                <a:solidFill>
                  <a:schemeClr val="accent1">
                    <a:lumMod val="50000"/>
                  </a:schemeClr>
                </a:solidFill>
                <a:latin typeface="Century Gothic" panose="020B0502020202020204" pitchFamily="34" charset="0"/>
                <a:ea typeface="Calibri" panose="020F0502020204030204" pitchFamily="34" charset="0"/>
                <a:cs typeface="Calibri" panose="020F0502020204030204" pitchFamily="34" charset="0"/>
              </a:rPr>
              <a:t>Vocabulary Learning Homework</a:t>
            </a:r>
            <a:r>
              <a:rPr lang="en-GB" sz="2800" b="1"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rPr>
              <a:t> (</a:t>
            </a:r>
            <a:r>
              <a:rPr lang="en-GB" sz="2800" b="1" dirty="0">
                <a:solidFill>
                  <a:schemeClr val="accent1">
                    <a:lumMod val="50000"/>
                  </a:schemeClr>
                </a:solidFill>
                <a:latin typeface="Century Gothic" panose="020B0502020202020204" pitchFamily="34" charset="0"/>
                <a:ea typeface="Calibri" panose="020F0502020204030204" pitchFamily="34" charset="0"/>
                <a:cs typeface="Calibri" panose="020F0502020204030204" pitchFamily="34" charset="0"/>
              </a:rPr>
              <a:t>Term 2.1 Week 1)</a:t>
            </a:r>
            <a:endParaRPr lang="en-GB" sz="2800"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12" name="TextBox 11"/>
          <p:cNvSpPr txBox="1"/>
          <p:nvPr/>
        </p:nvSpPr>
        <p:spPr>
          <a:xfrm>
            <a:off x="175148" y="2535538"/>
            <a:ext cx="11066804"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5"/>
              </a:rPr>
              <a:t>Student worksheet</a:t>
            </a:r>
            <a:endParaRPr lang="en-GB" sz="2400" dirty="0">
              <a:solidFill>
                <a:srgbClr val="115076"/>
              </a:solidFill>
              <a:latin typeface="Century Gothic" panose="020B0502020202020204" pitchFamily="34" charset="0"/>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92597" y="4150629"/>
            <a:ext cx="10338404"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6"/>
              </a:rPr>
              <a:t>Quizlet link</a:t>
            </a:r>
            <a:endParaRPr lang="en-GB" sz="2400" dirty="0">
              <a:solidFill>
                <a:srgbClr val="115076"/>
              </a:solidFill>
              <a:latin typeface="Century Gothic" panose="020B0502020202020204" pitchFamily="34" charset="0"/>
            </a:endParaRPr>
          </a:p>
        </p:txBody>
      </p:sp>
      <p:sp>
        <p:nvSpPr>
          <p:cNvPr id="2" name="Rectangle 1"/>
          <p:cNvSpPr/>
          <p:nvPr/>
        </p:nvSpPr>
        <p:spPr>
          <a:xfrm>
            <a:off x="84640" y="4953207"/>
            <a:ext cx="11066804" cy="461665"/>
          </a:xfrm>
          <a:prstGeom prst="rect">
            <a:avLst/>
          </a:prstGeom>
        </p:spPr>
        <p:txBody>
          <a:bodyPr wrap="square">
            <a:spAutoFit/>
          </a:bodyPr>
          <a:lstStyle/>
          <a:p>
            <a:pPr lvl="0">
              <a:defRPr/>
            </a:pPr>
            <a:r>
              <a:rPr lang="en-GB" sz="2400" dirty="0">
                <a:solidFill>
                  <a:srgbClr val="115076"/>
                </a:solidFill>
                <a:latin typeface="Century Gothic" panose="020B0502020202020204" pitchFamily="34" charset="0"/>
              </a:rPr>
              <a:t>Quizlet QR code:</a:t>
            </a: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7"/>
          <a:stretch>
            <a:fillRect/>
          </a:stretch>
        </p:blipFill>
        <p:spPr>
          <a:xfrm>
            <a:off x="10641925" y="4800601"/>
            <a:ext cx="1300638" cy="1300638"/>
          </a:xfrm>
          <a:prstGeom prst="rect">
            <a:avLst/>
          </a:prstGeom>
        </p:spPr>
      </p:pic>
      <p:pic>
        <p:nvPicPr>
          <p:cNvPr id="4" name="Picture 3" descr="Qr code&#10;&#10;Description automatically generated">
            <a:extLst>
              <a:ext uri="{FF2B5EF4-FFF2-40B4-BE49-F238E27FC236}">
                <a16:creationId xmlns:a16="http://schemas.microsoft.com/office/drawing/2014/main" id="{D41E586D-B649-47CC-9B0C-EB6D062A43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11150" y="3992777"/>
            <a:ext cx="2108462" cy="2108462"/>
          </a:xfrm>
          <a:prstGeom prst="rect">
            <a:avLst/>
          </a:prstGeom>
        </p:spPr>
      </p:pic>
    </p:spTree>
    <p:extLst>
      <p:ext uri="{BB962C8B-B14F-4D97-AF65-F5344CB8AC3E}">
        <p14:creationId xmlns:p14="http://schemas.microsoft.com/office/powerpoint/2010/main" val="39607210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icture containing conifer, fruit, tree, plant&#10;&#10;Description automatically generated">
            <a:extLst>
              <a:ext uri="{FF2B5EF4-FFF2-40B4-BE49-F238E27FC236}">
                <a16:creationId xmlns:a16="http://schemas.microsoft.com/office/drawing/2014/main" id="{BFD13EBB-B9DA-42D1-B52F-C3C1012C6205}"/>
              </a:ext>
            </a:extLst>
          </p:cNvPr>
          <p:cNvPicPr>
            <a:picLocks noChangeAspect="1"/>
          </p:cNvPicPr>
          <p:nvPr/>
        </p:nvPicPr>
        <p:blipFill rotWithShape="1">
          <a:blip r:embed="rId2">
            <a:extLst>
              <a:ext uri="{28A0092B-C50C-407E-A947-70E740481C1C}">
                <a14:useLocalDpi xmlns:a14="http://schemas.microsoft.com/office/drawing/2010/main" val="0"/>
              </a:ext>
            </a:extLst>
          </a:blip>
          <a:srcRect t="3531" b="12215"/>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9728D5C0-5B70-416F-B6E2-9B0DD618431F}"/>
              </a:ext>
            </a:extLst>
          </p:cNvPr>
          <p:cNvSpPr txBox="1"/>
          <p:nvPr/>
        </p:nvSpPr>
        <p:spPr>
          <a:xfrm rot="20723762">
            <a:off x="318427" y="1698339"/>
            <a:ext cx="6949440" cy="3139321"/>
          </a:xfrm>
          <a:prstGeom prst="rect">
            <a:avLst/>
          </a:prstGeom>
          <a:noFill/>
        </p:spPr>
        <p:txBody>
          <a:bodyPr wrap="square" rtlCol="0">
            <a:spAutoFit/>
          </a:bodyPr>
          <a:lstStyle/>
          <a:p>
            <a:pPr algn="l"/>
            <a:r>
              <a:rPr lang="en-GB" sz="6600" b="1" dirty="0" err="1">
                <a:solidFill>
                  <a:schemeClr val="accent5">
                    <a:lumMod val="50000"/>
                  </a:schemeClr>
                </a:solidFill>
                <a:latin typeface="Cavolini" panose="020B0502040204020203" pitchFamily="66" charset="0"/>
                <a:cs typeface="Cavolini" panose="020B0502040204020203" pitchFamily="66" charset="0"/>
              </a:rPr>
              <a:t>Schöne</a:t>
            </a:r>
            <a:r>
              <a:rPr lang="en-GB" sz="6600" b="1" dirty="0">
                <a:solidFill>
                  <a:schemeClr val="accent5">
                    <a:lumMod val="50000"/>
                  </a:schemeClr>
                </a:solidFill>
                <a:latin typeface="Cavolini" panose="020B0502040204020203" pitchFamily="66" charset="0"/>
                <a:cs typeface="Cavolini" panose="020B0502040204020203" pitchFamily="66" charset="0"/>
              </a:rPr>
              <a:t> </a:t>
            </a:r>
            <a:r>
              <a:rPr lang="en-GB" sz="6600" b="1" dirty="0" err="1">
                <a:solidFill>
                  <a:schemeClr val="accent5">
                    <a:lumMod val="50000"/>
                  </a:schemeClr>
                </a:solidFill>
                <a:latin typeface="Cavolini" panose="020B0502040204020203" pitchFamily="66" charset="0"/>
                <a:cs typeface="Cavolini" panose="020B0502040204020203" pitchFamily="66" charset="0"/>
              </a:rPr>
              <a:t>Winterferien</a:t>
            </a:r>
            <a:r>
              <a:rPr lang="en-GB" sz="6600" b="1" dirty="0">
                <a:solidFill>
                  <a:schemeClr val="accent5">
                    <a:lumMod val="50000"/>
                  </a:schemeClr>
                </a:solidFill>
                <a:latin typeface="Cavolini" panose="020B0502040204020203" pitchFamily="66" charset="0"/>
                <a:cs typeface="Cavolini" panose="020B0502040204020203" pitchFamily="66" charset="0"/>
              </a:rPr>
              <a:t> </a:t>
            </a:r>
            <a:br>
              <a:rPr lang="en-GB" sz="6600" b="1" dirty="0">
                <a:solidFill>
                  <a:schemeClr val="accent5">
                    <a:lumMod val="50000"/>
                  </a:schemeClr>
                </a:solidFill>
                <a:latin typeface="Cavolini" panose="020B0502040204020203" pitchFamily="66" charset="0"/>
                <a:cs typeface="Cavolini" panose="020B0502040204020203" pitchFamily="66" charset="0"/>
              </a:rPr>
            </a:br>
            <a:r>
              <a:rPr lang="en-GB" sz="6600" b="1" dirty="0">
                <a:solidFill>
                  <a:schemeClr val="accent5">
                    <a:lumMod val="50000"/>
                  </a:schemeClr>
                </a:solidFill>
                <a:latin typeface="Cavolini" panose="020B0502040204020203" pitchFamily="66" charset="0"/>
                <a:cs typeface="Cavolini" panose="020B0502040204020203" pitchFamily="66" charset="0"/>
                <a:sym typeface="Wingdings" panose="05000000000000000000" pitchFamily="2" charset="2"/>
              </a:rPr>
              <a:t></a:t>
            </a:r>
            <a:endParaRPr lang="en-GB" sz="6600" b="1" dirty="0">
              <a:solidFill>
                <a:schemeClr val="accent5">
                  <a:lumMod val="50000"/>
                </a:schemeClr>
              </a:solidFill>
              <a:latin typeface="Cavolini" panose="020B0502040204020203" pitchFamily="66" charset="0"/>
              <a:cs typeface="Cavolini" panose="020B0502040204020203" pitchFamily="66" charset="0"/>
            </a:endParaRPr>
          </a:p>
        </p:txBody>
      </p:sp>
    </p:spTree>
    <p:extLst>
      <p:ext uri="{BB962C8B-B14F-4D97-AF65-F5344CB8AC3E}">
        <p14:creationId xmlns:p14="http://schemas.microsoft.com/office/powerpoint/2010/main" val="38547465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629989" cy="869950"/>
          </a:xfrm>
          <a:prstGeom prst="rect">
            <a:avLst/>
          </a:prstGeom>
        </p:spPr>
      </p:pic>
      <p:sp>
        <p:nvSpPr>
          <p:cNvPr id="4" name="Title 3"/>
          <p:cNvSpPr>
            <a:spLocks noGrp="1"/>
          </p:cNvSpPr>
          <p:nvPr>
            <p:ph type="title"/>
          </p:nvPr>
        </p:nvSpPr>
        <p:spPr>
          <a:xfrm>
            <a:off x="0" y="294040"/>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2843867" y="174798"/>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Sag den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Satz</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so schnell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möglich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3</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Sekunden</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LOS!</a:t>
            </a:r>
          </a:p>
        </p:txBody>
      </p:sp>
      <p:sp>
        <p:nvSpPr>
          <p:cNvPr id="16" name="Rectangle 15">
            <a:extLst>
              <a:ext uri="{FF2B5EF4-FFF2-40B4-BE49-F238E27FC236}">
                <a16:creationId xmlns:a16="http://schemas.microsoft.com/office/drawing/2014/main" id="{0B124068-C6D1-4592-8941-3BAD6542C5A5}"/>
              </a:ext>
            </a:extLst>
          </p:cNvPr>
          <p:cNvSpPr/>
          <p:nvPr/>
        </p:nvSpPr>
        <p:spPr>
          <a:xfrm>
            <a:off x="180000" y="4981530"/>
            <a:ext cx="6096000" cy="46166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Literally:</a:t>
            </a:r>
            <a:endPar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0" name="Picture 19" descr="Icon&#10;&#10;Description automatically generated">
            <a:hlinkClick r:id="" action="ppaction://noaction">
              <a:snd r:embed="rId4" name="9.1.2.7 Slide 5.wav"/>
            </a:hlinkClick>
            <a:extLst>
              <a:ext uri="{FF2B5EF4-FFF2-40B4-BE49-F238E27FC236}">
                <a16:creationId xmlns:a16="http://schemas.microsoft.com/office/drawing/2014/main" id="{8B6ECC06-5CAA-4D6D-8607-5C4549721113}"/>
              </a:ext>
            </a:extLst>
          </p:cNvPr>
          <p:cNvPicPr>
            <a:picLocks noChangeAspect="1"/>
          </p:cNvPicPr>
          <p:nvPr/>
        </p:nvPicPr>
        <p:blipFill>
          <a:blip r:embed="rId5">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228000" y="755705"/>
            <a:ext cx="5539165" cy="4343631"/>
          </a:xfrm>
          <a:prstGeom prst="rect">
            <a:avLst/>
          </a:prstGeom>
        </p:spPr>
      </p:pic>
      <p:sp>
        <p:nvSpPr>
          <p:cNvPr id="21" name="TextBox 20">
            <a:hlinkClick r:id="" action="ppaction://noaction">
              <a:snd r:embed="rId4" name="9.1.2.7 Slide 5.wav"/>
            </a:hlinkClick>
            <a:extLst>
              <a:ext uri="{FF2B5EF4-FFF2-40B4-BE49-F238E27FC236}">
                <a16:creationId xmlns:a16="http://schemas.microsoft.com/office/drawing/2014/main" id="{70F457FE-785D-4CEC-AD58-FE6643ED3F2E}"/>
              </a:ext>
            </a:extLst>
          </p:cNvPr>
          <p:cNvSpPr txBox="1"/>
          <p:nvPr/>
        </p:nvSpPr>
        <p:spPr>
          <a:xfrm>
            <a:off x="3330424" y="1052717"/>
            <a:ext cx="4984835"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F0302020204030204"/>
                <a:ea typeface="+mn-ea"/>
                <a:cs typeface="+mn-cs"/>
              </a:rPr>
              <a:t>Er </a:t>
            </a:r>
            <a:r>
              <a:rPr kumimoji="0" lang="en-GB" sz="4000" b="0" i="0" u="none" strike="noStrike" kern="1200" cap="none" spc="0" normalizeH="0" baseline="0" noProof="0" dirty="0" err="1">
                <a:ln>
                  <a:noFill/>
                </a:ln>
                <a:solidFill>
                  <a:srgbClr val="002060"/>
                </a:solidFill>
                <a:effectLst/>
                <a:uLnTx/>
                <a:uFillTx/>
                <a:latin typeface="Century Gothic" panose="020F0302020204030204"/>
                <a:ea typeface="+mn-ea"/>
                <a:cs typeface="+mn-cs"/>
              </a:rPr>
              <a:t>glaubt</a:t>
            </a:r>
            <a:r>
              <a:rPr kumimoji="0" lang="en-GB" sz="4000" b="0" i="0" u="none" strike="noStrike" kern="1200" cap="none" spc="0" normalizeH="0" baseline="0" noProof="0" dirty="0">
                <a:ln>
                  <a:noFill/>
                </a:ln>
                <a:solidFill>
                  <a:srgbClr val="002060"/>
                </a:solidFill>
                <a:effectLst/>
                <a:uLnTx/>
                <a:uFillTx/>
                <a:latin typeface="Century Gothic" panose="020F0302020204030204"/>
                <a:ea typeface="+mn-ea"/>
                <a:cs typeface="+mn-cs"/>
              </a:rPr>
              <a:t>, er </a:t>
            </a:r>
            <a:r>
              <a:rPr kumimoji="0" lang="en-GB" sz="4000" b="0" i="0" u="none" strike="noStrike" kern="1200" cap="none" spc="0" normalizeH="0" baseline="0" noProof="0" dirty="0" err="1">
                <a:ln>
                  <a:noFill/>
                </a:ln>
                <a:solidFill>
                  <a:srgbClr val="002060"/>
                </a:solidFill>
                <a:effectLst/>
                <a:uLnTx/>
                <a:uFillTx/>
                <a:latin typeface="Century Gothic" panose="020F0302020204030204"/>
                <a:ea typeface="+mn-ea"/>
                <a:cs typeface="+mn-cs"/>
              </a:rPr>
              <a:t>bekommt</a:t>
            </a:r>
            <a:r>
              <a:rPr kumimoji="0" lang="en-GB" sz="4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4000" b="0" i="0" u="none" strike="noStrike" kern="1200" cap="none" spc="0" normalizeH="0" baseline="0" noProof="0" dirty="0" err="1">
                <a:ln>
                  <a:noFill/>
                </a:ln>
                <a:solidFill>
                  <a:srgbClr val="002060"/>
                </a:solidFill>
                <a:effectLst/>
                <a:uLnTx/>
                <a:uFillTx/>
                <a:latin typeface="Century Gothic" panose="020F0302020204030204"/>
                <a:ea typeface="+mn-ea"/>
                <a:cs typeface="+mn-cs"/>
              </a:rPr>
              <a:t>eine</a:t>
            </a:r>
            <a:r>
              <a:rPr kumimoji="0" lang="en-GB" sz="4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4000" b="0" i="0" u="none" strike="noStrike" kern="1200" cap="none" spc="0" normalizeH="0" baseline="0" noProof="0" dirty="0" err="1">
                <a:ln>
                  <a:noFill/>
                </a:ln>
                <a:solidFill>
                  <a:srgbClr val="002060"/>
                </a:solidFill>
                <a:effectLst/>
                <a:uLnTx/>
                <a:uFillTx/>
                <a:latin typeface="Century Gothic" panose="020F0302020204030204"/>
                <a:ea typeface="+mn-ea"/>
                <a:cs typeface="+mn-cs"/>
              </a:rPr>
              <a:t>Extrawurst</a:t>
            </a:r>
            <a:endParaRPr kumimoji="0" lang="en-GB" sz="4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3" name="Rectangle 22">
            <a:extLst>
              <a:ext uri="{FF2B5EF4-FFF2-40B4-BE49-F238E27FC236}">
                <a16:creationId xmlns:a16="http://schemas.microsoft.com/office/drawing/2014/main" id="{9CB11379-091C-4B89-9F40-494D0335E2E6}"/>
              </a:ext>
            </a:extLst>
          </p:cNvPr>
          <p:cNvSpPr/>
          <p:nvPr/>
        </p:nvSpPr>
        <p:spPr>
          <a:xfrm>
            <a:off x="1577910" y="4981530"/>
            <a:ext cx="546976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He thinks he gets an extra sausage.</a:t>
            </a:r>
            <a:endParaRPr kumimoji="0" lang="en-GB" sz="1800" b="1"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4" name="Rectangle 23">
            <a:extLst>
              <a:ext uri="{FF2B5EF4-FFF2-40B4-BE49-F238E27FC236}">
                <a16:creationId xmlns:a16="http://schemas.microsoft.com/office/drawing/2014/main" id="{7EF1E52D-F304-4ED0-956E-DF55FBF92C2F}"/>
              </a:ext>
            </a:extLst>
          </p:cNvPr>
          <p:cNvSpPr/>
          <p:nvPr/>
        </p:nvSpPr>
        <p:spPr>
          <a:xfrm>
            <a:off x="192344" y="5411573"/>
            <a:ext cx="6096000" cy="46166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Use it to say:</a:t>
            </a:r>
            <a:endPar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Rectangle 24">
            <a:extLst>
              <a:ext uri="{FF2B5EF4-FFF2-40B4-BE49-F238E27FC236}">
                <a16:creationId xmlns:a16="http://schemas.microsoft.com/office/drawing/2014/main" id="{404F6EEF-BFD4-4F7C-9A05-B67FB5730D83}"/>
              </a:ext>
            </a:extLst>
          </p:cNvPr>
          <p:cNvSpPr/>
          <p:nvPr/>
        </p:nvSpPr>
        <p:spPr>
          <a:xfrm>
            <a:off x="2127113" y="5403050"/>
            <a:ext cx="7627257"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He thinks he’s unlucky | He thinks he’s special</a:t>
            </a:r>
            <a:endParaRPr kumimoji="0" lang="en-GB" sz="1800" b="1"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6" name="Rectangle: Rounded Corners 25">
            <a:extLst>
              <a:ext uri="{FF2B5EF4-FFF2-40B4-BE49-F238E27FC236}">
                <a16:creationId xmlns:a16="http://schemas.microsoft.com/office/drawing/2014/main" id="{A092A5B2-EB85-4A80-90DC-01A754488663}"/>
              </a:ext>
            </a:extLst>
          </p:cNvPr>
          <p:cNvSpPr/>
          <p:nvPr/>
        </p:nvSpPr>
        <p:spPr>
          <a:xfrm>
            <a:off x="5833864" y="5462913"/>
            <a:ext cx="3241468" cy="418847"/>
          </a:xfrm>
          <a:prstGeom prst="round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3074" name="Picture 2" descr="Cook Salami, Sausage, Beer Sausage, Salami, Food, Eat">
            <a:extLst>
              <a:ext uri="{FF2B5EF4-FFF2-40B4-BE49-F238E27FC236}">
                <a16:creationId xmlns:a16="http://schemas.microsoft.com/office/drawing/2014/main" id="{1E4EFAB3-39D1-4E31-945F-9D0686587C3C}"/>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762" t="9574" r="1248" b="20693"/>
          <a:stretch/>
        </p:blipFill>
        <p:spPr bwMode="auto">
          <a:xfrm>
            <a:off x="4643315" y="2862680"/>
            <a:ext cx="2629989" cy="1254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1702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5"/>
                    </p:tgtEl>
                  </p:cond>
                </p:stCondLst>
                <p:endSync evt="end" delay="0">
                  <p:rtn val="all"/>
                </p:endSync>
                <p:childTnLst>
                  <p:par>
                    <p:cTn id="24" fill="hold">
                      <p:stCondLst>
                        <p:cond delay="0"/>
                      </p:stCondLst>
                      <p:childTnLst>
                        <p:par>
                          <p:cTn id="25" fill="hold">
                            <p:stCondLst>
                              <p:cond delay="0"/>
                            </p:stCondLst>
                            <p:childTnLst>
                              <p:par>
                                <p:cTn id="26" presetID="12" presetClass="exit" presetSubtype="4" fill="hold" nodeType="afterEffect">
                                  <p:stCondLst>
                                    <p:cond delay="0"/>
                                  </p:stCondLst>
                                  <p:childTnLst>
                                    <p:animEffect transition="out" filter="slide(fromBottom)">
                                      <p:cBhvr>
                                        <p:cTn id="27" dur="3000"/>
                                        <p:tgtEl>
                                          <p:spTgt spid="7"/>
                                        </p:tgtEl>
                                      </p:cBhvr>
                                    </p:animEffect>
                                    <p:set>
                                      <p:cBhvr>
                                        <p:cTn id="28" dur="1" fill="hold">
                                          <p:stCondLst>
                                            <p:cond delay="2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1" grpId="0"/>
      <p:bldP spid="23" grpId="0"/>
      <p:bldP spid="25" grpId="0"/>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629989" cy="869950"/>
          </a:xfrm>
          <a:prstGeom prst="rect">
            <a:avLst/>
          </a:prstGeom>
        </p:spPr>
      </p:pic>
      <p:sp>
        <p:nvSpPr>
          <p:cNvPr id="4" name="Title 3"/>
          <p:cNvSpPr>
            <a:spLocks noGrp="1"/>
          </p:cNvSpPr>
          <p:nvPr>
            <p:ph type="title"/>
          </p:nvPr>
        </p:nvSpPr>
        <p:spPr>
          <a:xfrm>
            <a:off x="0" y="294040"/>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2843867" y="174798"/>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Sag den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Satz</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so schnell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möglich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3</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Sekunden</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LOS!</a:t>
            </a:r>
          </a:p>
        </p:txBody>
      </p:sp>
      <p:sp>
        <p:nvSpPr>
          <p:cNvPr id="16" name="Rectangle 15">
            <a:extLst>
              <a:ext uri="{FF2B5EF4-FFF2-40B4-BE49-F238E27FC236}">
                <a16:creationId xmlns:a16="http://schemas.microsoft.com/office/drawing/2014/main" id="{0B124068-C6D1-4592-8941-3BAD6542C5A5}"/>
              </a:ext>
            </a:extLst>
          </p:cNvPr>
          <p:cNvSpPr/>
          <p:nvPr/>
        </p:nvSpPr>
        <p:spPr>
          <a:xfrm>
            <a:off x="180000" y="4981530"/>
            <a:ext cx="6096000" cy="46166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Literally:</a:t>
            </a:r>
            <a:endPar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0" name="Picture 19" descr="Icon&#10;&#10;Description automatically generated">
            <a:hlinkClick r:id="" action="ppaction://noaction">
              <a:snd r:embed="rId4" name="9.1.2.7 Slide 6.wav"/>
            </a:hlinkClick>
            <a:extLst>
              <a:ext uri="{FF2B5EF4-FFF2-40B4-BE49-F238E27FC236}">
                <a16:creationId xmlns:a16="http://schemas.microsoft.com/office/drawing/2014/main" id="{8B6ECC06-5CAA-4D6D-8607-5C4549721113}"/>
              </a:ext>
            </a:extLst>
          </p:cNvPr>
          <p:cNvPicPr>
            <a:picLocks noChangeAspect="1"/>
          </p:cNvPicPr>
          <p:nvPr/>
        </p:nvPicPr>
        <p:blipFill>
          <a:blip r:embed="rId5">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228000" y="755705"/>
            <a:ext cx="5539165" cy="4343631"/>
          </a:xfrm>
          <a:prstGeom prst="rect">
            <a:avLst/>
          </a:prstGeom>
        </p:spPr>
      </p:pic>
      <p:sp>
        <p:nvSpPr>
          <p:cNvPr id="21" name="TextBox 20">
            <a:hlinkClick r:id="" action="ppaction://noaction">
              <a:snd r:embed="rId4" name="9.1.2.7 Slide 6.wav"/>
            </a:hlinkClick>
            <a:extLst>
              <a:ext uri="{FF2B5EF4-FFF2-40B4-BE49-F238E27FC236}">
                <a16:creationId xmlns:a16="http://schemas.microsoft.com/office/drawing/2014/main" id="{70F457FE-785D-4CEC-AD58-FE6643ED3F2E}"/>
              </a:ext>
            </a:extLst>
          </p:cNvPr>
          <p:cNvSpPr txBox="1"/>
          <p:nvPr/>
        </p:nvSpPr>
        <p:spPr>
          <a:xfrm>
            <a:off x="3422923" y="1175295"/>
            <a:ext cx="498483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F0302020204030204"/>
                <a:ea typeface="+mn-ea"/>
                <a:cs typeface="+mn-cs"/>
              </a:rPr>
              <a:t>Hast du </a:t>
            </a:r>
            <a:r>
              <a:rPr kumimoji="0" lang="en-GB" sz="4000" b="0" i="0" u="none" strike="noStrike" kern="1200" cap="none" spc="0" normalizeH="0" baseline="0" noProof="0" dirty="0" err="1">
                <a:ln>
                  <a:noFill/>
                </a:ln>
                <a:solidFill>
                  <a:srgbClr val="002060"/>
                </a:solidFill>
                <a:effectLst/>
                <a:uLnTx/>
                <a:uFillTx/>
                <a:latin typeface="Century Gothic" panose="020F0302020204030204"/>
                <a:ea typeface="+mn-ea"/>
                <a:cs typeface="+mn-cs"/>
              </a:rPr>
              <a:t>Tomaten</a:t>
            </a:r>
            <a:r>
              <a:rPr kumimoji="0" lang="en-GB" sz="4000" b="0" i="0" u="none" strike="noStrike" kern="1200" cap="none" spc="0" normalizeH="0" baseline="0" noProof="0" dirty="0">
                <a:ln>
                  <a:noFill/>
                </a:ln>
                <a:solidFill>
                  <a:srgbClr val="002060"/>
                </a:solidFill>
                <a:effectLst/>
                <a:uLnTx/>
                <a:uFillTx/>
                <a:latin typeface="Century Gothic" panose="020F0302020204030204"/>
                <a:ea typeface="+mn-ea"/>
                <a:cs typeface="+mn-cs"/>
              </a:rPr>
              <a:t> auf den </a:t>
            </a:r>
            <a:r>
              <a:rPr kumimoji="0" lang="en-GB" sz="4000" b="0" i="0" u="none" strike="noStrike" kern="1200" cap="none" spc="0" normalizeH="0" baseline="0" noProof="0" dirty="0" err="1">
                <a:ln>
                  <a:noFill/>
                </a:ln>
                <a:solidFill>
                  <a:srgbClr val="002060"/>
                </a:solidFill>
                <a:effectLst/>
                <a:uLnTx/>
                <a:uFillTx/>
                <a:latin typeface="Century Gothic" panose="020F0302020204030204"/>
                <a:ea typeface="+mn-ea"/>
                <a:cs typeface="+mn-cs"/>
              </a:rPr>
              <a:t>Augen</a:t>
            </a:r>
            <a:r>
              <a:rPr kumimoji="0" lang="en-GB" sz="4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23" name="Rectangle 22">
            <a:extLst>
              <a:ext uri="{FF2B5EF4-FFF2-40B4-BE49-F238E27FC236}">
                <a16:creationId xmlns:a16="http://schemas.microsoft.com/office/drawing/2014/main" id="{9CB11379-091C-4B89-9F40-494D0335E2E6}"/>
              </a:ext>
            </a:extLst>
          </p:cNvPr>
          <p:cNvSpPr/>
          <p:nvPr/>
        </p:nvSpPr>
        <p:spPr>
          <a:xfrm>
            <a:off x="1577910" y="4981530"/>
            <a:ext cx="586410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Have you got tomatoes on your eyes?</a:t>
            </a:r>
            <a:endParaRPr kumimoji="0" lang="en-GB" sz="1800" b="1"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4" name="Rectangle 23">
            <a:extLst>
              <a:ext uri="{FF2B5EF4-FFF2-40B4-BE49-F238E27FC236}">
                <a16:creationId xmlns:a16="http://schemas.microsoft.com/office/drawing/2014/main" id="{7EF1E52D-F304-4ED0-956E-DF55FBF92C2F}"/>
              </a:ext>
            </a:extLst>
          </p:cNvPr>
          <p:cNvSpPr/>
          <p:nvPr/>
        </p:nvSpPr>
        <p:spPr>
          <a:xfrm>
            <a:off x="192344" y="5411573"/>
            <a:ext cx="6096000" cy="46166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Use it to say:</a:t>
            </a:r>
            <a:endPar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Rectangle 24">
            <a:extLst>
              <a:ext uri="{FF2B5EF4-FFF2-40B4-BE49-F238E27FC236}">
                <a16:creationId xmlns:a16="http://schemas.microsoft.com/office/drawing/2014/main" id="{404F6EEF-BFD4-4F7C-9A05-B67FB5730D83}"/>
              </a:ext>
            </a:extLst>
          </p:cNvPr>
          <p:cNvSpPr/>
          <p:nvPr/>
        </p:nvSpPr>
        <p:spPr>
          <a:xfrm>
            <a:off x="2127113" y="5403050"/>
            <a:ext cx="7627257"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Are you mad?| Are you blind?</a:t>
            </a:r>
            <a:endParaRPr kumimoji="0" lang="en-GB" sz="1800" b="1"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6" name="Rectangle: Rounded Corners 25">
            <a:extLst>
              <a:ext uri="{FF2B5EF4-FFF2-40B4-BE49-F238E27FC236}">
                <a16:creationId xmlns:a16="http://schemas.microsoft.com/office/drawing/2014/main" id="{A092A5B2-EB85-4A80-90DC-01A754488663}"/>
              </a:ext>
            </a:extLst>
          </p:cNvPr>
          <p:cNvSpPr/>
          <p:nvPr/>
        </p:nvSpPr>
        <p:spPr>
          <a:xfrm>
            <a:off x="4509963" y="5424458"/>
            <a:ext cx="2327584" cy="440257"/>
          </a:xfrm>
          <a:prstGeom prst="round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4098" name="Picture 2" descr="Tomato, Vegetable, Food, Nature, Plant">
            <a:extLst>
              <a:ext uri="{FF2B5EF4-FFF2-40B4-BE49-F238E27FC236}">
                <a16:creationId xmlns:a16="http://schemas.microsoft.com/office/drawing/2014/main" id="{0484C77A-9094-4462-B796-1E4F6A655BA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35901" y="2396407"/>
            <a:ext cx="1603291" cy="181790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Tomato, Vegetable, Food, Nature, Plant">
            <a:extLst>
              <a:ext uri="{FF2B5EF4-FFF2-40B4-BE49-F238E27FC236}">
                <a16:creationId xmlns:a16="http://schemas.microsoft.com/office/drawing/2014/main" id="{8D044571-3076-4A5B-B606-34AD5DEC863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91132" y="2436922"/>
            <a:ext cx="1603291" cy="1817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6835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9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5"/>
                    </p:tgtEl>
                  </p:cond>
                </p:stCondLst>
                <p:endSync evt="end" delay="0">
                  <p:rtn val="all"/>
                </p:endSync>
                <p:childTnLst>
                  <p:par>
                    <p:cTn id="26" fill="hold">
                      <p:stCondLst>
                        <p:cond delay="0"/>
                      </p:stCondLst>
                      <p:childTnLst>
                        <p:par>
                          <p:cTn id="27" fill="hold">
                            <p:stCondLst>
                              <p:cond delay="0"/>
                            </p:stCondLst>
                            <p:childTnLst>
                              <p:par>
                                <p:cTn id="28" presetID="12" presetClass="exit" presetSubtype="4" fill="hold" nodeType="afterEffect">
                                  <p:stCondLst>
                                    <p:cond delay="0"/>
                                  </p:stCondLst>
                                  <p:childTnLst>
                                    <p:animEffect transition="out" filter="slide(fromBottom)">
                                      <p:cBhvr>
                                        <p:cTn id="29" dur="3000"/>
                                        <p:tgtEl>
                                          <p:spTgt spid="7"/>
                                        </p:tgtEl>
                                      </p:cBhvr>
                                    </p:animEffect>
                                    <p:set>
                                      <p:cBhvr>
                                        <p:cTn id="30" dur="1" fill="hold">
                                          <p:stCondLst>
                                            <p:cond delay="2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1" grpId="0"/>
      <p:bldP spid="23" grpId="0"/>
      <p:bldP spid="25" grpId="0"/>
      <p:bldP spid="2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629989" cy="869950"/>
          </a:xfrm>
          <a:prstGeom prst="rect">
            <a:avLst/>
          </a:prstGeom>
        </p:spPr>
      </p:pic>
      <p:sp>
        <p:nvSpPr>
          <p:cNvPr id="4" name="Title 3"/>
          <p:cNvSpPr>
            <a:spLocks noGrp="1"/>
          </p:cNvSpPr>
          <p:nvPr>
            <p:ph type="title"/>
          </p:nvPr>
        </p:nvSpPr>
        <p:spPr>
          <a:xfrm>
            <a:off x="0" y="294040"/>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2843867" y="174798"/>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Sag den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Satz</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so schnell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möglich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3</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Sekunden</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LOS!</a:t>
            </a:r>
          </a:p>
        </p:txBody>
      </p:sp>
      <p:sp>
        <p:nvSpPr>
          <p:cNvPr id="16" name="Rectangle 15">
            <a:extLst>
              <a:ext uri="{FF2B5EF4-FFF2-40B4-BE49-F238E27FC236}">
                <a16:creationId xmlns:a16="http://schemas.microsoft.com/office/drawing/2014/main" id="{0B124068-C6D1-4592-8941-3BAD6542C5A5}"/>
              </a:ext>
            </a:extLst>
          </p:cNvPr>
          <p:cNvSpPr/>
          <p:nvPr/>
        </p:nvSpPr>
        <p:spPr>
          <a:xfrm>
            <a:off x="180000" y="4981530"/>
            <a:ext cx="6096000" cy="46166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Literally:</a:t>
            </a:r>
            <a:endPar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0" name="Picture 19" descr="Icon&#10;&#10;Description automatically generated">
            <a:hlinkClick r:id="" action="ppaction://noaction">
              <a:snd r:embed="rId4" name="9.1.2.7 Slide 7.wav"/>
            </a:hlinkClick>
            <a:extLst>
              <a:ext uri="{FF2B5EF4-FFF2-40B4-BE49-F238E27FC236}">
                <a16:creationId xmlns:a16="http://schemas.microsoft.com/office/drawing/2014/main" id="{8B6ECC06-5CAA-4D6D-8607-5C4549721113}"/>
              </a:ext>
            </a:extLst>
          </p:cNvPr>
          <p:cNvPicPr>
            <a:picLocks noChangeAspect="1"/>
          </p:cNvPicPr>
          <p:nvPr/>
        </p:nvPicPr>
        <p:blipFill>
          <a:blip r:embed="rId5">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228000" y="755705"/>
            <a:ext cx="5539165" cy="4343631"/>
          </a:xfrm>
          <a:prstGeom prst="rect">
            <a:avLst/>
          </a:prstGeom>
        </p:spPr>
      </p:pic>
      <p:sp>
        <p:nvSpPr>
          <p:cNvPr id="21" name="TextBox 20">
            <a:hlinkClick r:id="" action="ppaction://noaction">
              <a:snd r:embed="rId4" name="9.1.2.7 Slide 7.wav"/>
            </a:hlinkClick>
            <a:extLst>
              <a:ext uri="{FF2B5EF4-FFF2-40B4-BE49-F238E27FC236}">
                <a16:creationId xmlns:a16="http://schemas.microsoft.com/office/drawing/2014/main" id="{70F457FE-785D-4CEC-AD58-FE6643ED3F2E}"/>
              </a:ext>
            </a:extLst>
          </p:cNvPr>
          <p:cNvSpPr txBox="1"/>
          <p:nvPr/>
        </p:nvSpPr>
        <p:spPr>
          <a:xfrm>
            <a:off x="3381729" y="1143000"/>
            <a:ext cx="498483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F0302020204030204"/>
                <a:ea typeface="+mn-ea"/>
                <a:cs typeface="+mn-cs"/>
              </a:rPr>
              <a:t>Es </a:t>
            </a:r>
            <a:r>
              <a:rPr kumimoji="0" lang="en-GB" sz="4000" b="0" i="0" u="none" strike="noStrike" kern="1200" cap="none" spc="0" normalizeH="0" baseline="0" noProof="0" dirty="0" err="1">
                <a:ln>
                  <a:noFill/>
                </a:ln>
                <a:solidFill>
                  <a:srgbClr val="002060"/>
                </a:solidFill>
                <a:effectLst/>
                <a:uLnTx/>
                <a:uFillTx/>
                <a:latin typeface="Century Gothic" panose="020F0302020204030204"/>
                <a:ea typeface="+mn-ea"/>
                <a:cs typeface="+mn-cs"/>
              </a:rPr>
              <a:t>geht</a:t>
            </a:r>
            <a:r>
              <a:rPr kumimoji="0" lang="en-GB" sz="4000" b="0" i="0" u="none" strike="noStrike" kern="1200" cap="none" spc="0" normalizeH="0" baseline="0" noProof="0" dirty="0">
                <a:ln>
                  <a:noFill/>
                </a:ln>
                <a:solidFill>
                  <a:srgbClr val="002060"/>
                </a:solidFill>
                <a:effectLst/>
                <a:uLnTx/>
                <a:uFillTx/>
                <a:latin typeface="Century Gothic" panose="020F0302020204030204"/>
                <a:ea typeface="+mn-ea"/>
                <a:cs typeface="+mn-cs"/>
              </a:rPr>
              <a:t> um die Wurst!</a:t>
            </a:r>
          </a:p>
        </p:txBody>
      </p:sp>
      <p:sp>
        <p:nvSpPr>
          <p:cNvPr id="23" name="Rectangle 22">
            <a:extLst>
              <a:ext uri="{FF2B5EF4-FFF2-40B4-BE49-F238E27FC236}">
                <a16:creationId xmlns:a16="http://schemas.microsoft.com/office/drawing/2014/main" id="{9CB11379-091C-4B89-9F40-494D0335E2E6}"/>
              </a:ext>
            </a:extLst>
          </p:cNvPr>
          <p:cNvSpPr/>
          <p:nvPr/>
        </p:nvSpPr>
        <p:spPr>
          <a:xfrm>
            <a:off x="1577910" y="4981530"/>
            <a:ext cx="433644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It goes around the sausage!</a:t>
            </a:r>
            <a:endParaRPr kumimoji="0" lang="en-GB" sz="1800" b="1"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4" name="Rectangle 23">
            <a:extLst>
              <a:ext uri="{FF2B5EF4-FFF2-40B4-BE49-F238E27FC236}">
                <a16:creationId xmlns:a16="http://schemas.microsoft.com/office/drawing/2014/main" id="{7EF1E52D-F304-4ED0-956E-DF55FBF92C2F}"/>
              </a:ext>
            </a:extLst>
          </p:cNvPr>
          <p:cNvSpPr/>
          <p:nvPr/>
        </p:nvSpPr>
        <p:spPr>
          <a:xfrm>
            <a:off x="192344" y="5411573"/>
            <a:ext cx="6096000" cy="46166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Use it to say:</a:t>
            </a:r>
            <a:endPar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Rectangle 24">
            <a:extLst>
              <a:ext uri="{FF2B5EF4-FFF2-40B4-BE49-F238E27FC236}">
                <a16:creationId xmlns:a16="http://schemas.microsoft.com/office/drawing/2014/main" id="{404F6EEF-BFD4-4F7C-9A05-B67FB5730D83}"/>
              </a:ext>
            </a:extLst>
          </p:cNvPr>
          <p:cNvSpPr/>
          <p:nvPr/>
        </p:nvSpPr>
        <p:spPr>
          <a:xfrm>
            <a:off x="2127113" y="5403050"/>
            <a:ext cx="7627257"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It’s crunch time! | It’s half time!</a:t>
            </a:r>
            <a:endParaRPr kumimoji="0" lang="en-GB" sz="1800" b="1"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6" name="Rectangle: Rounded Corners 25">
            <a:extLst>
              <a:ext uri="{FF2B5EF4-FFF2-40B4-BE49-F238E27FC236}">
                <a16:creationId xmlns:a16="http://schemas.microsoft.com/office/drawing/2014/main" id="{A092A5B2-EB85-4A80-90DC-01A754488663}"/>
              </a:ext>
            </a:extLst>
          </p:cNvPr>
          <p:cNvSpPr/>
          <p:nvPr/>
        </p:nvSpPr>
        <p:spPr>
          <a:xfrm>
            <a:off x="2126144" y="5424458"/>
            <a:ext cx="2511170" cy="440257"/>
          </a:xfrm>
          <a:prstGeom prst="round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5122" name="Picture 2" descr="Sausage, Bratwurst, Barbecue, Meat, Grilling, Food">
            <a:hlinkClick r:id="" action="ppaction://noaction">
              <a:snd r:embed="rId4" name="9.1.2.7 Slide 7.wav"/>
            </a:hlinkClick>
            <a:extLst>
              <a:ext uri="{FF2B5EF4-FFF2-40B4-BE49-F238E27FC236}">
                <a16:creationId xmlns:a16="http://schemas.microsoft.com/office/drawing/2014/main" id="{10976482-7B8C-41D7-B6E1-3910A876CC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04815" y="2058407"/>
            <a:ext cx="4471851" cy="2235926"/>
          </a:xfrm>
          <a:prstGeom prst="rect">
            <a:avLst/>
          </a:prstGeom>
          <a:noFill/>
          <a:extLst>
            <a:ext uri="{909E8E84-426E-40DD-AFC4-6F175D3DCCD1}">
              <a14:hiddenFill xmlns:a14="http://schemas.microsoft.com/office/drawing/2010/main">
                <a:solidFill>
                  <a:srgbClr val="FFFFFF"/>
                </a:solidFill>
              </a14:hiddenFill>
            </a:ext>
          </a:extLst>
        </p:spPr>
      </p:pic>
      <p:sp>
        <p:nvSpPr>
          <p:cNvPr id="27" name="Speech Bubble: Rectangle with Corners Rounded 26">
            <a:extLst>
              <a:ext uri="{FF2B5EF4-FFF2-40B4-BE49-F238E27FC236}">
                <a16:creationId xmlns:a16="http://schemas.microsoft.com/office/drawing/2014/main" id="{FCFC8C1D-4665-44DE-9410-8607A064430B}"/>
              </a:ext>
            </a:extLst>
          </p:cNvPr>
          <p:cNvSpPr/>
          <p:nvPr/>
        </p:nvSpPr>
        <p:spPr>
          <a:xfrm>
            <a:off x="180000" y="3797709"/>
            <a:ext cx="3034687" cy="1019653"/>
          </a:xfrm>
          <a:prstGeom prst="wedgeRoundRectCallout">
            <a:avLst>
              <a:gd name="adj1" fmla="val -22400"/>
              <a:gd name="adj2" fmla="val 73769"/>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You know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um</a:t>
            </a: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 means </a:t>
            </a:r>
            <a:r>
              <a:rPr kumimoji="0" lang="en-GB" sz="2000" i="1" u="none" strike="noStrike" kern="1200" cap="none" spc="0" normalizeH="0" baseline="0" noProof="0" dirty="0">
                <a:ln>
                  <a:noFill/>
                </a:ln>
                <a:solidFill>
                  <a:prstClr val="white"/>
                </a:solidFill>
                <a:effectLst/>
                <a:uLnTx/>
                <a:uFillTx/>
                <a:latin typeface="Century Gothic" panose="020F0302020204030204"/>
                <a:ea typeface="+mn-ea"/>
                <a:cs typeface="+mn-cs"/>
              </a:rPr>
              <a:t>at </a:t>
            </a: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with time. Here it</a:t>
            </a:r>
            <a:r>
              <a:rPr kumimoji="0" lang="en-GB" sz="2000" i="0" u="none" strike="noStrike" kern="1200" cap="none" spc="0" normalizeH="0" noProof="0" dirty="0">
                <a:ln>
                  <a:noFill/>
                </a:ln>
                <a:solidFill>
                  <a:prstClr val="white"/>
                </a:solidFill>
                <a:effectLst/>
                <a:uLnTx/>
                <a:uFillTx/>
                <a:latin typeface="Century Gothic" panose="020F0302020204030204"/>
                <a:ea typeface="+mn-ea"/>
                <a:cs typeface="+mn-cs"/>
              </a:rPr>
              <a:t> means </a:t>
            </a:r>
            <a:r>
              <a:rPr kumimoji="0" lang="en-GB" sz="2000" i="1" u="none" strike="noStrike" kern="1200" cap="none" spc="0" normalizeH="0" noProof="0" dirty="0">
                <a:ln>
                  <a:noFill/>
                </a:ln>
                <a:solidFill>
                  <a:prstClr val="white"/>
                </a:solidFill>
                <a:effectLst/>
                <a:uLnTx/>
                <a:uFillTx/>
                <a:latin typeface="Century Gothic" panose="020F0302020204030204"/>
                <a:ea typeface="+mn-ea"/>
                <a:cs typeface="+mn-cs"/>
              </a:rPr>
              <a:t>around</a:t>
            </a:r>
            <a:r>
              <a:rPr kumimoji="0" lang="en-GB" sz="2000" i="0" u="none" strike="noStrike" kern="1200" cap="none" spc="0" normalizeH="0" noProof="0" dirty="0">
                <a:ln>
                  <a:noFill/>
                </a:ln>
                <a:solidFill>
                  <a:prstClr val="white"/>
                </a:solidFill>
                <a:effectLst/>
                <a:uLnTx/>
                <a:uFillTx/>
                <a:latin typeface="Century Gothic" panose="020F0302020204030204"/>
                <a:ea typeface="+mn-ea"/>
                <a:cs typeface="+mn-cs"/>
              </a:rPr>
              <a:t>. </a:t>
            </a:r>
            <a:endPar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588304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5"/>
                    </p:tgtEl>
                  </p:cond>
                </p:stCondLst>
                <p:endSync evt="end" delay="0">
                  <p:rtn val="all"/>
                </p:endSync>
                <p:childTnLst>
                  <p:par>
                    <p:cTn id="28" fill="hold">
                      <p:stCondLst>
                        <p:cond delay="0"/>
                      </p:stCondLst>
                      <p:childTnLst>
                        <p:par>
                          <p:cTn id="29" fill="hold">
                            <p:stCondLst>
                              <p:cond delay="0"/>
                            </p:stCondLst>
                            <p:childTnLst>
                              <p:par>
                                <p:cTn id="30" presetID="12" presetClass="exit" presetSubtype="4" fill="hold" nodeType="afterEffect">
                                  <p:stCondLst>
                                    <p:cond delay="0"/>
                                  </p:stCondLst>
                                  <p:childTnLst>
                                    <p:animEffect transition="out" filter="slide(fromBottom)">
                                      <p:cBhvr>
                                        <p:cTn id="31" dur="3000"/>
                                        <p:tgtEl>
                                          <p:spTgt spid="7"/>
                                        </p:tgtEl>
                                      </p:cBhvr>
                                    </p:animEffect>
                                    <p:set>
                                      <p:cBhvr>
                                        <p:cTn id="32" dur="1" fill="hold">
                                          <p:stCondLst>
                                            <p:cond delay="2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1" grpId="0"/>
      <p:bldP spid="23" grpId="0"/>
      <p:bldP spid="25" grpId="0"/>
      <p:bldP spid="26" grpId="0" animBg="1"/>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4838700" cy="869950"/>
          </a:xfrm>
          <a:prstGeom prst="rect">
            <a:avLst/>
          </a:prstGeom>
        </p:spPr>
      </p:pic>
      <p:sp>
        <p:nvSpPr>
          <p:cNvPr id="4" name="Title 3"/>
          <p:cNvSpPr>
            <a:spLocks noGrp="1"/>
          </p:cNvSpPr>
          <p:nvPr>
            <p:ph type="title"/>
          </p:nvPr>
        </p:nvSpPr>
        <p:spPr>
          <a:xfrm>
            <a:off x="0" y="294041"/>
            <a:ext cx="4676503" cy="707849"/>
          </a:xfrm>
        </p:spPr>
        <p:txBody>
          <a:bodyPr>
            <a:normAutofit fontScale="90000"/>
          </a:bodyPr>
          <a:lstStyle/>
          <a:p>
            <a:r>
              <a:rPr lang="en-GB" sz="3600" b="1" dirty="0">
                <a:solidFill>
                  <a:schemeClr val="bg1"/>
                </a:solidFill>
              </a:rPr>
              <a:t>Wurst in Deutschland</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180000" y="1761701"/>
            <a:ext cx="5121015"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Hast du gesehen? Viele Sätze waren über Wurst!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Deutschland ist die Wurst kulturell wichtig.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 gibt über 1500 Wurstsorten in Deutschland! Auf dem Oktoberfest in München isst man jedes Jahr rund 300.000 Würste.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6148" name="Picture 4" descr="Human, Oktoberfest, Munich, Bavarian, Background">
            <a:extLst>
              <a:ext uri="{FF2B5EF4-FFF2-40B4-BE49-F238E27FC236}">
                <a16:creationId xmlns:a16="http://schemas.microsoft.com/office/drawing/2014/main" id="{C00FD34E-E78E-41D7-B264-6F130B0DEF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1015" y="1296000"/>
            <a:ext cx="6710985" cy="447399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Text&#10;&#10;Description automatically generated">
            <a:extLst>
              <a:ext uri="{FF2B5EF4-FFF2-40B4-BE49-F238E27FC236}">
                <a16:creationId xmlns:a16="http://schemas.microsoft.com/office/drawing/2014/main" id="{AFEC7256-C3B9-4FE9-A294-6C092DBBDF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83187" y="168407"/>
            <a:ext cx="4015600" cy="2120739"/>
          </a:xfrm>
          <a:prstGeom prst="rect">
            <a:avLst/>
          </a:prstGeom>
        </p:spPr>
      </p:pic>
    </p:spTree>
    <p:extLst>
      <p:ext uri="{BB962C8B-B14F-4D97-AF65-F5344CB8AC3E}">
        <p14:creationId xmlns:p14="http://schemas.microsoft.com/office/powerpoint/2010/main" val="6683512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886152"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05181" y="247046"/>
            <a:ext cx="2152145"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6" name="Table 5">
            <a:extLst>
              <a:ext uri="{FF2B5EF4-FFF2-40B4-BE49-F238E27FC236}">
                <a16:creationId xmlns:a16="http://schemas.microsoft.com/office/drawing/2014/main" id="{ADDEE254-D6E3-47C2-BC5A-DF7DB72AB54D}"/>
              </a:ext>
            </a:extLst>
          </p:cNvPr>
          <p:cNvGraphicFramePr>
            <a:graphicFrameLocks noGrp="1"/>
          </p:cNvGraphicFramePr>
          <p:nvPr>
            <p:extLst>
              <p:ext uri="{D42A27DB-BD31-4B8C-83A1-F6EECF244321}">
                <p14:modId xmlns:p14="http://schemas.microsoft.com/office/powerpoint/2010/main" val="1707099505"/>
              </p:ext>
            </p:extLst>
          </p:nvPr>
        </p:nvGraphicFramePr>
        <p:xfrm>
          <a:off x="281923" y="1332884"/>
          <a:ext cx="4681925" cy="4792885"/>
        </p:xfrm>
        <a:graphic>
          <a:graphicData uri="http://schemas.openxmlformats.org/drawingml/2006/table">
            <a:tbl>
              <a:tblPr firstRow="1" firstCol="1" bandRow="1">
                <a:tableStyleId>{5940675A-B579-460E-94D1-54222C63F5DA}</a:tableStyleId>
              </a:tblPr>
              <a:tblGrid>
                <a:gridCol w="473004">
                  <a:extLst>
                    <a:ext uri="{9D8B030D-6E8A-4147-A177-3AD203B41FA5}">
                      <a16:colId xmlns:a16="http://schemas.microsoft.com/office/drawing/2014/main" val="20000"/>
                    </a:ext>
                  </a:extLst>
                </a:gridCol>
                <a:gridCol w="1871032">
                  <a:extLst>
                    <a:ext uri="{9D8B030D-6E8A-4147-A177-3AD203B41FA5}">
                      <a16:colId xmlns:a16="http://schemas.microsoft.com/office/drawing/2014/main" val="20001"/>
                    </a:ext>
                  </a:extLst>
                </a:gridCol>
                <a:gridCol w="2337889">
                  <a:extLst>
                    <a:ext uri="{9D8B030D-6E8A-4147-A177-3AD203B41FA5}">
                      <a16:colId xmlns:a16="http://schemas.microsoft.com/office/drawing/2014/main" val="20002"/>
                    </a:ext>
                  </a:extLst>
                </a:gridCol>
              </a:tblGrid>
              <a:tr h="456852">
                <a:tc>
                  <a:txBody>
                    <a:bodyPr/>
                    <a:lstStyle/>
                    <a:p>
                      <a:pPr>
                        <a:lnSpc>
                          <a:spcPct val="107000"/>
                        </a:lnSpc>
                        <a:spcAft>
                          <a:spcPts val="0"/>
                        </a:spcAft>
                      </a:pPr>
                      <a:r>
                        <a:rPr lang="en-GB" sz="2000" b="1" dirty="0">
                          <a:solidFill>
                            <a:srgbClr val="02456F"/>
                          </a:solidFill>
                          <a:effectLst/>
                          <a:latin typeface="Century Gothic" panose="020B0502020202020204" pitchFamily="34" charset="0"/>
                        </a:rPr>
                        <a:t> </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Word</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English meaning</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10000"/>
                  </a:ext>
                </a:extLst>
              </a:tr>
              <a:tr h="643947">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1</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2000" kern="12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beschließen</a:t>
                      </a:r>
                      <a:endParaRPr lang="en-GB" sz="2000" kern="1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fontAlgn="b"/>
                      <a:r>
                        <a:rPr lang="en-GB" sz="2000" kern="1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to decide, deciding</a:t>
                      </a:r>
                    </a:p>
                  </a:txBody>
                  <a:tcPr marL="0" marR="0" marT="0" marB="0" anchor="ctr"/>
                </a:tc>
                <a:extLst>
                  <a:ext uri="{0D108BD9-81ED-4DB2-BD59-A6C34878D82A}">
                    <a16:rowId xmlns:a16="http://schemas.microsoft.com/office/drawing/2014/main" val="10001"/>
                  </a:ext>
                </a:extLst>
              </a:tr>
              <a:tr h="456852">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2</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2000" kern="12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sich</a:t>
                      </a:r>
                      <a:r>
                        <a:rPr lang="en-GB" sz="2000" kern="1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kern="12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melden</a:t>
                      </a:r>
                      <a:r>
                        <a:rPr lang="en-GB" sz="2000" kern="1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a:t>
                      </a:r>
                    </a:p>
                  </a:txBody>
                  <a:tcPr marL="68580" marR="68580" marT="0" marB="0" anchor="ctr"/>
                </a:tc>
                <a:tc>
                  <a:txBody>
                    <a:bodyPr/>
                    <a:lstStyle/>
                    <a:p>
                      <a:pPr algn="ctr" fontAlgn="b"/>
                      <a:r>
                        <a:rPr lang="en-GB" sz="2000" kern="1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to get in touch</a:t>
                      </a:r>
                    </a:p>
                  </a:txBody>
                  <a:tcPr marL="0" marR="0" marT="0" marB="0" anchor="ctr"/>
                </a:tc>
                <a:extLst>
                  <a:ext uri="{0D108BD9-81ED-4DB2-BD59-A6C34878D82A}">
                    <a16:rowId xmlns:a16="http://schemas.microsoft.com/office/drawing/2014/main" val="10002"/>
                  </a:ext>
                </a:extLst>
              </a:tr>
              <a:tr h="643947">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3</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2000" kern="12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euch</a:t>
                      </a:r>
                      <a:endParaRPr lang="en-GB" sz="2000" kern="1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fontAlgn="b"/>
                      <a:r>
                        <a:rPr lang="en-GB" sz="2000" kern="1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you (all) (R2-acc), yourselves</a:t>
                      </a:r>
                    </a:p>
                  </a:txBody>
                  <a:tcPr marL="0" marR="0" marT="0" marB="0" anchor="ctr"/>
                </a:tc>
                <a:extLst>
                  <a:ext uri="{0D108BD9-81ED-4DB2-BD59-A6C34878D82A}">
                    <a16:rowId xmlns:a16="http://schemas.microsoft.com/office/drawing/2014/main" val="10003"/>
                  </a:ext>
                </a:extLst>
              </a:tr>
              <a:tr h="456852">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4</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2000" kern="12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unterhalten</a:t>
                      </a:r>
                      <a:endParaRPr lang="en-GB" sz="2000" kern="1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fontAlgn="b"/>
                      <a:r>
                        <a:rPr lang="en-GB" sz="2000" kern="1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to entertain</a:t>
                      </a:r>
                    </a:p>
                  </a:txBody>
                  <a:tcPr marL="0" marR="0" marT="0" marB="0" anchor="ctr"/>
                </a:tc>
                <a:extLst>
                  <a:ext uri="{0D108BD9-81ED-4DB2-BD59-A6C34878D82A}">
                    <a16:rowId xmlns:a16="http://schemas.microsoft.com/office/drawing/2014/main" val="10004"/>
                  </a:ext>
                </a:extLst>
              </a:tr>
              <a:tr h="511492">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5</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2000" kern="1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die Tradition</a:t>
                      </a:r>
                    </a:p>
                  </a:txBody>
                  <a:tcPr marL="68580" marR="68580" marT="0" marB="0" anchor="ctr"/>
                </a:tc>
                <a:tc>
                  <a:txBody>
                    <a:bodyPr/>
                    <a:lstStyle/>
                    <a:p>
                      <a:pPr algn="ctr" fontAlgn="b"/>
                      <a:r>
                        <a:rPr lang="en-GB" sz="2000" kern="1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tradition</a:t>
                      </a:r>
                    </a:p>
                  </a:txBody>
                  <a:tcPr marL="0" marR="0" marT="0" marB="0" anchor="ctr"/>
                </a:tc>
                <a:extLst>
                  <a:ext uri="{0D108BD9-81ED-4DB2-BD59-A6C34878D82A}">
                    <a16:rowId xmlns:a16="http://schemas.microsoft.com/office/drawing/2014/main" val="10005"/>
                  </a:ext>
                </a:extLst>
              </a:tr>
              <a:tr h="456852">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6</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2000" kern="12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typisch</a:t>
                      </a:r>
                      <a:endParaRPr lang="en-GB" sz="2000" kern="1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kern="1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typical</a:t>
                      </a:r>
                    </a:p>
                  </a:txBody>
                  <a:tcPr marL="68580" marR="68580" marT="0" marB="0" anchor="ctr"/>
                </a:tc>
                <a:extLst>
                  <a:ext uri="{0D108BD9-81ED-4DB2-BD59-A6C34878D82A}">
                    <a16:rowId xmlns:a16="http://schemas.microsoft.com/office/drawing/2014/main" val="10006"/>
                  </a:ext>
                </a:extLst>
              </a:tr>
              <a:tr h="503698">
                <a:tc>
                  <a:txBody>
                    <a:bodyPr/>
                    <a:lstStyle/>
                    <a:p>
                      <a:pPr algn="ctr">
                        <a:lnSpc>
                          <a:spcPct val="107000"/>
                        </a:lnSpc>
                        <a:spcAft>
                          <a:spcPts val="0"/>
                        </a:spcAft>
                      </a:pPr>
                      <a:r>
                        <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7</a:t>
                      </a:r>
                    </a:p>
                  </a:txBody>
                  <a:tcPr marL="68580" marR="68580" marT="0" marB="0" anchor="ctr">
                    <a:solidFill>
                      <a:schemeClr val="bg1"/>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2000" kern="12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uns</a:t>
                      </a:r>
                      <a:endParaRPr lang="en-GB" sz="2000" kern="1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fontAlgn="b"/>
                      <a:r>
                        <a:rPr lang="en-GB" sz="2000" kern="1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us, ourselves</a:t>
                      </a:r>
                    </a:p>
                  </a:txBody>
                  <a:tcPr marL="0" marR="0" marT="0" marB="0" anchor="ctr"/>
                </a:tc>
                <a:extLst>
                  <a:ext uri="{0D108BD9-81ED-4DB2-BD59-A6C34878D82A}">
                    <a16:rowId xmlns:a16="http://schemas.microsoft.com/office/drawing/2014/main" val="2554197746"/>
                  </a:ext>
                </a:extLst>
              </a:tr>
              <a:tr h="662393">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8</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2000" kern="1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kern="12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sich</a:t>
                      </a:r>
                      <a:r>
                        <a:rPr lang="en-GB" sz="2000" kern="1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kern="12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entscheiden</a:t>
                      </a:r>
                      <a:endParaRPr lang="en-GB" sz="2000" kern="1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fontAlgn="b"/>
                      <a:r>
                        <a:rPr lang="en-GB" sz="2000" kern="1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to decide, deciding</a:t>
                      </a:r>
                    </a:p>
                  </a:txBody>
                  <a:tcPr marL="0" marR="0" marT="0" marB="0" anchor="ctr"/>
                </a:tc>
                <a:extLst>
                  <a:ext uri="{0D108BD9-81ED-4DB2-BD59-A6C34878D82A}">
                    <a16:rowId xmlns:a16="http://schemas.microsoft.com/office/drawing/2014/main" val="10007"/>
                  </a:ext>
                </a:extLst>
              </a:tr>
            </a:tbl>
          </a:graphicData>
        </a:graphic>
      </p:graphicFrame>
      <p:sp>
        <p:nvSpPr>
          <p:cNvPr id="29" name="Rectangle 2">
            <a:extLst>
              <a:ext uri="{FF2B5EF4-FFF2-40B4-BE49-F238E27FC236}">
                <a16:creationId xmlns:a16="http://schemas.microsoft.com/office/drawing/2014/main" id="{B6FA339F-6346-4F36-83A5-AB60FC9079EC}"/>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0" name="Rectangle 3">
            <a:extLst>
              <a:ext uri="{FF2B5EF4-FFF2-40B4-BE49-F238E27FC236}">
                <a16:creationId xmlns:a16="http://schemas.microsoft.com/office/drawing/2014/main" id="{A51E52F5-1140-456B-A2E4-7F7F0830B114}"/>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1" name="Line 4">
            <a:extLst>
              <a:ext uri="{FF2B5EF4-FFF2-40B4-BE49-F238E27FC236}">
                <a16:creationId xmlns:a16="http://schemas.microsoft.com/office/drawing/2014/main" id="{2E055BF0-FC70-40CF-8417-05F08C30A80C}"/>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2" name="Line 7">
            <a:extLst>
              <a:ext uri="{FF2B5EF4-FFF2-40B4-BE49-F238E27FC236}">
                <a16:creationId xmlns:a16="http://schemas.microsoft.com/office/drawing/2014/main" id="{5FC76389-59E3-40E3-AF3E-47BD73419822}"/>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3" name="Line 9">
            <a:extLst>
              <a:ext uri="{FF2B5EF4-FFF2-40B4-BE49-F238E27FC236}">
                <a16:creationId xmlns:a16="http://schemas.microsoft.com/office/drawing/2014/main" id="{552FD8E4-CD67-4282-B81C-55CC37E86674}"/>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4" name="Text Box 10">
            <a:extLst>
              <a:ext uri="{FF2B5EF4-FFF2-40B4-BE49-F238E27FC236}">
                <a16:creationId xmlns:a16="http://schemas.microsoft.com/office/drawing/2014/main" id="{90221DE0-F0CC-4224-9F73-4D79CCA1F0F5}"/>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Sekunden</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35" name="Text Box 12">
            <a:extLst>
              <a:ext uri="{FF2B5EF4-FFF2-40B4-BE49-F238E27FC236}">
                <a16:creationId xmlns:a16="http://schemas.microsoft.com/office/drawing/2014/main" id="{8F4AC826-6F9D-42D3-B036-E4BFC49EBABC}"/>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60</a:t>
            </a:r>
          </a:p>
        </p:txBody>
      </p:sp>
      <p:sp>
        <p:nvSpPr>
          <p:cNvPr id="36" name="Text Box 14">
            <a:extLst>
              <a:ext uri="{FF2B5EF4-FFF2-40B4-BE49-F238E27FC236}">
                <a16:creationId xmlns:a16="http://schemas.microsoft.com/office/drawing/2014/main" id="{7C13B415-4884-46A9-AB62-BEAD0FE38167}"/>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37" name="Rectangle 36">
            <a:extLst>
              <a:ext uri="{FF2B5EF4-FFF2-40B4-BE49-F238E27FC236}">
                <a16:creationId xmlns:a16="http://schemas.microsoft.com/office/drawing/2014/main" id="{879C7BEA-7BB7-41B5-BCF6-F5D0E8C2D62D}"/>
              </a:ext>
            </a:extLst>
          </p:cNvPr>
          <p:cNvSpPr/>
          <p:nvPr/>
        </p:nvSpPr>
        <p:spPr>
          <a:xfrm>
            <a:off x="9958365" y="5489143"/>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8" name="AutoShape 11">
            <a:hlinkClick r:id="" action="ppaction://noaction" highlightClick="1"/>
            <a:extLst>
              <a:ext uri="{FF2B5EF4-FFF2-40B4-BE49-F238E27FC236}">
                <a16:creationId xmlns:a16="http://schemas.microsoft.com/office/drawing/2014/main" id="{18E81C83-41EB-4E4A-B113-39D23B26185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LOS!</a:t>
            </a:r>
          </a:p>
        </p:txBody>
      </p:sp>
      <p:graphicFrame>
        <p:nvGraphicFramePr>
          <p:cNvPr id="40" name="Table 39">
            <a:extLst>
              <a:ext uri="{FF2B5EF4-FFF2-40B4-BE49-F238E27FC236}">
                <a16:creationId xmlns:a16="http://schemas.microsoft.com/office/drawing/2014/main" id="{735FDA91-1AEC-4FDF-846A-9AF01C67C481}"/>
              </a:ext>
            </a:extLst>
          </p:cNvPr>
          <p:cNvGraphicFramePr>
            <a:graphicFrameLocks noGrp="1"/>
          </p:cNvGraphicFramePr>
          <p:nvPr>
            <p:extLst>
              <p:ext uri="{D42A27DB-BD31-4B8C-83A1-F6EECF244321}">
                <p14:modId xmlns:p14="http://schemas.microsoft.com/office/powerpoint/2010/main" val="1957720106"/>
              </p:ext>
            </p:extLst>
          </p:nvPr>
        </p:nvGraphicFramePr>
        <p:xfrm>
          <a:off x="5052884" y="1332884"/>
          <a:ext cx="4771124" cy="4792886"/>
        </p:xfrm>
        <a:graphic>
          <a:graphicData uri="http://schemas.openxmlformats.org/drawingml/2006/table">
            <a:tbl>
              <a:tblPr firstRow="1" firstCol="1" bandRow="1">
                <a:tableStyleId>{5940675A-B579-460E-94D1-54222C63F5DA}</a:tableStyleId>
              </a:tblPr>
              <a:tblGrid>
                <a:gridCol w="481445">
                  <a:extLst>
                    <a:ext uri="{9D8B030D-6E8A-4147-A177-3AD203B41FA5}">
                      <a16:colId xmlns:a16="http://schemas.microsoft.com/office/drawing/2014/main" val="20000"/>
                    </a:ext>
                  </a:extLst>
                </a:gridCol>
                <a:gridCol w="1904423">
                  <a:extLst>
                    <a:ext uri="{9D8B030D-6E8A-4147-A177-3AD203B41FA5}">
                      <a16:colId xmlns:a16="http://schemas.microsoft.com/office/drawing/2014/main" val="20001"/>
                    </a:ext>
                  </a:extLst>
                </a:gridCol>
                <a:gridCol w="2385256">
                  <a:extLst>
                    <a:ext uri="{9D8B030D-6E8A-4147-A177-3AD203B41FA5}">
                      <a16:colId xmlns:a16="http://schemas.microsoft.com/office/drawing/2014/main" val="20002"/>
                    </a:ext>
                  </a:extLst>
                </a:gridCol>
              </a:tblGrid>
              <a:tr h="452759">
                <a:tc>
                  <a:txBody>
                    <a:bodyPr/>
                    <a:lstStyle/>
                    <a:p>
                      <a:pPr>
                        <a:lnSpc>
                          <a:spcPct val="107000"/>
                        </a:lnSpc>
                        <a:spcAft>
                          <a:spcPts val="0"/>
                        </a:spcAft>
                      </a:pPr>
                      <a:r>
                        <a:rPr lang="en-GB" sz="2000" b="1" dirty="0">
                          <a:solidFill>
                            <a:srgbClr val="02456F"/>
                          </a:solidFill>
                          <a:effectLst/>
                          <a:latin typeface="Century Gothic" panose="020B0502020202020204" pitchFamily="34" charset="0"/>
                        </a:rPr>
                        <a:t> </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Word</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English meaning</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10000"/>
                  </a:ext>
                </a:extLst>
              </a:tr>
              <a:tr h="699912">
                <a:tc>
                  <a:txBody>
                    <a:bodyPr/>
                    <a:lstStyle/>
                    <a:p>
                      <a:pPr algn="ctr">
                        <a:lnSpc>
                          <a:spcPct val="107000"/>
                        </a:lnSpc>
                        <a:spcAft>
                          <a:spcPts val="0"/>
                        </a:spcAft>
                      </a:pPr>
                      <a:r>
                        <a:rPr lang="en-GB" sz="2000" b="1" dirty="0">
                          <a:solidFill>
                            <a:srgbClr val="02456F"/>
                          </a:solidFill>
                          <a:effectLst/>
                          <a:latin typeface="+mj-lt"/>
                          <a:ea typeface="SimSun" panose="02010600030101010101" pitchFamily="2" charset="-122"/>
                          <a:cs typeface="Times New Roman" panose="02020603050405020304" pitchFamily="18" charset="0"/>
                        </a:rPr>
                        <a:t>9</a:t>
                      </a:r>
                    </a:p>
                  </a:txBody>
                  <a:tcPr marL="68580" marR="68580" marT="0" marB="0" anchor="ctr">
                    <a:solidFill>
                      <a:schemeClr val="bg1"/>
                    </a:solidFill>
                  </a:tcPr>
                </a:tc>
                <a:tc>
                  <a:txBody>
                    <a:bodyPr/>
                    <a:lstStyle/>
                    <a:p>
                      <a:pPr algn="ctr">
                        <a:lnSpc>
                          <a:spcPct val="107000"/>
                        </a:lnSpc>
                        <a:spcAft>
                          <a:spcPts val="0"/>
                        </a:spcAft>
                      </a:pPr>
                      <a:r>
                        <a:rPr lang="en-GB" sz="2000" kern="1200" noProof="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das Fest</a:t>
                      </a:r>
                      <a:endParaRPr lang="en-GB" sz="2000" kern="1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fontAlgn="b"/>
                      <a:r>
                        <a:rPr lang="en-GB" sz="2000" kern="1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festival, celebration</a:t>
                      </a:r>
                    </a:p>
                  </a:txBody>
                  <a:tcPr marL="0" marR="0" marT="0" marB="0" anchor="ctr"/>
                </a:tc>
                <a:extLst>
                  <a:ext uri="{0D108BD9-81ED-4DB2-BD59-A6C34878D82A}">
                    <a16:rowId xmlns:a16="http://schemas.microsoft.com/office/drawing/2014/main" val="10001"/>
                  </a:ext>
                </a:extLst>
              </a:tr>
              <a:tr h="452759">
                <a:tc>
                  <a:txBody>
                    <a:bodyPr/>
                    <a:lstStyle/>
                    <a:p>
                      <a:pPr algn="ctr">
                        <a:lnSpc>
                          <a:spcPct val="107000"/>
                        </a:lnSpc>
                        <a:spcAft>
                          <a:spcPts val="0"/>
                        </a:spcAft>
                      </a:pPr>
                      <a:r>
                        <a:rPr lang="en-GB" sz="2000" b="1" dirty="0">
                          <a:solidFill>
                            <a:srgbClr val="02456F"/>
                          </a:solidFill>
                          <a:effectLst/>
                          <a:latin typeface="+mj-lt"/>
                          <a:ea typeface="SimSun" panose="02010600030101010101" pitchFamily="2" charset="-122"/>
                          <a:cs typeface="Times New Roman" panose="02020603050405020304" pitchFamily="18" charset="0"/>
                        </a:rPr>
                        <a:t>10</a:t>
                      </a:r>
                    </a:p>
                  </a:txBody>
                  <a:tcPr marL="68580" marR="68580" marT="0" marB="0" anchor="ctr">
                    <a:solidFill>
                      <a:schemeClr val="bg1"/>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2000" kern="12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sich</a:t>
                      </a:r>
                      <a:r>
                        <a:rPr lang="en-GB" sz="2000" kern="1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kern="12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freuen</a:t>
                      </a:r>
                      <a:r>
                        <a:rPr lang="en-GB" sz="2000" kern="1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a:t>
                      </a:r>
                    </a:p>
                  </a:txBody>
                  <a:tcPr marL="68580" marR="68580" marT="0" marB="0" anchor="ctr"/>
                </a:tc>
                <a:tc>
                  <a:txBody>
                    <a:bodyPr/>
                    <a:lstStyle/>
                    <a:p>
                      <a:pPr algn="ctr" fontAlgn="b"/>
                      <a:r>
                        <a:rPr lang="en-GB" sz="2000" kern="1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to be happy</a:t>
                      </a:r>
                    </a:p>
                  </a:txBody>
                  <a:tcPr marL="0" marR="0" marT="0" marB="0" anchor="ctr"/>
                </a:tc>
                <a:extLst>
                  <a:ext uri="{0D108BD9-81ED-4DB2-BD59-A6C34878D82A}">
                    <a16:rowId xmlns:a16="http://schemas.microsoft.com/office/drawing/2014/main" val="10002"/>
                  </a:ext>
                </a:extLst>
              </a:tr>
              <a:tr h="452759">
                <a:tc>
                  <a:txBody>
                    <a:bodyPr/>
                    <a:lstStyle/>
                    <a:p>
                      <a:pPr algn="ctr">
                        <a:lnSpc>
                          <a:spcPct val="107000"/>
                        </a:lnSpc>
                        <a:spcAft>
                          <a:spcPts val="0"/>
                        </a:spcAft>
                      </a:pPr>
                      <a:r>
                        <a:rPr lang="en-GB" sz="2000" b="1" dirty="0">
                          <a:solidFill>
                            <a:srgbClr val="02456F"/>
                          </a:solidFill>
                          <a:effectLst/>
                          <a:latin typeface="+mj-lt"/>
                          <a:ea typeface="SimSun" panose="02010600030101010101" pitchFamily="2" charset="-122"/>
                          <a:cs typeface="Times New Roman" panose="02020603050405020304" pitchFamily="18" charset="0"/>
                        </a:rPr>
                        <a:t>11</a:t>
                      </a:r>
                    </a:p>
                  </a:txBody>
                  <a:tcPr marL="68580" marR="68580" marT="0" marB="0" anchor="ctr">
                    <a:solidFill>
                      <a:schemeClr val="bg1"/>
                    </a:solidFill>
                  </a:tcPr>
                </a:tc>
                <a:tc>
                  <a:txBody>
                    <a:bodyPr/>
                    <a:lstStyle/>
                    <a:p>
                      <a:pPr algn="ctr">
                        <a:lnSpc>
                          <a:spcPct val="107000"/>
                        </a:lnSpc>
                        <a:spcAft>
                          <a:spcPts val="0"/>
                        </a:spcAft>
                      </a:pPr>
                      <a:r>
                        <a:rPr lang="en-GB" sz="2000" kern="12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einladen</a:t>
                      </a:r>
                      <a:endParaRPr lang="en-GB" sz="2000" kern="1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fontAlgn="b"/>
                      <a:r>
                        <a:rPr lang="en-GB" sz="2000" kern="1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to invite, inviting</a:t>
                      </a:r>
                    </a:p>
                  </a:txBody>
                  <a:tcPr marL="0" marR="0" marT="0" marB="0" anchor="ctr"/>
                </a:tc>
                <a:extLst>
                  <a:ext uri="{0D108BD9-81ED-4DB2-BD59-A6C34878D82A}">
                    <a16:rowId xmlns:a16="http://schemas.microsoft.com/office/drawing/2014/main" val="10003"/>
                  </a:ext>
                </a:extLst>
              </a:tr>
              <a:tr h="452759">
                <a:tc>
                  <a:txBody>
                    <a:bodyPr/>
                    <a:lstStyle/>
                    <a:p>
                      <a:pPr algn="ctr">
                        <a:lnSpc>
                          <a:spcPct val="107000"/>
                        </a:lnSpc>
                        <a:spcAft>
                          <a:spcPts val="0"/>
                        </a:spcAft>
                      </a:pPr>
                      <a:r>
                        <a:rPr lang="en-GB" sz="2000" b="1" dirty="0">
                          <a:solidFill>
                            <a:srgbClr val="02456F"/>
                          </a:solidFill>
                          <a:effectLst/>
                          <a:latin typeface="+mj-lt"/>
                          <a:ea typeface="SimSun" panose="02010600030101010101" pitchFamily="2" charset="-122"/>
                          <a:cs typeface="Times New Roman" panose="02020603050405020304" pitchFamily="18" charset="0"/>
                        </a:rPr>
                        <a:t>12</a:t>
                      </a:r>
                    </a:p>
                  </a:txBody>
                  <a:tcPr marL="68580" marR="68580" marT="0" marB="0" anchor="ctr">
                    <a:solidFill>
                      <a:schemeClr val="bg1"/>
                    </a:solidFill>
                  </a:tcPr>
                </a:tc>
                <a:tc>
                  <a:txBody>
                    <a:bodyPr/>
                    <a:lstStyle/>
                    <a:p>
                      <a:pPr algn="ctr">
                        <a:lnSpc>
                          <a:spcPct val="107000"/>
                        </a:lnSpc>
                        <a:spcAft>
                          <a:spcPts val="0"/>
                        </a:spcAft>
                      </a:pPr>
                      <a:r>
                        <a:rPr lang="en-GB" sz="2000" kern="1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die Stimmung</a:t>
                      </a:r>
                    </a:p>
                  </a:txBody>
                  <a:tcPr marL="68580" marR="68580" marT="0" marB="0" anchor="ctr"/>
                </a:tc>
                <a:tc>
                  <a:txBody>
                    <a:bodyPr/>
                    <a:lstStyle/>
                    <a:p>
                      <a:pPr algn="ctr" fontAlgn="b"/>
                      <a:r>
                        <a:rPr lang="en-GB" sz="2000" kern="1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atmosphere</a:t>
                      </a:r>
                    </a:p>
                  </a:txBody>
                  <a:tcPr marL="0" marR="0" marT="0" marB="0" anchor="ctr"/>
                </a:tc>
                <a:extLst>
                  <a:ext uri="{0D108BD9-81ED-4DB2-BD59-A6C34878D82A}">
                    <a16:rowId xmlns:a16="http://schemas.microsoft.com/office/drawing/2014/main" val="10004"/>
                  </a:ext>
                </a:extLst>
              </a:tr>
              <a:tr h="452759">
                <a:tc>
                  <a:txBody>
                    <a:bodyPr/>
                    <a:lstStyle/>
                    <a:p>
                      <a:pPr algn="ctr">
                        <a:lnSpc>
                          <a:spcPct val="107000"/>
                        </a:lnSpc>
                        <a:spcAft>
                          <a:spcPts val="0"/>
                        </a:spcAft>
                      </a:pPr>
                      <a:r>
                        <a:rPr lang="en-GB" sz="2000" b="1" dirty="0">
                          <a:solidFill>
                            <a:srgbClr val="02456F"/>
                          </a:solidFill>
                          <a:effectLst/>
                          <a:latin typeface="+mj-lt"/>
                          <a:ea typeface="SimSun" panose="02010600030101010101" pitchFamily="2" charset="-122"/>
                          <a:cs typeface="Times New Roman" panose="02020603050405020304" pitchFamily="18" charset="0"/>
                        </a:rPr>
                        <a:t>13</a:t>
                      </a:r>
                    </a:p>
                  </a:txBody>
                  <a:tcPr marL="68580" marR="68580" marT="0" marB="0" anchor="ctr">
                    <a:solidFill>
                      <a:schemeClr val="bg1"/>
                    </a:solidFill>
                  </a:tcPr>
                </a:tc>
                <a:tc>
                  <a:txBody>
                    <a:bodyPr/>
                    <a:lstStyle/>
                    <a:p>
                      <a:pPr algn="ctr">
                        <a:lnSpc>
                          <a:spcPct val="107000"/>
                        </a:lnSpc>
                        <a:spcAft>
                          <a:spcPts val="0"/>
                        </a:spcAft>
                      </a:pPr>
                      <a:r>
                        <a:rPr lang="en-GB" sz="2000" kern="12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kulturell</a:t>
                      </a:r>
                      <a:endParaRPr lang="en-GB" sz="2000" kern="1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fontAlgn="b"/>
                      <a:r>
                        <a:rPr lang="en-GB" sz="2000" kern="1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cultural</a:t>
                      </a:r>
                    </a:p>
                  </a:txBody>
                  <a:tcPr marL="0" marR="0" marT="0" marB="0" anchor="ctr"/>
                </a:tc>
                <a:extLst>
                  <a:ext uri="{0D108BD9-81ED-4DB2-BD59-A6C34878D82A}">
                    <a16:rowId xmlns:a16="http://schemas.microsoft.com/office/drawing/2014/main" val="10005"/>
                  </a:ext>
                </a:extLst>
              </a:tr>
              <a:tr h="452759">
                <a:tc>
                  <a:txBody>
                    <a:bodyPr/>
                    <a:lstStyle/>
                    <a:p>
                      <a:pPr algn="ctr">
                        <a:lnSpc>
                          <a:spcPct val="107000"/>
                        </a:lnSpc>
                        <a:spcAft>
                          <a:spcPts val="0"/>
                        </a:spcAft>
                      </a:pPr>
                      <a:r>
                        <a:rPr lang="en-GB" sz="2000" b="1" dirty="0">
                          <a:solidFill>
                            <a:srgbClr val="02456F"/>
                          </a:solidFill>
                          <a:effectLst/>
                          <a:latin typeface="+mj-lt"/>
                          <a:ea typeface="SimSun" panose="02010600030101010101" pitchFamily="2" charset="-122"/>
                          <a:cs typeface="Times New Roman" panose="02020603050405020304" pitchFamily="18" charset="0"/>
                        </a:rPr>
                        <a:t>14</a:t>
                      </a:r>
                    </a:p>
                  </a:txBody>
                  <a:tcPr marL="68580" marR="68580" marT="0" marB="0" anchor="ctr">
                    <a:solidFill>
                      <a:schemeClr val="bg1"/>
                    </a:solidFill>
                  </a:tcPr>
                </a:tc>
                <a:tc>
                  <a:txBody>
                    <a:bodyPr/>
                    <a:lstStyle/>
                    <a:p>
                      <a:pPr algn="ctr">
                        <a:lnSpc>
                          <a:spcPct val="107000"/>
                        </a:lnSpc>
                        <a:spcAft>
                          <a:spcPts val="0"/>
                        </a:spcAft>
                      </a:pPr>
                      <a:r>
                        <a:rPr lang="en-GB" sz="2000" kern="12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melden</a:t>
                      </a:r>
                      <a:endParaRPr lang="en-GB" sz="2000" kern="1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fontAlgn="b"/>
                      <a:r>
                        <a:rPr lang="en-GB" sz="2000" kern="1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to register, report</a:t>
                      </a:r>
                    </a:p>
                  </a:txBody>
                  <a:tcPr marL="0" marR="0" marT="0" marB="0" anchor="ctr"/>
                </a:tc>
                <a:extLst>
                  <a:ext uri="{0D108BD9-81ED-4DB2-BD59-A6C34878D82A}">
                    <a16:rowId xmlns:a16="http://schemas.microsoft.com/office/drawing/2014/main" val="10006"/>
                  </a:ext>
                </a:extLst>
              </a:tr>
              <a:tr h="719962">
                <a:tc>
                  <a:txBody>
                    <a:bodyPr/>
                    <a:lstStyle/>
                    <a:p>
                      <a:pPr algn="ctr">
                        <a:lnSpc>
                          <a:spcPct val="107000"/>
                        </a:lnSpc>
                        <a:spcAft>
                          <a:spcPts val="0"/>
                        </a:spcAft>
                      </a:pPr>
                      <a:r>
                        <a:rPr lang="en-GB" sz="2000" b="1" dirty="0">
                          <a:solidFill>
                            <a:srgbClr val="02456F"/>
                          </a:solidFill>
                          <a:effectLst/>
                          <a:latin typeface="+mj-lt"/>
                          <a:ea typeface="SimSun" panose="02010600030101010101" pitchFamily="2" charset="-122"/>
                          <a:cs typeface="Times New Roman" panose="02020603050405020304" pitchFamily="18" charset="0"/>
                        </a:rPr>
                        <a:t>15</a:t>
                      </a:r>
                    </a:p>
                  </a:txBody>
                  <a:tcPr marL="68580" marR="68580" marT="0" marB="0" anchor="ctr">
                    <a:solidFill>
                      <a:schemeClr val="bg1"/>
                    </a:solidFill>
                  </a:tcPr>
                </a:tc>
                <a:tc>
                  <a:txBody>
                    <a:bodyPr/>
                    <a:lstStyle/>
                    <a:p>
                      <a:pPr algn="ctr">
                        <a:lnSpc>
                          <a:spcPct val="107000"/>
                        </a:lnSpc>
                        <a:spcAft>
                          <a:spcPts val="0"/>
                        </a:spcAft>
                      </a:pPr>
                      <a:r>
                        <a:rPr lang="en-GB" sz="2000" kern="12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sich</a:t>
                      </a:r>
                      <a:r>
                        <a:rPr lang="en-GB" sz="2000" kern="1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kern="12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unterhalten</a:t>
                      </a:r>
                      <a:r>
                        <a:rPr lang="en-GB" sz="2000" kern="1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a:t>
                      </a:r>
                    </a:p>
                  </a:txBody>
                  <a:tcPr marL="68580" marR="68580" marT="0" marB="0" anchor="ctr"/>
                </a:tc>
                <a:tc>
                  <a:txBody>
                    <a:bodyPr/>
                    <a:lstStyle/>
                    <a:p>
                      <a:pPr algn="ctr" fontAlgn="b"/>
                      <a:r>
                        <a:rPr lang="en-GB" sz="2000" kern="1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to have a good time, chat</a:t>
                      </a:r>
                    </a:p>
                  </a:txBody>
                  <a:tcPr marL="0" marR="0" marT="0" marB="0" anchor="ctr"/>
                </a:tc>
                <a:extLst>
                  <a:ext uri="{0D108BD9-81ED-4DB2-BD59-A6C34878D82A}">
                    <a16:rowId xmlns:a16="http://schemas.microsoft.com/office/drawing/2014/main" val="10007"/>
                  </a:ext>
                </a:extLst>
              </a:tr>
              <a:tr h="656458">
                <a:tc>
                  <a:txBody>
                    <a:bodyPr/>
                    <a:lstStyle/>
                    <a:p>
                      <a:pPr algn="ctr">
                        <a:lnSpc>
                          <a:spcPct val="107000"/>
                        </a:lnSpc>
                        <a:spcAft>
                          <a:spcPts val="0"/>
                        </a:spcAft>
                      </a:pPr>
                      <a:r>
                        <a:rPr lang="en-GB" sz="2000" b="1" dirty="0">
                          <a:solidFill>
                            <a:srgbClr val="02456F"/>
                          </a:solidFill>
                          <a:effectLst/>
                          <a:latin typeface="+mj-lt"/>
                          <a:ea typeface="SimSun" panose="02010600030101010101" pitchFamily="2" charset="-122"/>
                          <a:cs typeface="Times New Roman" panose="02020603050405020304" pitchFamily="18" charset="0"/>
                        </a:rPr>
                        <a:t>16</a:t>
                      </a:r>
                    </a:p>
                  </a:txBody>
                  <a:tcPr marL="68580" marR="68580" marT="0" marB="0" anchor="ctr">
                    <a:solidFill>
                      <a:schemeClr val="bg1"/>
                    </a:solidFill>
                  </a:tcPr>
                </a:tc>
                <a:tc>
                  <a:txBody>
                    <a:bodyPr/>
                    <a:lstStyle/>
                    <a:p>
                      <a:pPr algn="ctr">
                        <a:lnSpc>
                          <a:spcPct val="107000"/>
                        </a:lnSpc>
                        <a:spcAft>
                          <a:spcPts val="0"/>
                        </a:spcAft>
                      </a:pPr>
                      <a:r>
                        <a:rPr lang="en-GB" sz="2000" kern="12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sich</a:t>
                      </a:r>
                      <a:endParaRPr lang="en-GB" sz="2000" kern="1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fontAlgn="b"/>
                      <a:r>
                        <a:rPr lang="en-GB" sz="2000" kern="1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self, himself, herself, themselves</a:t>
                      </a:r>
                    </a:p>
                  </a:txBody>
                  <a:tcPr marL="0" marR="0" marT="0" marB="0" anchor="ctr"/>
                </a:tc>
                <a:extLst>
                  <a:ext uri="{0D108BD9-81ED-4DB2-BD59-A6C34878D82A}">
                    <a16:rowId xmlns:a16="http://schemas.microsoft.com/office/drawing/2014/main" val="2215948450"/>
                  </a:ext>
                </a:extLst>
              </a:tr>
            </a:tbl>
          </a:graphicData>
        </a:graphic>
      </p:graphicFrame>
      <p:grpSp>
        <p:nvGrpSpPr>
          <p:cNvPr id="15" name="Group 14">
            <a:extLst>
              <a:ext uri="{FF2B5EF4-FFF2-40B4-BE49-F238E27FC236}">
                <a16:creationId xmlns:a16="http://schemas.microsoft.com/office/drawing/2014/main" id="{15A83111-B7FE-44AB-9AE6-76854A4233BA}"/>
              </a:ext>
            </a:extLst>
          </p:cNvPr>
          <p:cNvGrpSpPr/>
          <p:nvPr/>
        </p:nvGrpSpPr>
        <p:grpSpPr>
          <a:xfrm>
            <a:off x="2657464" y="1841500"/>
            <a:ext cx="2254321" cy="4257435"/>
            <a:chOff x="2657464" y="1841500"/>
            <a:chExt cx="2254321" cy="4257435"/>
          </a:xfrm>
        </p:grpSpPr>
        <p:sp>
          <p:nvSpPr>
            <p:cNvPr id="7" name="Rectangle 6">
              <a:extLst>
                <a:ext uri="{FF2B5EF4-FFF2-40B4-BE49-F238E27FC236}">
                  <a16:creationId xmlns:a16="http://schemas.microsoft.com/office/drawing/2014/main" id="{901D9D50-5CE6-4420-9FE3-7EE0349A5989}"/>
                </a:ext>
              </a:extLst>
            </p:cNvPr>
            <p:cNvSpPr/>
            <p:nvPr/>
          </p:nvSpPr>
          <p:spPr>
            <a:xfrm>
              <a:off x="2670432" y="1841500"/>
              <a:ext cx="2226455"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a:extLst>
                <a:ext uri="{FF2B5EF4-FFF2-40B4-BE49-F238E27FC236}">
                  <a16:creationId xmlns:a16="http://schemas.microsoft.com/office/drawing/2014/main" id="{C488C464-086F-4E7E-BAA7-B52850E40394}"/>
                </a:ext>
              </a:extLst>
            </p:cNvPr>
            <p:cNvSpPr/>
            <p:nvPr/>
          </p:nvSpPr>
          <p:spPr>
            <a:xfrm>
              <a:off x="2670432" y="2931226"/>
              <a:ext cx="2226455"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58">
              <a:extLst>
                <a:ext uri="{FF2B5EF4-FFF2-40B4-BE49-F238E27FC236}">
                  <a16:creationId xmlns:a16="http://schemas.microsoft.com/office/drawing/2014/main" id="{18BF97A7-A037-40FF-BE59-469C345AB05A}"/>
                </a:ext>
              </a:extLst>
            </p:cNvPr>
            <p:cNvSpPr/>
            <p:nvPr/>
          </p:nvSpPr>
          <p:spPr>
            <a:xfrm>
              <a:off x="2685330" y="5527529"/>
              <a:ext cx="2226455" cy="571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9205A858-B461-413F-92E1-64E0A008CDB5}"/>
                </a:ext>
              </a:extLst>
            </p:cNvPr>
            <p:cNvSpPr/>
            <p:nvPr/>
          </p:nvSpPr>
          <p:spPr>
            <a:xfrm>
              <a:off x="2670432" y="2516538"/>
              <a:ext cx="2226455" cy="339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Rectangle 77">
              <a:extLst>
                <a:ext uri="{FF2B5EF4-FFF2-40B4-BE49-F238E27FC236}">
                  <a16:creationId xmlns:a16="http://schemas.microsoft.com/office/drawing/2014/main" id="{164806B5-872F-4937-A348-35B5238A60F3}"/>
                </a:ext>
              </a:extLst>
            </p:cNvPr>
            <p:cNvSpPr/>
            <p:nvPr/>
          </p:nvSpPr>
          <p:spPr>
            <a:xfrm>
              <a:off x="2685330" y="3629106"/>
              <a:ext cx="2226455" cy="285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Rectangle 78">
              <a:extLst>
                <a:ext uri="{FF2B5EF4-FFF2-40B4-BE49-F238E27FC236}">
                  <a16:creationId xmlns:a16="http://schemas.microsoft.com/office/drawing/2014/main" id="{EF2E5550-985F-4E26-81FF-69433A042271}"/>
                </a:ext>
              </a:extLst>
            </p:cNvPr>
            <p:cNvSpPr/>
            <p:nvPr/>
          </p:nvSpPr>
          <p:spPr>
            <a:xfrm>
              <a:off x="2670432" y="4092035"/>
              <a:ext cx="2226455" cy="285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Rectangle 79">
              <a:extLst>
                <a:ext uri="{FF2B5EF4-FFF2-40B4-BE49-F238E27FC236}">
                  <a16:creationId xmlns:a16="http://schemas.microsoft.com/office/drawing/2014/main" id="{E6C4BB3F-2C53-4C88-993C-5D6DE84194DD}"/>
                </a:ext>
              </a:extLst>
            </p:cNvPr>
            <p:cNvSpPr/>
            <p:nvPr/>
          </p:nvSpPr>
          <p:spPr>
            <a:xfrm>
              <a:off x="2657464" y="4564070"/>
              <a:ext cx="2226455" cy="339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80">
              <a:extLst>
                <a:ext uri="{FF2B5EF4-FFF2-40B4-BE49-F238E27FC236}">
                  <a16:creationId xmlns:a16="http://schemas.microsoft.com/office/drawing/2014/main" id="{3802AC4C-CECD-4D37-B822-12807A6D78A3}"/>
                </a:ext>
              </a:extLst>
            </p:cNvPr>
            <p:cNvSpPr/>
            <p:nvPr/>
          </p:nvSpPr>
          <p:spPr>
            <a:xfrm>
              <a:off x="2685329" y="5054243"/>
              <a:ext cx="2226455" cy="285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 name="Group 8">
            <a:extLst>
              <a:ext uri="{FF2B5EF4-FFF2-40B4-BE49-F238E27FC236}">
                <a16:creationId xmlns:a16="http://schemas.microsoft.com/office/drawing/2014/main" id="{379C9054-87F7-453B-A4F0-B3337246872A}"/>
              </a:ext>
            </a:extLst>
          </p:cNvPr>
          <p:cNvGrpSpPr/>
          <p:nvPr/>
        </p:nvGrpSpPr>
        <p:grpSpPr>
          <a:xfrm>
            <a:off x="797094" y="1828800"/>
            <a:ext cx="1778243" cy="4257529"/>
            <a:chOff x="797094" y="1828800"/>
            <a:chExt cx="1778243" cy="4257529"/>
          </a:xfrm>
        </p:grpSpPr>
        <p:sp>
          <p:nvSpPr>
            <p:cNvPr id="82" name="Rectangle 81">
              <a:extLst>
                <a:ext uri="{FF2B5EF4-FFF2-40B4-BE49-F238E27FC236}">
                  <a16:creationId xmlns:a16="http://schemas.microsoft.com/office/drawing/2014/main" id="{3CF55E05-5E44-43CB-862D-BEDDD6720705}"/>
                </a:ext>
              </a:extLst>
            </p:cNvPr>
            <p:cNvSpPr/>
            <p:nvPr/>
          </p:nvSpPr>
          <p:spPr>
            <a:xfrm>
              <a:off x="810062" y="1828800"/>
              <a:ext cx="1750377"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Rectangle 82">
              <a:extLst>
                <a:ext uri="{FF2B5EF4-FFF2-40B4-BE49-F238E27FC236}">
                  <a16:creationId xmlns:a16="http://schemas.microsoft.com/office/drawing/2014/main" id="{EE1976C2-D6EE-418B-A891-59DB33B98868}"/>
                </a:ext>
              </a:extLst>
            </p:cNvPr>
            <p:cNvSpPr/>
            <p:nvPr/>
          </p:nvSpPr>
          <p:spPr>
            <a:xfrm>
              <a:off x="810062" y="2918526"/>
              <a:ext cx="1750377"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Rectangle 83">
              <a:extLst>
                <a:ext uri="{FF2B5EF4-FFF2-40B4-BE49-F238E27FC236}">
                  <a16:creationId xmlns:a16="http://schemas.microsoft.com/office/drawing/2014/main" id="{1E3B50AB-D737-4711-B2BA-B028DC701036}"/>
                </a:ext>
              </a:extLst>
            </p:cNvPr>
            <p:cNvSpPr/>
            <p:nvPr/>
          </p:nvSpPr>
          <p:spPr>
            <a:xfrm>
              <a:off x="824960" y="5514829"/>
              <a:ext cx="1750377"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84">
              <a:extLst>
                <a:ext uri="{FF2B5EF4-FFF2-40B4-BE49-F238E27FC236}">
                  <a16:creationId xmlns:a16="http://schemas.microsoft.com/office/drawing/2014/main" id="{87D159B1-322B-4BE7-8E5F-A38ABDB4BA2A}"/>
                </a:ext>
              </a:extLst>
            </p:cNvPr>
            <p:cNvSpPr/>
            <p:nvPr/>
          </p:nvSpPr>
          <p:spPr>
            <a:xfrm>
              <a:off x="810062" y="2516538"/>
              <a:ext cx="1750377" cy="285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Rectangle 85">
              <a:extLst>
                <a:ext uri="{FF2B5EF4-FFF2-40B4-BE49-F238E27FC236}">
                  <a16:creationId xmlns:a16="http://schemas.microsoft.com/office/drawing/2014/main" id="{B0A85D92-8F70-489F-A389-90A4DD2AA223}"/>
                </a:ext>
              </a:extLst>
            </p:cNvPr>
            <p:cNvSpPr/>
            <p:nvPr/>
          </p:nvSpPr>
          <p:spPr>
            <a:xfrm>
              <a:off x="824960" y="3629106"/>
              <a:ext cx="1750377" cy="285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Rectangle 86">
              <a:extLst>
                <a:ext uri="{FF2B5EF4-FFF2-40B4-BE49-F238E27FC236}">
                  <a16:creationId xmlns:a16="http://schemas.microsoft.com/office/drawing/2014/main" id="{D74B92F1-323A-449A-AF59-FE77E1129564}"/>
                </a:ext>
              </a:extLst>
            </p:cNvPr>
            <p:cNvSpPr/>
            <p:nvPr/>
          </p:nvSpPr>
          <p:spPr>
            <a:xfrm>
              <a:off x="810062" y="4092035"/>
              <a:ext cx="1750377" cy="285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Rectangle 87">
              <a:extLst>
                <a:ext uri="{FF2B5EF4-FFF2-40B4-BE49-F238E27FC236}">
                  <a16:creationId xmlns:a16="http://schemas.microsoft.com/office/drawing/2014/main" id="{2C28D3B8-770D-429A-ADB8-939DB9A01969}"/>
                </a:ext>
              </a:extLst>
            </p:cNvPr>
            <p:cNvSpPr/>
            <p:nvPr/>
          </p:nvSpPr>
          <p:spPr>
            <a:xfrm>
              <a:off x="797094" y="4564070"/>
              <a:ext cx="1750377" cy="315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Rectangle 88">
              <a:extLst>
                <a:ext uri="{FF2B5EF4-FFF2-40B4-BE49-F238E27FC236}">
                  <a16:creationId xmlns:a16="http://schemas.microsoft.com/office/drawing/2014/main" id="{84D0BF76-C45B-4703-8259-80002C0534EB}"/>
                </a:ext>
              </a:extLst>
            </p:cNvPr>
            <p:cNvSpPr/>
            <p:nvPr/>
          </p:nvSpPr>
          <p:spPr>
            <a:xfrm>
              <a:off x="824959" y="5054243"/>
              <a:ext cx="1750377" cy="285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3" name="Group 12">
            <a:extLst>
              <a:ext uri="{FF2B5EF4-FFF2-40B4-BE49-F238E27FC236}">
                <a16:creationId xmlns:a16="http://schemas.microsoft.com/office/drawing/2014/main" id="{45FF843A-F2CE-4BC7-83FE-F3FFA280460F}"/>
              </a:ext>
            </a:extLst>
          </p:cNvPr>
          <p:cNvGrpSpPr/>
          <p:nvPr/>
        </p:nvGrpSpPr>
        <p:grpSpPr>
          <a:xfrm>
            <a:off x="7450733" y="1828800"/>
            <a:ext cx="2354447" cy="4244158"/>
            <a:chOff x="7450733" y="1828800"/>
            <a:chExt cx="2354447" cy="4244158"/>
          </a:xfrm>
          <a:solidFill>
            <a:schemeClr val="bg1"/>
          </a:solidFill>
        </p:grpSpPr>
        <p:sp>
          <p:nvSpPr>
            <p:cNvPr id="90" name="Rectangle 89">
              <a:extLst>
                <a:ext uri="{FF2B5EF4-FFF2-40B4-BE49-F238E27FC236}">
                  <a16:creationId xmlns:a16="http://schemas.microsoft.com/office/drawing/2014/main" id="{A9CFD389-0970-4EEF-BA3E-00E4113F9F7C}"/>
                </a:ext>
              </a:extLst>
            </p:cNvPr>
            <p:cNvSpPr/>
            <p:nvPr/>
          </p:nvSpPr>
          <p:spPr>
            <a:xfrm>
              <a:off x="7485105" y="1828800"/>
              <a:ext cx="2226455" cy="571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Rectangle 90">
              <a:extLst>
                <a:ext uri="{FF2B5EF4-FFF2-40B4-BE49-F238E27FC236}">
                  <a16:creationId xmlns:a16="http://schemas.microsoft.com/office/drawing/2014/main" id="{453CE740-D942-454D-B1BF-88611283A6E9}"/>
                </a:ext>
              </a:extLst>
            </p:cNvPr>
            <p:cNvSpPr/>
            <p:nvPr/>
          </p:nvSpPr>
          <p:spPr>
            <a:xfrm>
              <a:off x="7485105" y="2959462"/>
              <a:ext cx="2226455" cy="3785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Rectangle 91">
              <a:extLst>
                <a:ext uri="{FF2B5EF4-FFF2-40B4-BE49-F238E27FC236}">
                  <a16:creationId xmlns:a16="http://schemas.microsoft.com/office/drawing/2014/main" id="{E721C974-FC01-46CF-BF12-E3312090F7ED}"/>
                </a:ext>
              </a:extLst>
            </p:cNvPr>
            <p:cNvSpPr/>
            <p:nvPr/>
          </p:nvSpPr>
          <p:spPr>
            <a:xfrm>
              <a:off x="7450733" y="5501458"/>
              <a:ext cx="2354447" cy="571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Rectangle 92">
              <a:extLst>
                <a:ext uri="{FF2B5EF4-FFF2-40B4-BE49-F238E27FC236}">
                  <a16:creationId xmlns:a16="http://schemas.microsoft.com/office/drawing/2014/main" id="{9DC37B5D-3A7F-4579-AA03-7567282487D4}"/>
                </a:ext>
              </a:extLst>
            </p:cNvPr>
            <p:cNvSpPr/>
            <p:nvPr/>
          </p:nvSpPr>
          <p:spPr>
            <a:xfrm>
              <a:off x="7485105" y="2569870"/>
              <a:ext cx="2226455" cy="3207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Rectangle 93">
              <a:extLst>
                <a:ext uri="{FF2B5EF4-FFF2-40B4-BE49-F238E27FC236}">
                  <a16:creationId xmlns:a16="http://schemas.microsoft.com/office/drawing/2014/main" id="{12ABE78F-D02C-4AF4-BD14-0D6DCB83BB40}"/>
                </a:ext>
              </a:extLst>
            </p:cNvPr>
            <p:cNvSpPr/>
            <p:nvPr/>
          </p:nvSpPr>
          <p:spPr>
            <a:xfrm>
              <a:off x="7480451" y="3487752"/>
              <a:ext cx="2226455" cy="2857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Rectangle 94">
              <a:extLst>
                <a:ext uri="{FF2B5EF4-FFF2-40B4-BE49-F238E27FC236}">
                  <a16:creationId xmlns:a16="http://schemas.microsoft.com/office/drawing/2014/main" id="{5B3A0D3A-B83E-4ABA-A437-DA08A3D0BD96}"/>
                </a:ext>
              </a:extLst>
            </p:cNvPr>
            <p:cNvSpPr/>
            <p:nvPr/>
          </p:nvSpPr>
          <p:spPr>
            <a:xfrm>
              <a:off x="7473003" y="3915300"/>
              <a:ext cx="2226455" cy="2857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Rectangle 95">
              <a:extLst>
                <a:ext uri="{FF2B5EF4-FFF2-40B4-BE49-F238E27FC236}">
                  <a16:creationId xmlns:a16="http://schemas.microsoft.com/office/drawing/2014/main" id="{91AB7F54-EC04-4502-9046-DDC1BFFDD2F8}"/>
                </a:ext>
              </a:extLst>
            </p:cNvPr>
            <p:cNvSpPr/>
            <p:nvPr/>
          </p:nvSpPr>
          <p:spPr>
            <a:xfrm>
              <a:off x="7473003" y="4370619"/>
              <a:ext cx="2226455" cy="3260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Rectangle 96">
              <a:extLst>
                <a:ext uri="{FF2B5EF4-FFF2-40B4-BE49-F238E27FC236}">
                  <a16:creationId xmlns:a16="http://schemas.microsoft.com/office/drawing/2014/main" id="{F30B1300-A609-409D-A02C-287AE2740DFE}"/>
                </a:ext>
              </a:extLst>
            </p:cNvPr>
            <p:cNvSpPr/>
            <p:nvPr/>
          </p:nvSpPr>
          <p:spPr>
            <a:xfrm>
              <a:off x="7487471" y="4807667"/>
              <a:ext cx="2226455" cy="58282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 name="Group 13">
            <a:extLst>
              <a:ext uri="{FF2B5EF4-FFF2-40B4-BE49-F238E27FC236}">
                <a16:creationId xmlns:a16="http://schemas.microsoft.com/office/drawing/2014/main" id="{D0B6C491-1909-4A3A-BCAB-FBB7E94C3C30}"/>
              </a:ext>
            </a:extLst>
          </p:cNvPr>
          <p:cNvGrpSpPr/>
          <p:nvPr/>
        </p:nvGrpSpPr>
        <p:grpSpPr>
          <a:xfrm>
            <a:off x="5590365" y="1828800"/>
            <a:ext cx="1772986" cy="4257529"/>
            <a:chOff x="5590365" y="1828800"/>
            <a:chExt cx="1772986" cy="4257529"/>
          </a:xfrm>
          <a:solidFill>
            <a:schemeClr val="bg1"/>
          </a:solidFill>
        </p:grpSpPr>
        <p:sp>
          <p:nvSpPr>
            <p:cNvPr id="98" name="Rectangle 97">
              <a:extLst>
                <a:ext uri="{FF2B5EF4-FFF2-40B4-BE49-F238E27FC236}">
                  <a16:creationId xmlns:a16="http://schemas.microsoft.com/office/drawing/2014/main" id="{A010FE96-9332-43D1-BDFF-C9DC5480164C}"/>
                </a:ext>
              </a:extLst>
            </p:cNvPr>
            <p:cNvSpPr/>
            <p:nvPr/>
          </p:nvSpPr>
          <p:spPr>
            <a:xfrm>
              <a:off x="5590365" y="1828800"/>
              <a:ext cx="1758088" cy="571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Rectangle 98">
              <a:extLst>
                <a:ext uri="{FF2B5EF4-FFF2-40B4-BE49-F238E27FC236}">
                  <a16:creationId xmlns:a16="http://schemas.microsoft.com/office/drawing/2014/main" id="{3B490D06-7947-4A7F-860F-7562E4C325D9}"/>
                </a:ext>
              </a:extLst>
            </p:cNvPr>
            <p:cNvSpPr/>
            <p:nvPr/>
          </p:nvSpPr>
          <p:spPr>
            <a:xfrm>
              <a:off x="5590365" y="3009587"/>
              <a:ext cx="1758088" cy="3371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Rectangle 99">
              <a:extLst>
                <a:ext uri="{FF2B5EF4-FFF2-40B4-BE49-F238E27FC236}">
                  <a16:creationId xmlns:a16="http://schemas.microsoft.com/office/drawing/2014/main" id="{AF810B2F-8B60-4D03-BC4E-7371A059A8A0}"/>
                </a:ext>
              </a:extLst>
            </p:cNvPr>
            <p:cNvSpPr/>
            <p:nvPr/>
          </p:nvSpPr>
          <p:spPr>
            <a:xfrm>
              <a:off x="5605263" y="5514829"/>
              <a:ext cx="1758088" cy="571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Rectangle 100">
              <a:extLst>
                <a:ext uri="{FF2B5EF4-FFF2-40B4-BE49-F238E27FC236}">
                  <a16:creationId xmlns:a16="http://schemas.microsoft.com/office/drawing/2014/main" id="{2C5AA9D5-B4B2-4156-BB7B-E4A8F0EF8400}"/>
                </a:ext>
              </a:extLst>
            </p:cNvPr>
            <p:cNvSpPr/>
            <p:nvPr/>
          </p:nvSpPr>
          <p:spPr>
            <a:xfrm>
              <a:off x="5601541" y="2587815"/>
              <a:ext cx="1758088" cy="2857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Rectangle 101">
              <a:extLst>
                <a:ext uri="{FF2B5EF4-FFF2-40B4-BE49-F238E27FC236}">
                  <a16:creationId xmlns:a16="http://schemas.microsoft.com/office/drawing/2014/main" id="{7D81C3B5-D807-4902-AA61-D090F10060C7}"/>
                </a:ext>
              </a:extLst>
            </p:cNvPr>
            <p:cNvSpPr/>
            <p:nvPr/>
          </p:nvSpPr>
          <p:spPr>
            <a:xfrm>
              <a:off x="5605262" y="3500639"/>
              <a:ext cx="1758088" cy="2857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Rectangle 102">
              <a:extLst>
                <a:ext uri="{FF2B5EF4-FFF2-40B4-BE49-F238E27FC236}">
                  <a16:creationId xmlns:a16="http://schemas.microsoft.com/office/drawing/2014/main" id="{C32D3EC6-0FED-48D2-AF26-044DD7711DAA}"/>
                </a:ext>
              </a:extLst>
            </p:cNvPr>
            <p:cNvSpPr/>
            <p:nvPr/>
          </p:nvSpPr>
          <p:spPr>
            <a:xfrm>
              <a:off x="5590365" y="3925669"/>
              <a:ext cx="1758088" cy="2857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Rectangle 103">
              <a:extLst>
                <a:ext uri="{FF2B5EF4-FFF2-40B4-BE49-F238E27FC236}">
                  <a16:creationId xmlns:a16="http://schemas.microsoft.com/office/drawing/2014/main" id="{CCBCA854-B1C6-43CC-9950-AABE8EB2AC74}"/>
                </a:ext>
              </a:extLst>
            </p:cNvPr>
            <p:cNvSpPr/>
            <p:nvPr/>
          </p:nvSpPr>
          <p:spPr>
            <a:xfrm>
              <a:off x="5590365" y="4386255"/>
              <a:ext cx="1758088" cy="2857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Rectangle 104">
              <a:extLst>
                <a:ext uri="{FF2B5EF4-FFF2-40B4-BE49-F238E27FC236}">
                  <a16:creationId xmlns:a16="http://schemas.microsoft.com/office/drawing/2014/main" id="{1CBDA8D7-EEC8-43A6-A8C5-BFECF809679E}"/>
                </a:ext>
              </a:extLst>
            </p:cNvPr>
            <p:cNvSpPr/>
            <p:nvPr/>
          </p:nvSpPr>
          <p:spPr>
            <a:xfrm>
              <a:off x="5605261" y="4818989"/>
              <a:ext cx="1758088" cy="5715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886716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38"/>
                    </p:tgtEl>
                  </p:cond>
                </p:stCondLst>
                <p:endSync evt="end" delay="0">
                  <p:rtn val="all"/>
                </p:endSync>
                <p:childTnLst>
                  <p:par>
                    <p:cTn id="36" fill="hold">
                      <p:stCondLst>
                        <p:cond delay="0"/>
                      </p:stCondLst>
                      <p:childTnLst>
                        <p:par>
                          <p:cTn id="37" fill="hold">
                            <p:stCondLst>
                              <p:cond delay="0"/>
                            </p:stCondLst>
                            <p:childTnLst>
                              <p:par>
                                <p:cTn id="38" presetID="12" presetClass="exit" presetSubtype="4" fill="hold" nodeType="afterEffect">
                                  <p:stCondLst>
                                    <p:cond delay="0"/>
                                  </p:stCondLst>
                                  <p:childTnLst>
                                    <p:animEffect transition="out" filter="slide(fromBottom)">
                                      <p:cBhvr>
                                        <p:cTn id="39" dur="59000"/>
                                        <p:tgtEl>
                                          <p:spTgt spid="30"/>
                                        </p:tgtEl>
                                      </p:cBhvr>
                                    </p:animEffect>
                                    <p:set>
                                      <p:cBhvr>
                                        <p:cTn id="40" dur="1" fill="hold">
                                          <p:stCondLst>
                                            <p:cond delay="58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2.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3" id="{ED67C606-AF9C-7242-AF89-7E0EA20FADA6}" vid="{57BDA786-453C-1140-BFAB-14CE2D2BCFCB}"/>
    </a:ext>
  </a:extLst>
</a:theme>
</file>

<file path=ppt/theme/theme3.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DE201B1D-F283-4761-B109-34C1B42736A8}" vid="{4FD433AE-AD99-42F2-91AA-464A1A1B2D7C}"/>
    </a:ext>
  </a:extLst>
</a:theme>
</file>

<file path=ppt/theme/theme4.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3" id="{ED67C606-AF9C-7242-AF89-7E0EA20FADA6}" vid="{57BDA786-453C-1140-BFAB-14CE2D2BCFCB}"/>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829</TotalTime>
  <Words>9004</Words>
  <Application>Microsoft Office PowerPoint</Application>
  <PresentationFormat>Widescreen</PresentationFormat>
  <Paragraphs>1051</Paragraphs>
  <Slides>45</Slides>
  <Notes>44</Notes>
  <HiddenSlides>0</HiddenSlides>
  <MMClips>7</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45</vt:i4>
      </vt:variant>
    </vt:vector>
  </HeadingPairs>
  <TitlesOfParts>
    <vt:vector size="54" baseType="lpstr">
      <vt:lpstr>Arial</vt:lpstr>
      <vt:lpstr>Bradley Hand ITC</vt:lpstr>
      <vt:lpstr>Calibri</vt:lpstr>
      <vt:lpstr>Cavolini</vt:lpstr>
      <vt:lpstr>Century Gothic</vt:lpstr>
      <vt:lpstr>1_Office Theme</vt:lpstr>
      <vt:lpstr>5_Office Theme</vt:lpstr>
      <vt:lpstr>6_Office Theme</vt:lpstr>
      <vt:lpstr>7_Office Theme</vt:lpstr>
      <vt:lpstr>Feste und Traditionen </vt:lpstr>
      <vt:lpstr>Phonetik</vt:lpstr>
      <vt:lpstr>Phonetik</vt:lpstr>
      <vt:lpstr>Phonetik</vt:lpstr>
      <vt:lpstr>Phonetik</vt:lpstr>
      <vt:lpstr>Phonetik</vt:lpstr>
      <vt:lpstr>Phonetik</vt:lpstr>
      <vt:lpstr>Wurst in Deutschland</vt:lpstr>
      <vt:lpstr>Vokabeln</vt:lpstr>
      <vt:lpstr>Reflexive and object pronouns</vt:lpstr>
      <vt:lpstr>Using verbs reflexively</vt:lpstr>
      <vt:lpstr>Wer macht was? [1/8]</vt:lpstr>
      <vt:lpstr>Wer macht was? [2/8]</vt:lpstr>
      <vt:lpstr>Wer macht was? [3/8]</vt:lpstr>
      <vt:lpstr>Wer macht was? [4/8]</vt:lpstr>
      <vt:lpstr>Wer macht was? [5/8]</vt:lpstr>
      <vt:lpstr>Wer macht was? [6/8]</vt:lpstr>
      <vt:lpstr>Wer macht was? [7/8]</vt:lpstr>
      <vt:lpstr>Wer macht was? [8/8]</vt:lpstr>
      <vt:lpstr>Ostertraditionen</vt:lpstr>
      <vt:lpstr>euch – you (all), yourselves</vt:lpstr>
      <vt:lpstr>Eine Einladung</vt:lpstr>
      <vt:lpstr>Wolfgang und Mia gehen mit Katrin (Mutti) und Onkel Heinrich auf den Kölner Karneval.</vt:lpstr>
      <vt:lpstr>Auf dem Karneval</vt:lpstr>
      <vt:lpstr>rolecards</vt:lpstr>
      <vt:lpstr>Feste und Traditionen </vt:lpstr>
      <vt:lpstr>Vokabeln</vt:lpstr>
      <vt:lpstr>Wie schreibt man das?</vt:lpstr>
      <vt:lpstr>Wie schreibt man das?</vt:lpstr>
      <vt:lpstr>Weihnachten in der Schweiz</vt:lpstr>
      <vt:lpstr>Decisions</vt:lpstr>
      <vt:lpstr>Weihnachtsfilme</vt:lpstr>
      <vt:lpstr>ins Kino gehen</vt:lpstr>
      <vt:lpstr>der Ramadan und Eid-al-Fitr [1/3]</vt:lpstr>
      <vt:lpstr>der Ramadan und Eid-al-Fitr [2/3]</vt:lpstr>
      <vt:lpstr>der Ramadan und Eid-al-Fitr [3/3]</vt:lpstr>
      <vt:lpstr>Wie spät ist es?</vt:lpstr>
      <vt:lpstr>Wann macht ihr das?</vt:lpstr>
      <vt:lpstr>Partner(in) A</vt:lpstr>
      <vt:lpstr>Partner(in) A</vt:lpstr>
      <vt:lpstr>Partner(in) B</vt:lpstr>
      <vt:lpstr>Partner(in) B</vt:lpstr>
      <vt:lpstr>Karneval in Köln</vt:lpstr>
      <vt:lpstr>Hausaufgaben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Feste und Traditionen</dc:title>
  <dc:creator>Rachel Hawkes</dc:creator>
  <cp:lastModifiedBy>Catherine Morris</cp:lastModifiedBy>
  <cp:revision>38</cp:revision>
  <dcterms:created xsi:type="dcterms:W3CDTF">2021-06-05T07:34:21Z</dcterms:created>
  <dcterms:modified xsi:type="dcterms:W3CDTF">2021-07-28T08:27:04Z</dcterms:modified>
</cp:coreProperties>
</file>