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321" r:id="rId3"/>
    <p:sldId id="331" r:id="rId4"/>
    <p:sldId id="330" r:id="rId5"/>
    <p:sldId id="342" r:id="rId6"/>
    <p:sldId id="361" r:id="rId7"/>
    <p:sldId id="353" r:id="rId8"/>
    <p:sldId id="348" r:id="rId9"/>
    <p:sldId id="354" r:id="rId10"/>
    <p:sldId id="349" r:id="rId11"/>
    <p:sldId id="351" r:id="rId12"/>
    <p:sldId id="362" r:id="rId13"/>
    <p:sldId id="357" r:id="rId14"/>
    <p:sldId id="359" r:id="rId15"/>
    <p:sldId id="333" r:id="rId16"/>
    <p:sldId id="322" r:id="rId17"/>
    <p:sldId id="335"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076"/>
    <a:srgbClr val="FDEFE4"/>
    <a:srgbClr val="FBF0D5"/>
    <a:srgbClr val="E56703"/>
    <a:srgbClr val="E46700"/>
    <a:srgbClr val="115076"/>
    <a:srgbClr val="E36800"/>
    <a:srgbClr val="E25B00"/>
    <a:srgbClr val="F66400"/>
    <a:srgbClr val="EE6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59CC2E-5ACC-654C-AC82-07D31A6DC9AD}" v="412" dt="2021-03-22T23:55:53.821"/>
    <p1510:client id="{B4B6F74C-9089-1043-8552-6C8C5FBF1F48}" v="4" dt="2021-03-23T00:03:29.429"/>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4" autoAdjust="0"/>
    <p:restoredTop sz="64739" autoAdjust="0"/>
  </p:normalViewPr>
  <p:slideViewPr>
    <p:cSldViewPr snapToGrid="0">
      <p:cViewPr varScale="1">
        <p:scale>
          <a:sx n="100" d="100"/>
          <a:sy n="100" d="100"/>
        </p:scale>
        <p:origin x="3256"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hanks" userId="9a3a031f-b3c4-4e44-a0c8-7fb700d106cf" providerId="ADAL" clId="{B4B6F74C-9089-1043-8552-6C8C5FBF1F48}"/>
    <pc:docChg chg="custSel modSld">
      <pc:chgData name="David Shanks" userId="9a3a031f-b3c4-4e44-a0c8-7fb700d106cf" providerId="ADAL" clId="{B4B6F74C-9089-1043-8552-6C8C5FBF1F48}" dt="2021-03-23T00:04:03.647" v="500" actId="20577"/>
      <pc:docMkLst>
        <pc:docMk/>
      </pc:docMkLst>
      <pc:sldChg chg="modNotesTx">
        <pc:chgData name="David Shanks" userId="9a3a031f-b3c4-4e44-a0c8-7fb700d106cf" providerId="ADAL" clId="{B4B6F74C-9089-1043-8552-6C8C5FBF1F48}" dt="2021-03-23T00:04:03.647" v="500" actId="20577"/>
        <pc:sldMkLst>
          <pc:docMk/>
          <pc:sldMk cId="1246768744" sldId="333"/>
        </pc:sldMkLst>
      </pc:sldChg>
      <pc:sldChg chg="delSp modSp mod modNotesTx">
        <pc:chgData name="David Shanks" userId="9a3a031f-b3c4-4e44-a0c8-7fb700d106cf" providerId="ADAL" clId="{B4B6F74C-9089-1043-8552-6C8C5FBF1F48}" dt="2021-03-23T00:03:25.262" v="499" actId="20577"/>
        <pc:sldMkLst>
          <pc:docMk/>
          <pc:sldMk cId="2343780998" sldId="335"/>
        </pc:sldMkLst>
        <pc:spChg chg="del mod">
          <ac:chgData name="David Shanks" userId="9a3a031f-b3c4-4e44-a0c8-7fb700d106cf" providerId="ADAL" clId="{B4B6F74C-9089-1043-8552-6C8C5FBF1F48}" dt="2021-03-23T00:01:56.915" v="399"/>
          <ac:spMkLst>
            <pc:docMk/>
            <pc:sldMk cId="2343780998" sldId="335"/>
            <ac:spMk id="6" creationId="{EF8CDABB-FE34-9B40-A7AC-9470E22856BF}"/>
          </ac:spMkLst>
        </pc:spChg>
        <pc:picChg chg="mod">
          <ac:chgData name="David Shanks" userId="9a3a031f-b3c4-4e44-a0c8-7fb700d106cf" providerId="ADAL" clId="{B4B6F74C-9089-1043-8552-6C8C5FBF1F48}" dt="2021-03-23T00:01:52.899" v="397" actId="1076"/>
          <ac:picMkLst>
            <pc:docMk/>
            <pc:sldMk cId="2343780998" sldId="335"/>
            <ac:picMk id="7" creationId="{653D0DDC-467D-534A-9D03-0A41B513212B}"/>
          </ac:picMkLst>
        </pc:picChg>
      </pc:sldChg>
      <pc:sldChg chg="mod modShow">
        <pc:chgData name="David Shanks" userId="9a3a031f-b3c4-4e44-a0c8-7fb700d106cf" providerId="ADAL" clId="{B4B6F74C-9089-1043-8552-6C8C5FBF1F48}" dt="2021-03-23T00:01:58.394" v="400" actId="729"/>
        <pc:sldMkLst>
          <pc:docMk/>
          <pc:sldMk cId="1040234698" sldId="355"/>
        </pc:sldMkLst>
      </pc:sldChg>
    </pc:docChg>
  </pc:docChgLst>
  <pc:docChgLst>
    <pc:chgData name="David Shanks" userId="9a3a031f-b3c4-4e44-a0c8-7fb700d106cf" providerId="ADAL" clId="{8459CC2E-5ACC-654C-AC82-07D31A6DC9AD}"/>
    <pc:docChg chg="undo redo custSel addSld delSld modSld sldOrd delMainMaster addSection delSection">
      <pc:chgData name="David Shanks" userId="9a3a031f-b3c4-4e44-a0c8-7fb700d106cf" providerId="ADAL" clId="{8459CC2E-5ACC-654C-AC82-07D31A6DC9AD}" dt="2021-03-22T23:55:53.821" v="13119" actId="1076"/>
      <pc:docMkLst>
        <pc:docMk/>
      </pc:docMkLst>
      <pc:sldChg chg="addSp delSp modSp mod modTransition delAnim modNotesTx">
        <pc:chgData name="David Shanks" userId="9a3a031f-b3c4-4e44-a0c8-7fb700d106cf" providerId="ADAL" clId="{8459CC2E-5ACC-654C-AC82-07D31A6DC9AD}" dt="2021-03-22T23:44:22.298" v="12921" actId="13926"/>
        <pc:sldMkLst>
          <pc:docMk/>
          <pc:sldMk cId="3445780701" sldId="257"/>
        </pc:sldMkLst>
        <pc:spChg chg="mod">
          <ac:chgData name="David Shanks" userId="9a3a031f-b3c4-4e44-a0c8-7fb700d106cf" providerId="ADAL" clId="{8459CC2E-5ACC-654C-AC82-07D31A6DC9AD}" dt="2021-02-25T15:23:56.917" v="133" actId="20577"/>
          <ac:spMkLst>
            <pc:docMk/>
            <pc:sldMk cId="3445780701" sldId="257"/>
            <ac:spMk id="2" creationId="{BED81D6C-D649-1548-983B-DB3A797C762C}"/>
          </ac:spMkLst>
        </pc:spChg>
        <pc:spChg chg="mod">
          <ac:chgData name="David Shanks" userId="9a3a031f-b3c4-4e44-a0c8-7fb700d106cf" providerId="ADAL" clId="{8459CC2E-5ACC-654C-AC82-07D31A6DC9AD}" dt="2021-02-25T15:23:33.506" v="125" actId="1076"/>
          <ac:spMkLst>
            <pc:docMk/>
            <pc:sldMk cId="3445780701" sldId="257"/>
            <ac:spMk id="5" creationId="{00000000-0000-0000-0000-000000000000}"/>
          </ac:spMkLst>
        </pc:spChg>
        <pc:spChg chg="mod">
          <ac:chgData name="David Shanks" userId="9a3a031f-b3c4-4e44-a0c8-7fb700d106cf" providerId="ADAL" clId="{8459CC2E-5ACC-654C-AC82-07D31A6DC9AD}" dt="2021-02-25T15:22:04.067" v="48" actId="20577"/>
          <ac:spMkLst>
            <pc:docMk/>
            <pc:sldMk cId="3445780701" sldId="257"/>
            <ac:spMk id="6" creationId="{DDFED1B0-8365-D84A-847E-1CD3FA337399}"/>
          </ac:spMkLst>
        </pc:spChg>
        <pc:spChg chg="del">
          <ac:chgData name="David Shanks" userId="9a3a031f-b3c4-4e44-a0c8-7fb700d106cf" providerId="ADAL" clId="{8459CC2E-5ACC-654C-AC82-07D31A6DC9AD}" dt="2021-02-25T15:22:37.862" v="78" actId="478"/>
          <ac:spMkLst>
            <pc:docMk/>
            <pc:sldMk cId="3445780701" sldId="257"/>
            <ac:spMk id="12" creationId="{7B424077-B2D5-46AA-BDA8-6FF15DA500E8}"/>
          </ac:spMkLst>
        </pc:spChg>
        <pc:spChg chg="mod">
          <ac:chgData name="David Shanks" userId="9a3a031f-b3c4-4e44-a0c8-7fb700d106cf" providerId="ADAL" clId="{8459CC2E-5ACC-654C-AC82-07D31A6DC9AD}" dt="2021-03-22T23:44:22.298" v="12921" actId="13926"/>
          <ac:spMkLst>
            <pc:docMk/>
            <pc:sldMk cId="3445780701" sldId="257"/>
            <ac:spMk id="14" creationId="{ABC93937-5935-4FD6-909A-1159EB86D0C7}"/>
          </ac:spMkLst>
        </pc:spChg>
        <pc:spChg chg="mod">
          <ac:chgData name="David Shanks" userId="9a3a031f-b3c4-4e44-a0c8-7fb700d106cf" providerId="ADAL" clId="{8459CC2E-5ACC-654C-AC82-07D31A6DC9AD}" dt="2021-02-25T15:23:20.534" v="122" actId="1076"/>
          <ac:spMkLst>
            <pc:docMk/>
            <pc:sldMk cId="3445780701" sldId="257"/>
            <ac:spMk id="16" creationId="{C1774CAE-1000-CD44-A0CB-EB911B271423}"/>
          </ac:spMkLst>
        </pc:spChg>
        <pc:picChg chg="add del mod">
          <ac:chgData name="David Shanks" userId="9a3a031f-b3c4-4e44-a0c8-7fb700d106cf" providerId="ADAL" clId="{8459CC2E-5ACC-654C-AC82-07D31A6DC9AD}" dt="2021-03-21T19:32:37.678" v="7710" actId="478"/>
          <ac:picMkLst>
            <pc:docMk/>
            <pc:sldMk cId="3445780701" sldId="257"/>
            <ac:picMk id="3" creationId="{DCD91A77-930D-E64E-9644-9AA90526F1A2}"/>
          </ac:picMkLst>
        </pc:picChg>
        <pc:picChg chg="add del mod">
          <ac:chgData name="David Shanks" userId="9a3a031f-b3c4-4e44-a0c8-7fb700d106cf" providerId="ADAL" clId="{8459CC2E-5ACC-654C-AC82-07D31A6DC9AD}" dt="2021-03-21T20:09:06.495" v="9526" actId="478"/>
          <ac:picMkLst>
            <pc:docMk/>
            <pc:sldMk cId="3445780701" sldId="257"/>
            <ac:picMk id="7" creationId="{0B923EF1-3E62-A648-B022-B86B88C11782}"/>
          </ac:picMkLst>
        </pc:picChg>
        <pc:picChg chg="mod">
          <ac:chgData name="David Shanks" userId="9a3a031f-b3c4-4e44-a0c8-7fb700d106cf" providerId="ADAL" clId="{8459CC2E-5ACC-654C-AC82-07D31A6DC9AD}" dt="2021-03-21T19:30:29.389" v="7697" actId="1076"/>
          <ac:picMkLst>
            <pc:docMk/>
            <pc:sldMk cId="3445780701" sldId="257"/>
            <ac:picMk id="15" creationId="{00000000-0000-0000-0000-000000000000}"/>
          </ac:picMkLst>
        </pc:picChg>
      </pc:sldChg>
      <pc:sldChg chg="del">
        <pc:chgData name="David Shanks" userId="9a3a031f-b3c4-4e44-a0c8-7fb700d106cf" providerId="ADAL" clId="{8459CC2E-5ACC-654C-AC82-07D31A6DC9AD}" dt="2021-02-25T15:25:00.163" v="142" actId="2696"/>
        <pc:sldMkLst>
          <pc:docMk/>
          <pc:sldMk cId="3024088070" sldId="259"/>
        </pc:sldMkLst>
      </pc:sldChg>
      <pc:sldChg chg="modSp add mod modTransition">
        <pc:chgData name="David Shanks" userId="9a3a031f-b3c4-4e44-a0c8-7fb700d106cf" providerId="ADAL" clId="{8459CC2E-5ACC-654C-AC82-07D31A6DC9AD}" dt="2021-03-22T23:54:51.762" v="13118" actId="114"/>
        <pc:sldMkLst>
          <pc:docMk/>
          <pc:sldMk cId="683988553" sldId="260"/>
        </pc:sldMkLst>
        <pc:spChg chg="mod">
          <ac:chgData name="David Shanks" userId="9a3a031f-b3c4-4e44-a0c8-7fb700d106cf" providerId="ADAL" clId="{8459CC2E-5ACC-654C-AC82-07D31A6DC9AD}" dt="2021-03-22T23:54:51.762" v="13118" actId="114"/>
          <ac:spMkLst>
            <pc:docMk/>
            <pc:sldMk cId="683988553" sldId="260"/>
            <ac:spMk id="7" creationId="{02155516-4C85-894C-97B1-F53ED161884A}"/>
          </ac:spMkLst>
        </pc:spChg>
      </pc:sldChg>
      <pc:sldChg chg="del">
        <pc:chgData name="David Shanks" userId="9a3a031f-b3c4-4e44-a0c8-7fb700d106cf" providerId="ADAL" clId="{8459CC2E-5ACC-654C-AC82-07D31A6DC9AD}" dt="2021-02-25T15:24:27.777" v="138" actId="2696"/>
        <pc:sldMkLst>
          <pc:docMk/>
          <pc:sldMk cId="139161112" sldId="262"/>
        </pc:sldMkLst>
      </pc:sldChg>
      <pc:sldChg chg="del">
        <pc:chgData name="David Shanks" userId="9a3a031f-b3c4-4e44-a0c8-7fb700d106cf" providerId="ADAL" clId="{8459CC2E-5ACC-654C-AC82-07D31A6DC9AD}" dt="2021-02-25T15:24:49.424" v="140" actId="2696"/>
        <pc:sldMkLst>
          <pc:docMk/>
          <pc:sldMk cId="100004026" sldId="263"/>
        </pc:sldMkLst>
      </pc:sldChg>
      <pc:sldChg chg="del">
        <pc:chgData name="David Shanks" userId="9a3a031f-b3c4-4e44-a0c8-7fb700d106cf" providerId="ADAL" clId="{8459CC2E-5ACC-654C-AC82-07D31A6DC9AD}" dt="2021-02-25T15:24:46.675" v="139" actId="2696"/>
        <pc:sldMkLst>
          <pc:docMk/>
          <pc:sldMk cId="3035311645" sldId="264"/>
        </pc:sldMkLst>
      </pc:sldChg>
      <pc:sldChg chg="del">
        <pc:chgData name="David Shanks" userId="9a3a031f-b3c4-4e44-a0c8-7fb700d106cf" providerId="ADAL" clId="{8459CC2E-5ACC-654C-AC82-07D31A6DC9AD}" dt="2021-02-25T15:25:04.539" v="152" actId="2696"/>
        <pc:sldMkLst>
          <pc:docMk/>
          <pc:sldMk cId="561921122" sldId="267"/>
        </pc:sldMkLst>
      </pc:sldChg>
      <pc:sldChg chg="add mod ord modTransition modShow">
        <pc:chgData name="David Shanks" userId="9a3a031f-b3c4-4e44-a0c8-7fb700d106cf" providerId="ADAL" clId="{8459CC2E-5ACC-654C-AC82-07D31A6DC9AD}" dt="2021-03-22T23:43:23.548" v="12859" actId="20578"/>
        <pc:sldMkLst>
          <pc:docMk/>
          <pc:sldMk cId="4231715893" sldId="312"/>
        </pc:sldMkLst>
      </pc:sldChg>
      <pc:sldChg chg="del">
        <pc:chgData name="David Shanks" userId="9a3a031f-b3c4-4e44-a0c8-7fb700d106cf" providerId="ADAL" clId="{8459CC2E-5ACC-654C-AC82-07D31A6DC9AD}" dt="2021-02-25T15:24:27.076" v="135" actId="2696"/>
        <pc:sldMkLst>
          <pc:docMk/>
          <pc:sldMk cId="1440544666" sldId="313"/>
        </pc:sldMkLst>
      </pc:sldChg>
      <pc:sldChg chg="del">
        <pc:chgData name="David Shanks" userId="9a3a031f-b3c4-4e44-a0c8-7fb700d106cf" providerId="ADAL" clId="{8459CC2E-5ACC-654C-AC82-07D31A6DC9AD}" dt="2021-02-25T15:24:27.255" v="136" actId="2696"/>
        <pc:sldMkLst>
          <pc:docMk/>
          <pc:sldMk cId="341636079" sldId="314"/>
        </pc:sldMkLst>
      </pc:sldChg>
      <pc:sldChg chg="del">
        <pc:chgData name="David Shanks" userId="9a3a031f-b3c4-4e44-a0c8-7fb700d106cf" providerId="ADAL" clId="{8459CC2E-5ACC-654C-AC82-07D31A6DC9AD}" dt="2021-02-25T15:24:27.492" v="137" actId="2696"/>
        <pc:sldMkLst>
          <pc:docMk/>
          <pc:sldMk cId="2599356021" sldId="315"/>
        </pc:sldMkLst>
      </pc:sldChg>
      <pc:sldChg chg="del">
        <pc:chgData name="David Shanks" userId="9a3a031f-b3c4-4e44-a0c8-7fb700d106cf" providerId="ADAL" clId="{8459CC2E-5ACC-654C-AC82-07D31A6DC9AD}" dt="2021-02-25T15:24:46.675" v="139" actId="2696"/>
        <pc:sldMkLst>
          <pc:docMk/>
          <pc:sldMk cId="0" sldId="316"/>
        </pc:sldMkLst>
      </pc:sldChg>
      <pc:sldChg chg="del">
        <pc:chgData name="David Shanks" userId="9a3a031f-b3c4-4e44-a0c8-7fb700d106cf" providerId="ADAL" clId="{8459CC2E-5ACC-654C-AC82-07D31A6DC9AD}" dt="2021-02-25T15:24:46.675" v="139" actId="2696"/>
        <pc:sldMkLst>
          <pc:docMk/>
          <pc:sldMk cId="0" sldId="317"/>
        </pc:sldMkLst>
      </pc:sldChg>
      <pc:sldChg chg="del">
        <pc:chgData name="David Shanks" userId="9a3a031f-b3c4-4e44-a0c8-7fb700d106cf" providerId="ADAL" clId="{8459CC2E-5ACC-654C-AC82-07D31A6DC9AD}" dt="2021-02-25T15:24:46.675" v="139" actId="2696"/>
        <pc:sldMkLst>
          <pc:docMk/>
          <pc:sldMk cId="0" sldId="318"/>
        </pc:sldMkLst>
      </pc:sldChg>
      <pc:sldChg chg="del">
        <pc:chgData name="David Shanks" userId="9a3a031f-b3c4-4e44-a0c8-7fb700d106cf" providerId="ADAL" clId="{8459CC2E-5ACC-654C-AC82-07D31A6DC9AD}" dt="2021-02-25T15:24:46.675" v="139" actId="2696"/>
        <pc:sldMkLst>
          <pc:docMk/>
          <pc:sldMk cId="0" sldId="319"/>
        </pc:sldMkLst>
      </pc:sldChg>
      <pc:sldChg chg="del">
        <pc:chgData name="David Shanks" userId="9a3a031f-b3c4-4e44-a0c8-7fb700d106cf" providerId="ADAL" clId="{8459CC2E-5ACC-654C-AC82-07D31A6DC9AD}" dt="2021-02-25T15:24:46.675" v="139" actId="2696"/>
        <pc:sldMkLst>
          <pc:docMk/>
          <pc:sldMk cId="0" sldId="320"/>
        </pc:sldMkLst>
      </pc:sldChg>
      <pc:sldChg chg="addSp delSp modSp mod modTransition addAnim delAnim modAnim modNotesTx">
        <pc:chgData name="David Shanks" userId="9a3a031f-b3c4-4e44-a0c8-7fb700d106cf" providerId="ADAL" clId="{8459CC2E-5ACC-654C-AC82-07D31A6DC9AD}" dt="2021-03-22T22:26:11.754" v="11542" actId="20577"/>
        <pc:sldMkLst>
          <pc:docMk/>
          <pc:sldMk cId="1070643013" sldId="321"/>
        </pc:sldMkLst>
        <pc:spChg chg="mod">
          <ac:chgData name="David Shanks" userId="9a3a031f-b3c4-4e44-a0c8-7fb700d106cf" providerId="ADAL" clId="{8459CC2E-5ACC-654C-AC82-07D31A6DC9AD}" dt="2021-03-21T19:21:33.355" v="7608" actId="20577"/>
          <ac:spMkLst>
            <pc:docMk/>
            <pc:sldMk cId="1070643013" sldId="321"/>
            <ac:spMk id="2" creationId="{00000000-0000-0000-0000-000000000000}"/>
          </ac:spMkLst>
        </pc:spChg>
        <pc:spChg chg="del">
          <ac:chgData name="David Shanks" userId="9a3a031f-b3c4-4e44-a0c8-7fb700d106cf" providerId="ADAL" clId="{8459CC2E-5ACC-654C-AC82-07D31A6DC9AD}" dt="2021-02-25T15:25:53.109" v="192" actId="478"/>
          <ac:spMkLst>
            <pc:docMk/>
            <pc:sldMk cId="1070643013" sldId="321"/>
            <ac:spMk id="4" creationId="{A316DD52-7894-4A75-969C-CA0645DA2978}"/>
          </ac:spMkLst>
        </pc:spChg>
        <pc:spChg chg="mod">
          <ac:chgData name="David Shanks" userId="9a3a031f-b3c4-4e44-a0c8-7fb700d106cf" providerId="ADAL" clId="{8459CC2E-5ACC-654C-AC82-07D31A6DC9AD}" dt="2021-03-21T19:24:45.037" v="7665" actId="20577"/>
          <ac:spMkLst>
            <pc:docMk/>
            <pc:sldMk cId="1070643013" sldId="321"/>
            <ac:spMk id="6" creationId="{EF8CDABB-FE34-9B40-A7AC-9470E22856BF}"/>
          </ac:spMkLst>
        </pc:spChg>
        <pc:spChg chg="add mod">
          <ac:chgData name="David Shanks" userId="9a3a031f-b3c4-4e44-a0c8-7fb700d106cf" providerId="ADAL" clId="{8459CC2E-5ACC-654C-AC82-07D31A6DC9AD}" dt="2021-03-22T22:22:13.503" v="11343" actId="1076"/>
          <ac:spMkLst>
            <pc:docMk/>
            <pc:sldMk cId="1070643013" sldId="321"/>
            <ac:spMk id="7" creationId="{42A9E69A-AD48-B64C-A3DB-06F81F991D74}"/>
          </ac:spMkLst>
        </pc:spChg>
        <pc:spChg chg="add del mod">
          <ac:chgData name="David Shanks" userId="9a3a031f-b3c4-4e44-a0c8-7fb700d106cf" providerId="ADAL" clId="{8459CC2E-5ACC-654C-AC82-07D31A6DC9AD}" dt="2021-03-08T16:37:52.540" v="2866" actId="478"/>
          <ac:spMkLst>
            <pc:docMk/>
            <pc:sldMk cId="1070643013" sldId="321"/>
            <ac:spMk id="8" creationId="{3ECA2DDE-5DC6-CE4A-A8AF-075E7590E27E}"/>
          </ac:spMkLst>
        </pc:spChg>
        <pc:spChg chg="add mod">
          <ac:chgData name="David Shanks" userId="9a3a031f-b3c4-4e44-a0c8-7fb700d106cf" providerId="ADAL" clId="{8459CC2E-5ACC-654C-AC82-07D31A6DC9AD}" dt="2021-03-22T22:25:51.719" v="11529" actId="20577"/>
          <ac:spMkLst>
            <pc:docMk/>
            <pc:sldMk cId="1070643013" sldId="321"/>
            <ac:spMk id="9" creationId="{7DDDB3C4-28FC-3348-98FE-18BE1521F962}"/>
          </ac:spMkLst>
        </pc:spChg>
        <pc:picChg chg="add del mod">
          <ac:chgData name="David Shanks" userId="9a3a031f-b3c4-4e44-a0c8-7fb700d106cf" providerId="ADAL" clId="{8459CC2E-5ACC-654C-AC82-07D31A6DC9AD}" dt="2021-03-21T19:30:39.726" v="7699" actId="478"/>
          <ac:picMkLst>
            <pc:docMk/>
            <pc:sldMk cId="1070643013" sldId="321"/>
            <ac:picMk id="3" creationId="{22DD3D7F-CE13-0744-A768-44163C219FF8}"/>
          </ac:picMkLst>
        </pc:picChg>
        <pc:picChg chg="add del mod">
          <ac:chgData name="David Shanks" userId="9a3a031f-b3c4-4e44-a0c8-7fb700d106cf" providerId="ADAL" clId="{8459CC2E-5ACC-654C-AC82-07D31A6DC9AD}" dt="2021-03-08T16:37:49.839" v="2865" actId="478"/>
          <ac:picMkLst>
            <pc:docMk/>
            <pc:sldMk cId="1070643013" sldId="321"/>
            <ac:picMk id="4" creationId="{9A6BF67E-71B0-C643-BA47-3C9B45EF8C1C}"/>
          </ac:picMkLst>
        </pc:picChg>
        <pc:picChg chg="mod">
          <ac:chgData name="David Shanks" userId="9a3a031f-b3c4-4e44-a0c8-7fb700d106cf" providerId="ADAL" clId="{8459CC2E-5ACC-654C-AC82-07D31A6DC9AD}" dt="2021-03-18T12:54:16.747" v="5339" actId="1076"/>
          <ac:picMkLst>
            <pc:docMk/>
            <pc:sldMk cId="1070643013" sldId="321"/>
            <ac:picMk id="4" creationId="{F447EAFB-F4B8-431F-BFAF-0F160E6D2702}"/>
          </ac:picMkLst>
        </pc:picChg>
        <pc:picChg chg="add del mod">
          <ac:chgData name="David Shanks" userId="9a3a031f-b3c4-4e44-a0c8-7fb700d106cf" providerId="ADAL" clId="{8459CC2E-5ACC-654C-AC82-07D31A6DC9AD}" dt="2021-03-22T22:22:21.357" v="11345" actId="478"/>
          <ac:picMkLst>
            <pc:docMk/>
            <pc:sldMk cId="1070643013" sldId="321"/>
            <ac:picMk id="8" creationId="{9625DB38-7BB6-F74A-9FB2-1B8AC219C5B5}"/>
          </ac:picMkLst>
        </pc:picChg>
        <pc:picChg chg="add mod">
          <ac:chgData name="David Shanks" userId="9a3a031f-b3c4-4e44-a0c8-7fb700d106cf" providerId="ADAL" clId="{8459CC2E-5ACC-654C-AC82-07D31A6DC9AD}" dt="2021-03-18T12:59:21.916" v="5450" actId="167"/>
          <ac:picMkLst>
            <pc:docMk/>
            <pc:sldMk cId="1070643013" sldId="321"/>
            <ac:picMk id="4098" creationId="{77C98930-D7C1-4548-8B98-B8B0A113BD22}"/>
          </ac:picMkLst>
        </pc:picChg>
      </pc:sldChg>
      <pc:sldChg chg="addSp delSp modSp add mod modTransition modNotesTx">
        <pc:chgData name="David Shanks" userId="9a3a031f-b3c4-4e44-a0c8-7fb700d106cf" providerId="ADAL" clId="{8459CC2E-5ACC-654C-AC82-07D31A6DC9AD}" dt="2021-03-22T23:49:52.920" v="13102" actId="20577"/>
        <pc:sldMkLst>
          <pc:docMk/>
          <pc:sldMk cId="256922191" sldId="322"/>
        </pc:sldMkLst>
        <pc:spChg chg="mod">
          <ac:chgData name="David Shanks" userId="9a3a031f-b3c4-4e44-a0c8-7fb700d106cf" providerId="ADAL" clId="{8459CC2E-5ACC-654C-AC82-07D31A6DC9AD}" dt="2021-03-21T20:18:58.211" v="9843" actId="20577"/>
          <ac:spMkLst>
            <pc:docMk/>
            <pc:sldMk cId="256922191" sldId="322"/>
            <ac:spMk id="2" creationId="{00000000-0000-0000-0000-000000000000}"/>
          </ac:spMkLst>
        </pc:spChg>
        <pc:spChg chg="del mod">
          <ac:chgData name="David Shanks" userId="9a3a031f-b3c4-4e44-a0c8-7fb700d106cf" providerId="ADAL" clId="{8459CC2E-5ACC-654C-AC82-07D31A6DC9AD}" dt="2021-03-08T09:21:21.057" v="1793" actId="478"/>
          <ac:spMkLst>
            <pc:docMk/>
            <pc:sldMk cId="256922191" sldId="322"/>
            <ac:spMk id="4" creationId="{A316DD52-7894-4A75-969C-CA0645DA2978}"/>
          </ac:spMkLst>
        </pc:spChg>
        <pc:spChg chg="del mod">
          <ac:chgData name="David Shanks" userId="9a3a031f-b3c4-4e44-a0c8-7fb700d106cf" providerId="ADAL" clId="{8459CC2E-5ACC-654C-AC82-07D31A6DC9AD}" dt="2021-03-08T22:55:42.725" v="4291" actId="478"/>
          <ac:spMkLst>
            <pc:docMk/>
            <pc:sldMk cId="256922191" sldId="322"/>
            <ac:spMk id="6" creationId="{EF8CDABB-FE34-9B40-A7AC-9470E22856BF}"/>
          </ac:spMkLst>
        </pc:spChg>
        <pc:spChg chg="add mod">
          <ac:chgData name="David Shanks" userId="9a3a031f-b3c4-4e44-a0c8-7fb700d106cf" providerId="ADAL" clId="{8459CC2E-5ACC-654C-AC82-07D31A6DC9AD}" dt="2021-03-21T20:43:35.151" v="10558" actId="1076"/>
          <ac:spMkLst>
            <pc:docMk/>
            <pc:sldMk cId="256922191" sldId="322"/>
            <ac:spMk id="7" creationId="{E60B1364-0D43-154B-98F5-EBCBB08C4BBF}"/>
          </ac:spMkLst>
        </pc:spChg>
        <pc:picChg chg="add mod">
          <ac:chgData name="David Shanks" userId="9a3a031f-b3c4-4e44-a0c8-7fb700d106cf" providerId="ADAL" clId="{8459CC2E-5ACC-654C-AC82-07D31A6DC9AD}" dt="2021-03-21T20:45:08.859" v="10566" actId="166"/>
          <ac:picMkLst>
            <pc:docMk/>
            <pc:sldMk cId="256922191" sldId="322"/>
            <ac:picMk id="3" creationId="{78482B4F-1179-9F4D-8257-6E8A6834FB67}"/>
          </ac:picMkLst>
        </pc:picChg>
        <pc:picChg chg="add mod">
          <ac:chgData name="David Shanks" userId="9a3a031f-b3c4-4e44-a0c8-7fb700d106cf" providerId="ADAL" clId="{8459CC2E-5ACC-654C-AC82-07D31A6DC9AD}" dt="2021-03-21T20:45:01.314" v="10564" actId="1076"/>
          <ac:picMkLst>
            <pc:docMk/>
            <pc:sldMk cId="256922191" sldId="322"/>
            <ac:picMk id="4" creationId="{E1271E72-C1E3-EF4E-B2D8-D76162678B61}"/>
          </ac:picMkLst>
        </pc:picChg>
        <pc:picChg chg="add mod">
          <ac:chgData name="David Shanks" userId="9a3a031f-b3c4-4e44-a0c8-7fb700d106cf" providerId="ADAL" clId="{8459CC2E-5ACC-654C-AC82-07D31A6DC9AD}" dt="2021-03-08T23:04:58.998" v="4442" actId="1076"/>
          <ac:picMkLst>
            <pc:docMk/>
            <pc:sldMk cId="256922191" sldId="322"/>
            <ac:picMk id="1026" creationId="{DDC0BCC6-2F0E-334E-A732-D13CAD7819D1}"/>
          </ac:picMkLst>
        </pc:picChg>
      </pc:sldChg>
      <pc:sldChg chg="del">
        <pc:chgData name="David Shanks" userId="9a3a031f-b3c4-4e44-a0c8-7fb700d106cf" providerId="ADAL" clId="{8459CC2E-5ACC-654C-AC82-07D31A6DC9AD}" dt="2021-02-25T15:24:59.074" v="141" actId="2696"/>
        <pc:sldMkLst>
          <pc:docMk/>
          <pc:sldMk cId="1825833671" sldId="322"/>
        </pc:sldMkLst>
      </pc:sldChg>
      <pc:sldChg chg="new del">
        <pc:chgData name="David Shanks" userId="9a3a031f-b3c4-4e44-a0c8-7fb700d106cf" providerId="ADAL" clId="{8459CC2E-5ACC-654C-AC82-07D31A6DC9AD}" dt="2021-03-08T08:42:23.181" v="528" actId="2696"/>
        <pc:sldMkLst>
          <pc:docMk/>
          <pc:sldMk cId="302554247" sldId="323"/>
        </pc:sldMkLst>
      </pc:sldChg>
      <pc:sldChg chg="del">
        <pc:chgData name="David Shanks" userId="9a3a031f-b3c4-4e44-a0c8-7fb700d106cf" providerId="ADAL" clId="{8459CC2E-5ACC-654C-AC82-07D31A6DC9AD}" dt="2021-02-25T15:25:01.125" v="143" actId="2696"/>
        <pc:sldMkLst>
          <pc:docMk/>
          <pc:sldMk cId="894457152" sldId="323"/>
        </pc:sldMkLst>
      </pc:sldChg>
      <pc:sldChg chg="del">
        <pc:chgData name="David Shanks" userId="9a3a031f-b3c4-4e44-a0c8-7fb700d106cf" providerId="ADAL" clId="{8459CC2E-5ACC-654C-AC82-07D31A6DC9AD}" dt="2021-02-25T15:25:01.306" v="144" actId="2696"/>
        <pc:sldMkLst>
          <pc:docMk/>
          <pc:sldMk cId="13172256" sldId="324"/>
        </pc:sldMkLst>
      </pc:sldChg>
      <pc:sldChg chg="addSp delSp modSp add del mod">
        <pc:chgData name="David Shanks" userId="9a3a031f-b3c4-4e44-a0c8-7fb700d106cf" providerId="ADAL" clId="{8459CC2E-5ACC-654C-AC82-07D31A6DC9AD}" dt="2021-03-18T12:58:51.193" v="5447" actId="2696"/>
        <pc:sldMkLst>
          <pc:docMk/>
          <pc:sldMk cId="3035751235" sldId="324"/>
        </pc:sldMkLst>
        <pc:spChg chg="mod">
          <ac:chgData name="David Shanks" userId="9a3a031f-b3c4-4e44-a0c8-7fb700d106cf" providerId="ADAL" clId="{8459CC2E-5ACC-654C-AC82-07D31A6DC9AD}" dt="2021-03-08T16:46:10.649" v="2995" actId="20577"/>
          <ac:spMkLst>
            <pc:docMk/>
            <pc:sldMk cId="3035751235" sldId="324"/>
            <ac:spMk id="2" creationId="{00000000-0000-0000-0000-000000000000}"/>
          </ac:spMkLst>
        </pc:spChg>
        <pc:spChg chg="add mod">
          <ac:chgData name="David Shanks" userId="9a3a031f-b3c4-4e44-a0c8-7fb700d106cf" providerId="ADAL" clId="{8459CC2E-5ACC-654C-AC82-07D31A6DC9AD}" dt="2021-03-18T12:58:22.650" v="5442" actId="1076"/>
          <ac:spMkLst>
            <pc:docMk/>
            <pc:sldMk cId="3035751235" sldId="324"/>
            <ac:spMk id="3" creationId="{19B0D5F2-12A2-AB4C-A3F7-8849DD193BE8}"/>
          </ac:spMkLst>
        </pc:spChg>
        <pc:spChg chg="del mod">
          <ac:chgData name="David Shanks" userId="9a3a031f-b3c4-4e44-a0c8-7fb700d106cf" providerId="ADAL" clId="{8459CC2E-5ACC-654C-AC82-07D31A6DC9AD}" dt="2021-03-08T16:35:33.629" v="2836" actId="21"/>
          <ac:spMkLst>
            <pc:docMk/>
            <pc:sldMk cId="3035751235" sldId="324"/>
            <ac:spMk id="6" creationId="{EF8CDABB-FE34-9B40-A7AC-9470E22856BF}"/>
          </ac:spMkLst>
        </pc:spChg>
        <pc:spChg chg="add mod">
          <ac:chgData name="David Shanks" userId="9a3a031f-b3c4-4e44-a0c8-7fb700d106cf" providerId="ADAL" clId="{8459CC2E-5ACC-654C-AC82-07D31A6DC9AD}" dt="2021-03-08T23:38:44.021" v="5030" actId="1076"/>
          <ac:spMkLst>
            <pc:docMk/>
            <pc:sldMk cId="3035751235" sldId="324"/>
            <ac:spMk id="9" creationId="{12397423-E669-DF43-868C-EED94D5BAB3E}"/>
          </ac:spMkLst>
        </pc:spChg>
        <pc:picChg chg="add del mod">
          <ac:chgData name="David Shanks" userId="9a3a031f-b3c4-4e44-a0c8-7fb700d106cf" providerId="ADAL" clId="{8459CC2E-5ACC-654C-AC82-07D31A6DC9AD}" dt="2021-03-08T13:54:11.353" v="1956" actId="478"/>
          <ac:picMkLst>
            <pc:docMk/>
            <pc:sldMk cId="3035751235" sldId="324"/>
            <ac:picMk id="2050" creationId="{9A612720-C8D5-0B4F-A115-313A46ACAE54}"/>
          </ac:picMkLst>
        </pc:picChg>
        <pc:picChg chg="add mod">
          <ac:chgData name="David Shanks" userId="9a3a031f-b3c4-4e44-a0c8-7fb700d106cf" providerId="ADAL" clId="{8459CC2E-5ACC-654C-AC82-07D31A6DC9AD}" dt="2021-03-08T23:06:12.101" v="4454" actId="1036"/>
          <ac:picMkLst>
            <pc:docMk/>
            <pc:sldMk cId="3035751235" sldId="324"/>
            <ac:picMk id="2052" creationId="{BB5A9CF9-CD1F-354B-A5A0-EF91C2E2C18D}"/>
          </ac:picMkLst>
        </pc:picChg>
        <pc:picChg chg="add mod">
          <ac:chgData name="David Shanks" userId="9a3a031f-b3c4-4e44-a0c8-7fb700d106cf" providerId="ADAL" clId="{8459CC2E-5ACC-654C-AC82-07D31A6DC9AD}" dt="2021-03-08T23:06:12.101" v="4454" actId="1036"/>
          <ac:picMkLst>
            <pc:docMk/>
            <pc:sldMk cId="3035751235" sldId="324"/>
            <ac:picMk id="2054" creationId="{D17AC00E-B844-3948-A079-8B8E95297E84}"/>
          </ac:picMkLst>
        </pc:picChg>
      </pc:sldChg>
      <pc:sldChg chg="addSp modSp add del mod modNotesTx">
        <pc:chgData name="David Shanks" userId="9a3a031f-b3c4-4e44-a0c8-7fb700d106cf" providerId="ADAL" clId="{8459CC2E-5ACC-654C-AC82-07D31A6DC9AD}" dt="2021-03-08T16:32:23.324" v="2712" actId="2696"/>
        <pc:sldMkLst>
          <pc:docMk/>
          <pc:sldMk cId="1403608764" sldId="325"/>
        </pc:sldMkLst>
        <pc:picChg chg="add mod">
          <ac:chgData name="David Shanks" userId="9a3a031f-b3c4-4e44-a0c8-7fb700d106cf" providerId="ADAL" clId="{8459CC2E-5ACC-654C-AC82-07D31A6DC9AD}" dt="2021-03-08T09:04:34.401" v="1695" actId="1076"/>
          <ac:picMkLst>
            <pc:docMk/>
            <pc:sldMk cId="1403608764" sldId="325"/>
            <ac:picMk id="3" creationId="{BAB65614-4378-104F-A51E-6F0CFF44FB59}"/>
          </ac:picMkLst>
        </pc:picChg>
      </pc:sldChg>
      <pc:sldChg chg="del">
        <pc:chgData name="David Shanks" userId="9a3a031f-b3c4-4e44-a0c8-7fb700d106cf" providerId="ADAL" clId="{8459CC2E-5ACC-654C-AC82-07D31A6DC9AD}" dt="2021-02-25T15:25:01.791" v="145" actId="2696"/>
        <pc:sldMkLst>
          <pc:docMk/>
          <pc:sldMk cId="2437336753" sldId="325"/>
        </pc:sldMkLst>
      </pc:sldChg>
      <pc:sldChg chg="del">
        <pc:chgData name="David Shanks" userId="9a3a031f-b3c4-4e44-a0c8-7fb700d106cf" providerId="ADAL" clId="{8459CC2E-5ACC-654C-AC82-07D31A6DC9AD}" dt="2021-02-25T15:25:01.991" v="146" actId="2696"/>
        <pc:sldMkLst>
          <pc:docMk/>
          <pc:sldMk cId="206410762" sldId="326"/>
        </pc:sldMkLst>
      </pc:sldChg>
      <pc:sldChg chg="addSp delSp modSp add mod ord modTransition modShow modNotesTx">
        <pc:chgData name="David Shanks" userId="9a3a031f-b3c4-4e44-a0c8-7fb700d106cf" providerId="ADAL" clId="{8459CC2E-5ACC-654C-AC82-07D31A6DC9AD}" dt="2021-03-22T23:43:17.689" v="12858" actId="20578"/>
        <pc:sldMkLst>
          <pc:docMk/>
          <pc:sldMk cId="3738882766" sldId="326"/>
        </pc:sldMkLst>
        <pc:spChg chg="mod">
          <ac:chgData name="David Shanks" userId="9a3a031f-b3c4-4e44-a0c8-7fb700d106cf" providerId="ADAL" clId="{8459CC2E-5ACC-654C-AC82-07D31A6DC9AD}" dt="2021-03-08T09:09:00.129" v="1740" actId="20577"/>
          <ac:spMkLst>
            <pc:docMk/>
            <pc:sldMk cId="3738882766" sldId="326"/>
            <ac:spMk id="2" creationId="{00000000-0000-0000-0000-000000000000}"/>
          </ac:spMkLst>
        </pc:spChg>
        <pc:spChg chg="del mod">
          <ac:chgData name="David Shanks" userId="9a3a031f-b3c4-4e44-a0c8-7fb700d106cf" providerId="ADAL" clId="{8459CC2E-5ACC-654C-AC82-07D31A6DC9AD}" dt="2021-03-08T09:23:13.242" v="1813" actId="478"/>
          <ac:spMkLst>
            <pc:docMk/>
            <pc:sldMk cId="3738882766" sldId="326"/>
            <ac:spMk id="4" creationId="{A316DD52-7894-4A75-969C-CA0645DA2978}"/>
          </ac:spMkLst>
        </pc:spChg>
        <pc:spChg chg="add mod">
          <ac:chgData name="David Shanks" userId="9a3a031f-b3c4-4e44-a0c8-7fb700d106cf" providerId="ADAL" clId="{8459CC2E-5ACC-654C-AC82-07D31A6DC9AD}" dt="2021-03-21T20:47:06.461" v="10677"/>
          <ac:spMkLst>
            <pc:docMk/>
            <pc:sldMk cId="3738882766" sldId="326"/>
            <ac:spMk id="6" creationId="{2B394DE0-B41F-FD40-BD17-4F768F37A191}"/>
          </ac:spMkLst>
        </pc:spChg>
        <pc:spChg chg="del">
          <ac:chgData name="David Shanks" userId="9a3a031f-b3c4-4e44-a0c8-7fb700d106cf" providerId="ADAL" clId="{8459CC2E-5ACC-654C-AC82-07D31A6DC9AD}" dt="2021-03-08T17:05:56.752" v="4143" actId="478"/>
          <ac:spMkLst>
            <pc:docMk/>
            <pc:sldMk cId="3738882766" sldId="326"/>
            <ac:spMk id="6" creationId="{EF8CDABB-FE34-9B40-A7AC-9470E22856BF}"/>
          </ac:spMkLst>
        </pc:spChg>
        <pc:spChg chg="add del mod">
          <ac:chgData name="David Shanks" userId="9a3a031f-b3c4-4e44-a0c8-7fb700d106cf" providerId="ADAL" clId="{8459CC2E-5ACC-654C-AC82-07D31A6DC9AD}" dt="2021-03-08T13:50:51.174" v="1918" actId="478"/>
          <ac:spMkLst>
            <pc:docMk/>
            <pc:sldMk cId="3738882766" sldId="326"/>
            <ac:spMk id="7" creationId="{5DACFAD5-9471-E941-94EB-1F228D470F5B}"/>
          </ac:spMkLst>
        </pc:spChg>
        <pc:spChg chg="add del mod">
          <ac:chgData name="David Shanks" userId="9a3a031f-b3c4-4e44-a0c8-7fb700d106cf" providerId="ADAL" clId="{8459CC2E-5ACC-654C-AC82-07D31A6DC9AD}" dt="2021-03-21T20:47:18.898" v="10682"/>
          <ac:spMkLst>
            <pc:docMk/>
            <pc:sldMk cId="3738882766" sldId="326"/>
            <ac:spMk id="9" creationId="{D72D9062-4E98-4848-ACB8-6E190C81E7F5}"/>
          </ac:spMkLst>
        </pc:spChg>
        <pc:graphicFrameChg chg="add del mod modGraphic">
          <ac:chgData name="David Shanks" userId="9a3a031f-b3c4-4e44-a0c8-7fb700d106cf" providerId="ADAL" clId="{8459CC2E-5ACC-654C-AC82-07D31A6DC9AD}" dt="2021-03-08T17:05:47.764" v="4141" actId="478"/>
          <ac:graphicFrameMkLst>
            <pc:docMk/>
            <pc:sldMk cId="3738882766" sldId="326"/>
            <ac:graphicFrameMk id="3" creationId="{90AD01C3-0DCD-8749-A9CC-FB263AF2B628}"/>
          </ac:graphicFrameMkLst>
        </pc:graphicFrameChg>
        <pc:picChg chg="add mod">
          <ac:chgData name="David Shanks" userId="9a3a031f-b3c4-4e44-a0c8-7fb700d106cf" providerId="ADAL" clId="{8459CC2E-5ACC-654C-AC82-07D31A6DC9AD}" dt="2021-03-08T23:04:53.846" v="4441" actId="1076"/>
          <ac:picMkLst>
            <pc:docMk/>
            <pc:sldMk cId="3738882766" sldId="326"/>
            <ac:picMk id="8" creationId="{39717153-C4F9-F847-B05B-FEF03CC7A866}"/>
          </ac:picMkLst>
        </pc:picChg>
      </pc:sldChg>
      <pc:sldChg chg="del">
        <pc:chgData name="David Shanks" userId="9a3a031f-b3c4-4e44-a0c8-7fb700d106cf" providerId="ADAL" clId="{8459CC2E-5ACC-654C-AC82-07D31A6DC9AD}" dt="2021-02-25T15:25:02.982" v="150" actId="2696"/>
        <pc:sldMkLst>
          <pc:docMk/>
          <pc:sldMk cId="749113504" sldId="327"/>
        </pc:sldMkLst>
      </pc:sldChg>
      <pc:sldChg chg="new del">
        <pc:chgData name="David Shanks" userId="9a3a031f-b3c4-4e44-a0c8-7fb700d106cf" providerId="ADAL" clId="{8459CC2E-5ACC-654C-AC82-07D31A6DC9AD}" dt="2021-03-08T09:09:44.388" v="1743" actId="2696"/>
        <pc:sldMkLst>
          <pc:docMk/>
          <pc:sldMk cId="2909878655" sldId="327"/>
        </pc:sldMkLst>
      </pc:sldChg>
      <pc:sldChg chg="del">
        <pc:chgData name="David Shanks" userId="9a3a031f-b3c4-4e44-a0c8-7fb700d106cf" providerId="ADAL" clId="{8459CC2E-5ACC-654C-AC82-07D31A6DC9AD}" dt="2021-02-25T15:25:02.374" v="148" actId="2696"/>
        <pc:sldMkLst>
          <pc:docMk/>
          <pc:sldMk cId="707133050" sldId="328"/>
        </pc:sldMkLst>
      </pc:sldChg>
      <pc:sldChg chg="addSp delSp modSp add mod ord modTransition modShow modNotesTx">
        <pc:chgData name="David Shanks" userId="9a3a031f-b3c4-4e44-a0c8-7fb700d106cf" providerId="ADAL" clId="{8459CC2E-5ACC-654C-AC82-07D31A6DC9AD}" dt="2021-03-22T23:40:45.824" v="12721" actId="21"/>
        <pc:sldMkLst>
          <pc:docMk/>
          <pc:sldMk cId="4077846269" sldId="328"/>
        </pc:sldMkLst>
        <pc:spChg chg="mod">
          <ac:chgData name="David Shanks" userId="9a3a031f-b3c4-4e44-a0c8-7fb700d106cf" providerId="ADAL" clId="{8459CC2E-5ACC-654C-AC82-07D31A6DC9AD}" dt="2021-03-08T09:20:37.775" v="1771" actId="20577"/>
          <ac:spMkLst>
            <pc:docMk/>
            <pc:sldMk cId="4077846269" sldId="328"/>
            <ac:spMk id="2" creationId="{00000000-0000-0000-0000-000000000000}"/>
          </ac:spMkLst>
        </pc:spChg>
        <pc:spChg chg="del mod">
          <ac:chgData name="David Shanks" userId="9a3a031f-b3c4-4e44-a0c8-7fb700d106cf" providerId="ADAL" clId="{8459CC2E-5ACC-654C-AC82-07D31A6DC9AD}" dt="2021-03-08T16:36:21.020" v="2861" actId="478"/>
          <ac:spMkLst>
            <pc:docMk/>
            <pc:sldMk cId="4077846269" sldId="328"/>
            <ac:spMk id="4" creationId="{A316DD52-7894-4A75-969C-CA0645DA2978}"/>
          </ac:spMkLst>
        </pc:spChg>
        <pc:spChg chg="del">
          <ac:chgData name="David Shanks" userId="9a3a031f-b3c4-4e44-a0c8-7fb700d106cf" providerId="ADAL" clId="{8459CC2E-5ACC-654C-AC82-07D31A6DC9AD}" dt="2021-03-08T17:06:01.927" v="4145" actId="478"/>
          <ac:spMkLst>
            <pc:docMk/>
            <pc:sldMk cId="4077846269" sldId="328"/>
            <ac:spMk id="6" creationId="{EF8CDABB-FE34-9B40-A7AC-9470E22856BF}"/>
          </ac:spMkLst>
        </pc:spChg>
        <pc:spChg chg="add del mod">
          <ac:chgData name="David Shanks" userId="9a3a031f-b3c4-4e44-a0c8-7fb700d106cf" providerId="ADAL" clId="{8459CC2E-5ACC-654C-AC82-07D31A6DC9AD}" dt="2021-03-08T22:53:27.870" v="4201" actId="478"/>
          <ac:spMkLst>
            <pc:docMk/>
            <pc:sldMk cId="4077846269" sldId="328"/>
            <ac:spMk id="7" creationId="{8DABF2EA-340A-3B44-B50D-CCFC9253C4BF}"/>
          </ac:spMkLst>
        </pc:spChg>
        <pc:spChg chg="add mod">
          <ac:chgData name="David Shanks" userId="9a3a031f-b3c4-4e44-a0c8-7fb700d106cf" providerId="ADAL" clId="{8459CC2E-5ACC-654C-AC82-07D31A6DC9AD}" dt="2021-03-22T23:40:45.824" v="12721" actId="21"/>
          <ac:spMkLst>
            <pc:docMk/>
            <pc:sldMk cId="4077846269" sldId="328"/>
            <ac:spMk id="8" creationId="{A88CD8A2-E550-C841-A7C2-D6F645629830}"/>
          </ac:spMkLst>
        </pc:spChg>
        <pc:picChg chg="add mod">
          <ac:chgData name="David Shanks" userId="9a3a031f-b3c4-4e44-a0c8-7fb700d106cf" providerId="ADAL" clId="{8459CC2E-5ACC-654C-AC82-07D31A6DC9AD}" dt="2021-03-08T22:52:53.480" v="4175" actId="1076"/>
          <ac:picMkLst>
            <pc:docMk/>
            <pc:sldMk cId="4077846269" sldId="328"/>
            <ac:picMk id="8194" creationId="{869432E1-13B4-264B-9F5E-E2396CA8C294}"/>
          </ac:picMkLst>
        </pc:picChg>
      </pc:sldChg>
      <pc:sldChg chg="modSp new del mod">
        <pc:chgData name="David Shanks" userId="9a3a031f-b3c4-4e44-a0c8-7fb700d106cf" providerId="ADAL" clId="{8459CC2E-5ACC-654C-AC82-07D31A6DC9AD}" dt="2021-03-08T16:33:24.614" v="2720" actId="2696"/>
        <pc:sldMkLst>
          <pc:docMk/>
          <pc:sldMk cId="2927537457" sldId="329"/>
        </pc:sldMkLst>
        <pc:spChg chg="mod">
          <ac:chgData name="David Shanks" userId="9a3a031f-b3c4-4e44-a0c8-7fb700d106cf" providerId="ADAL" clId="{8459CC2E-5ACC-654C-AC82-07D31A6DC9AD}" dt="2021-03-08T13:48:49.886" v="1907" actId="404"/>
          <ac:spMkLst>
            <pc:docMk/>
            <pc:sldMk cId="2927537457" sldId="329"/>
            <ac:spMk id="2" creationId="{D962D249-1190-2B41-8F76-AC89E90C777E}"/>
          </ac:spMkLst>
        </pc:spChg>
      </pc:sldChg>
      <pc:sldChg chg="del">
        <pc:chgData name="David Shanks" userId="9a3a031f-b3c4-4e44-a0c8-7fb700d106cf" providerId="ADAL" clId="{8459CC2E-5ACC-654C-AC82-07D31A6DC9AD}" dt="2021-02-25T15:25:02.611" v="149" actId="2696"/>
        <pc:sldMkLst>
          <pc:docMk/>
          <pc:sldMk cId="3615003692" sldId="329"/>
        </pc:sldMkLst>
      </pc:sldChg>
      <pc:sldChg chg="addSp delSp modSp add mod ord modTransition modNotesTx">
        <pc:chgData name="David Shanks" userId="9a3a031f-b3c4-4e44-a0c8-7fb700d106cf" providerId="ADAL" clId="{8459CC2E-5ACC-654C-AC82-07D31A6DC9AD}" dt="2021-03-22T22:42:33.787" v="12051" actId="20577"/>
        <pc:sldMkLst>
          <pc:docMk/>
          <pc:sldMk cId="998837948" sldId="330"/>
        </pc:sldMkLst>
        <pc:spChg chg="mod">
          <ac:chgData name="David Shanks" userId="9a3a031f-b3c4-4e44-a0c8-7fb700d106cf" providerId="ADAL" clId="{8459CC2E-5ACC-654C-AC82-07D31A6DC9AD}" dt="2021-03-08T22:58:59.040" v="4345" actId="403"/>
          <ac:spMkLst>
            <pc:docMk/>
            <pc:sldMk cId="998837948" sldId="330"/>
            <ac:spMk id="2" creationId="{00000000-0000-0000-0000-000000000000}"/>
          </ac:spMkLst>
        </pc:spChg>
        <pc:spChg chg="del mod">
          <ac:chgData name="David Shanks" userId="9a3a031f-b3c4-4e44-a0c8-7fb700d106cf" providerId="ADAL" clId="{8459CC2E-5ACC-654C-AC82-07D31A6DC9AD}" dt="2021-03-08T16:38:27.392" v="2870" actId="478"/>
          <ac:spMkLst>
            <pc:docMk/>
            <pc:sldMk cId="998837948" sldId="330"/>
            <ac:spMk id="6" creationId="{EF8CDABB-FE34-9B40-A7AC-9470E22856BF}"/>
          </ac:spMkLst>
        </pc:spChg>
        <pc:spChg chg="add del mod">
          <ac:chgData name="David Shanks" userId="9a3a031f-b3c4-4e44-a0c8-7fb700d106cf" providerId="ADAL" clId="{8459CC2E-5ACC-654C-AC82-07D31A6DC9AD}" dt="2021-03-08T22:57:03.063" v="4298" actId="478"/>
          <ac:spMkLst>
            <pc:docMk/>
            <pc:sldMk cId="998837948" sldId="330"/>
            <ac:spMk id="7" creationId="{74BC9EA5-C74F-B840-80B4-2DDBD0BC56F4}"/>
          </ac:spMkLst>
        </pc:spChg>
        <pc:spChg chg="add del mod">
          <ac:chgData name="David Shanks" userId="9a3a031f-b3c4-4e44-a0c8-7fb700d106cf" providerId="ADAL" clId="{8459CC2E-5ACC-654C-AC82-07D31A6DC9AD}" dt="2021-03-21T20:03:11.105" v="9203" actId="478"/>
          <ac:spMkLst>
            <pc:docMk/>
            <pc:sldMk cId="998837948" sldId="330"/>
            <ac:spMk id="8" creationId="{36D3FBFA-A017-B543-A5D1-4A3B1555190D}"/>
          </ac:spMkLst>
        </pc:spChg>
        <pc:picChg chg="mod">
          <ac:chgData name="David Shanks" userId="9a3a031f-b3c4-4e44-a0c8-7fb700d106cf" providerId="ADAL" clId="{8459CC2E-5ACC-654C-AC82-07D31A6DC9AD}" dt="2021-03-08T16:45:19.738" v="2941" actId="1076"/>
          <ac:picMkLst>
            <pc:docMk/>
            <pc:sldMk cId="998837948" sldId="330"/>
            <ac:picMk id="5" creationId="{00000000-0000-0000-0000-000000000000}"/>
          </ac:picMkLst>
        </pc:picChg>
        <pc:picChg chg="add mod">
          <ac:chgData name="David Shanks" userId="9a3a031f-b3c4-4e44-a0c8-7fb700d106cf" providerId="ADAL" clId="{8459CC2E-5ACC-654C-AC82-07D31A6DC9AD}" dt="2021-03-21T20:17:21.237" v="9719" actId="1076"/>
          <ac:picMkLst>
            <pc:docMk/>
            <pc:sldMk cId="998837948" sldId="330"/>
            <ac:picMk id="7" creationId="{723F07F3-BB75-0641-A3B0-E37334DEEF12}"/>
          </ac:picMkLst>
        </pc:picChg>
        <pc:picChg chg="add mod">
          <ac:chgData name="David Shanks" userId="9a3a031f-b3c4-4e44-a0c8-7fb700d106cf" providerId="ADAL" clId="{8459CC2E-5ACC-654C-AC82-07D31A6DC9AD}" dt="2021-03-21T20:17:21.237" v="9719" actId="1076"/>
          <ac:picMkLst>
            <pc:docMk/>
            <pc:sldMk cId="998837948" sldId="330"/>
            <ac:picMk id="9" creationId="{981C5EFE-238E-DE4F-98E6-4F8B6AF8E233}"/>
          </ac:picMkLst>
        </pc:picChg>
        <pc:picChg chg="add mod">
          <ac:chgData name="David Shanks" userId="9a3a031f-b3c4-4e44-a0c8-7fb700d106cf" providerId="ADAL" clId="{8459CC2E-5ACC-654C-AC82-07D31A6DC9AD}" dt="2021-03-21T20:17:21.237" v="9719" actId="1076"/>
          <ac:picMkLst>
            <pc:docMk/>
            <pc:sldMk cId="998837948" sldId="330"/>
            <ac:picMk id="10" creationId="{F34E64D9-0957-5D4B-A22C-434574A3028A}"/>
          </ac:picMkLst>
        </pc:picChg>
        <pc:picChg chg="mod">
          <ac:chgData name="David Shanks" userId="9a3a031f-b3c4-4e44-a0c8-7fb700d106cf" providerId="ADAL" clId="{8459CC2E-5ACC-654C-AC82-07D31A6DC9AD}" dt="2021-03-21T20:17:21.237" v="9719" actId="1076"/>
          <ac:picMkLst>
            <pc:docMk/>
            <pc:sldMk cId="998837948" sldId="330"/>
            <ac:picMk id="2050" creationId="{9A612720-C8D5-0B4F-A115-313A46ACAE54}"/>
          </ac:picMkLst>
        </pc:picChg>
        <pc:picChg chg="add del mod">
          <ac:chgData name="David Shanks" userId="9a3a031f-b3c4-4e44-a0c8-7fb700d106cf" providerId="ADAL" clId="{8459CC2E-5ACC-654C-AC82-07D31A6DC9AD}" dt="2021-03-08T22:57:03.063" v="4298" actId="478"/>
          <ac:picMkLst>
            <pc:docMk/>
            <pc:sldMk cId="998837948" sldId="330"/>
            <ac:picMk id="3074" creationId="{D1E2B8C9-FAE4-2640-9E1E-EA2D5AF958CC}"/>
          </ac:picMkLst>
        </pc:picChg>
      </pc:sldChg>
      <pc:sldChg chg="del">
        <pc:chgData name="David Shanks" userId="9a3a031f-b3c4-4e44-a0c8-7fb700d106cf" providerId="ADAL" clId="{8459CC2E-5ACC-654C-AC82-07D31A6DC9AD}" dt="2021-02-25T15:25:02.183" v="147" actId="2696"/>
        <pc:sldMkLst>
          <pc:docMk/>
          <pc:sldMk cId="1539612764" sldId="330"/>
        </pc:sldMkLst>
      </pc:sldChg>
      <pc:sldChg chg="del">
        <pc:chgData name="David Shanks" userId="9a3a031f-b3c4-4e44-a0c8-7fb700d106cf" providerId="ADAL" clId="{8459CC2E-5ACC-654C-AC82-07D31A6DC9AD}" dt="2021-02-25T15:25:04.180" v="151" actId="2696"/>
        <pc:sldMkLst>
          <pc:docMk/>
          <pc:sldMk cId="22139753" sldId="331"/>
        </pc:sldMkLst>
      </pc:sldChg>
      <pc:sldChg chg="addSp delSp modSp add mod modTransition delAnim modAnim modNotesTx">
        <pc:chgData name="David Shanks" userId="9a3a031f-b3c4-4e44-a0c8-7fb700d106cf" providerId="ADAL" clId="{8459CC2E-5ACC-654C-AC82-07D31A6DC9AD}" dt="2021-03-22T23:48:15.686" v="13025" actId="20577"/>
        <pc:sldMkLst>
          <pc:docMk/>
          <pc:sldMk cId="3489212392" sldId="331"/>
        </pc:sldMkLst>
        <pc:spChg chg="mod">
          <ac:chgData name="David Shanks" userId="9a3a031f-b3c4-4e44-a0c8-7fb700d106cf" providerId="ADAL" clId="{8459CC2E-5ACC-654C-AC82-07D31A6DC9AD}" dt="2021-03-08T16:22:14.098" v="2140" actId="20577"/>
          <ac:spMkLst>
            <pc:docMk/>
            <pc:sldMk cId="3489212392" sldId="331"/>
            <ac:spMk id="2" creationId="{00000000-0000-0000-0000-000000000000}"/>
          </ac:spMkLst>
        </pc:spChg>
        <pc:spChg chg="add mod">
          <ac:chgData name="David Shanks" userId="9a3a031f-b3c4-4e44-a0c8-7fb700d106cf" providerId="ADAL" clId="{8459CC2E-5ACC-654C-AC82-07D31A6DC9AD}" dt="2021-03-21T20:52:05.956" v="11072" actId="1076"/>
          <ac:spMkLst>
            <pc:docMk/>
            <pc:sldMk cId="3489212392" sldId="331"/>
            <ac:spMk id="3" creationId="{42F30688-56C7-2E4D-A4A5-18D773C18750}"/>
          </ac:spMkLst>
        </pc:spChg>
        <pc:spChg chg="mod">
          <ac:chgData name="David Shanks" userId="9a3a031f-b3c4-4e44-a0c8-7fb700d106cf" providerId="ADAL" clId="{8459CC2E-5ACC-654C-AC82-07D31A6DC9AD}" dt="2021-03-21T19:32:03.352" v="7707" actId="1076"/>
          <ac:spMkLst>
            <pc:docMk/>
            <pc:sldMk cId="3489212392" sldId="331"/>
            <ac:spMk id="6" creationId="{EF8CDABB-FE34-9B40-A7AC-9470E22856BF}"/>
          </ac:spMkLst>
        </pc:spChg>
        <pc:spChg chg="mod topLvl">
          <ac:chgData name="David Shanks" userId="9a3a031f-b3c4-4e44-a0c8-7fb700d106cf" providerId="ADAL" clId="{8459CC2E-5ACC-654C-AC82-07D31A6DC9AD}" dt="2021-03-08T23:36:26.725" v="4931" actId="1037"/>
          <ac:spMkLst>
            <pc:docMk/>
            <pc:sldMk cId="3489212392" sldId="331"/>
            <ac:spMk id="8" creationId="{3ECA2DDE-5DC6-CE4A-A8AF-075E7590E27E}"/>
          </ac:spMkLst>
        </pc:spChg>
        <pc:spChg chg="add mod">
          <ac:chgData name="David Shanks" userId="9a3a031f-b3c4-4e44-a0c8-7fb700d106cf" providerId="ADAL" clId="{8459CC2E-5ACC-654C-AC82-07D31A6DC9AD}" dt="2021-03-21T20:52:08.330" v="11073" actId="1076"/>
          <ac:spMkLst>
            <pc:docMk/>
            <pc:sldMk cId="3489212392" sldId="331"/>
            <ac:spMk id="9" creationId="{6EFE6E66-EED4-A94D-8DC0-011218B896AD}"/>
          </ac:spMkLst>
        </pc:spChg>
        <pc:spChg chg="add mod">
          <ac:chgData name="David Shanks" userId="9a3a031f-b3c4-4e44-a0c8-7fb700d106cf" providerId="ADAL" clId="{8459CC2E-5ACC-654C-AC82-07D31A6DC9AD}" dt="2021-03-21T20:48:59.005" v="10841" actId="1076"/>
          <ac:spMkLst>
            <pc:docMk/>
            <pc:sldMk cId="3489212392" sldId="331"/>
            <ac:spMk id="10" creationId="{8A7AEE34-C679-B441-ADA7-BB3C515CFC10}"/>
          </ac:spMkLst>
        </pc:spChg>
        <pc:spChg chg="add mod">
          <ac:chgData name="David Shanks" userId="9a3a031f-b3c4-4e44-a0c8-7fb700d106cf" providerId="ADAL" clId="{8459CC2E-5ACC-654C-AC82-07D31A6DC9AD}" dt="2021-03-21T19:40:38.094" v="7910" actId="1076"/>
          <ac:spMkLst>
            <pc:docMk/>
            <pc:sldMk cId="3489212392" sldId="331"/>
            <ac:spMk id="11" creationId="{B213D379-9E46-AD45-A094-97026E5BC9B5}"/>
          </ac:spMkLst>
        </pc:spChg>
        <pc:spChg chg="add mod">
          <ac:chgData name="David Shanks" userId="9a3a031f-b3c4-4e44-a0c8-7fb700d106cf" providerId="ADAL" clId="{8459CC2E-5ACC-654C-AC82-07D31A6DC9AD}" dt="2021-03-21T20:52:09.917" v="11074" actId="1076"/>
          <ac:spMkLst>
            <pc:docMk/>
            <pc:sldMk cId="3489212392" sldId="331"/>
            <ac:spMk id="12" creationId="{B8793C7D-05FA-E94B-96B4-1E410CF0339D}"/>
          </ac:spMkLst>
        </pc:spChg>
        <pc:spChg chg="add mod">
          <ac:chgData name="David Shanks" userId="9a3a031f-b3c4-4e44-a0c8-7fb700d106cf" providerId="ADAL" clId="{8459CC2E-5ACC-654C-AC82-07D31A6DC9AD}" dt="2021-03-21T20:49:00.905" v="10842" actId="1076"/>
          <ac:spMkLst>
            <pc:docMk/>
            <pc:sldMk cId="3489212392" sldId="331"/>
            <ac:spMk id="13" creationId="{447CF5B9-41A4-F24D-B090-68C4E0FD415B}"/>
          </ac:spMkLst>
        </pc:spChg>
        <pc:spChg chg="add mod">
          <ac:chgData name="David Shanks" userId="9a3a031f-b3c4-4e44-a0c8-7fb700d106cf" providerId="ADAL" clId="{8459CC2E-5ACC-654C-AC82-07D31A6DC9AD}" dt="2021-03-21T20:48:57.508" v="10840" actId="1076"/>
          <ac:spMkLst>
            <pc:docMk/>
            <pc:sldMk cId="3489212392" sldId="331"/>
            <ac:spMk id="14" creationId="{29674C84-C8E4-794B-A354-E2C0BE9703F5}"/>
          </ac:spMkLst>
        </pc:spChg>
        <pc:spChg chg="add mod">
          <ac:chgData name="David Shanks" userId="9a3a031f-b3c4-4e44-a0c8-7fb700d106cf" providerId="ADAL" clId="{8459CC2E-5ACC-654C-AC82-07D31A6DC9AD}" dt="2021-03-21T20:01:18.120" v="9039" actId="1076"/>
          <ac:spMkLst>
            <pc:docMk/>
            <pc:sldMk cId="3489212392" sldId="331"/>
            <ac:spMk id="15" creationId="{BB421462-1285-FF40-BAFE-340D3FE35EF3}"/>
          </ac:spMkLst>
        </pc:spChg>
        <pc:spChg chg="add mod">
          <ac:chgData name="David Shanks" userId="9a3a031f-b3c4-4e44-a0c8-7fb700d106cf" providerId="ADAL" clId="{8459CC2E-5ACC-654C-AC82-07D31A6DC9AD}" dt="2021-03-21T20:52:03.245" v="11071" actId="14100"/>
          <ac:spMkLst>
            <pc:docMk/>
            <pc:sldMk cId="3489212392" sldId="331"/>
            <ac:spMk id="18" creationId="{8A490F3A-976B-AB48-BD81-918148F61940}"/>
          </ac:spMkLst>
        </pc:spChg>
        <pc:grpChg chg="add del mod">
          <ac:chgData name="David Shanks" userId="9a3a031f-b3c4-4e44-a0c8-7fb700d106cf" providerId="ADAL" clId="{8459CC2E-5ACC-654C-AC82-07D31A6DC9AD}" dt="2021-03-08T23:36:17.637" v="4925" actId="165"/>
          <ac:grpSpMkLst>
            <pc:docMk/>
            <pc:sldMk cId="3489212392" sldId="331"/>
            <ac:grpSpMk id="3" creationId="{F50501EA-8760-CE4D-87ED-94180DE3F327}"/>
          </ac:grpSpMkLst>
        </pc:grpChg>
        <pc:grpChg chg="add mod">
          <ac:chgData name="David Shanks" userId="9a3a031f-b3c4-4e44-a0c8-7fb700d106cf" providerId="ADAL" clId="{8459CC2E-5ACC-654C-AC82-07D31A6DC9AD}" dt="2021-03-21T19:43:08.652" v="8153" actId="1076"/>
          <ac:grpSpMkLst>
            <pc:docMk/>
            <pc:sldMk cId="3489212392" sldId="331"/>
            <ac:grpSpMk id="7" creationId="{507AF33D-3100-DD49-9974-B8909B5CB12F}"/>
          </ac:grpSpMkLst>
        </pc:grpChg>
        <pc:picChg chg="mod topLvl">
          <ac:chgData name="David Shanks" userId="9a3a031f-b3c4-4e44-a0c8-7fb700d106cf" providerId="ADAL" clId="{8459CC2E-5ACC-654C-AC82-07D31A6DC9AD}" dt="2021-03-08T23:36:17.637" v="4925" actId="165"/>
          <ac:picMkLst>
            <pc:docMk/>
            <pc:sldMk cId="3489212392" sldId="331"/>
            <ac:picMk id="4" creationId="{9A6BF67E-71B0-C643-BA47-3C9B45EF8C1C}"/>
          </ac:picMkLst>
        </pc:picChg>
        <pc:picChg chg="del">
          <ac:chgData name="David Shanks" userId="9a3a031f-b3c4-4e44-a0c8-7fb700d106cf" providerId="ADAL" clId="{8459CC2E-5ACC-654C-AC82-07D31A6DC9AD}" dt="2021-03-21T19:31:43.827" v="7701" actId="478"/>
          <ac:picMkLst>
            <pc:docMk/>
            <pc:sldMk cId="3489212392" sldId="331"/>
            <ac:picMk id="5" creationId="{00000000-0000-0000-0000-000000000000}"/>
          </ac:picMkLst>
        </pc:picChg>
        <pc:picChg chg="add del mod">
          <ac:chgData name="David Shanks" userId="9a3a031f-b3c4-4e44-a0c8-7fb700d106cf" providerId="ADAL" clId="{8459CC2E-5ACC-654C-AC82-07D31A6DC9AD}" dt="2021-03-21T19:30:45.819" v="7700" actId="478"/>
          <ac:picMkLst>
            <pc:docMk/>
            <pc:sldMk cId="3489212392" sldId="331"/>
            <ac:picMk id="16" creationId="{93C27CFE-F040-BE4C-9FCE-C9D087D23B65}"/>
          </ac:picMkLst>
        </pc:picChg>
        <pc:picChg chg="add del mod">
          <ac:chgData name="David Shanks" userId="9a3a031f-b3c4-4e44-a0c8-7fb700d106cf" providerId="ADAL" clId="{8459CC2E-5ACC-654C-AC82-07D31A6DC9AD}" dt="2021-03-21T19:37:10.907" v="7716"/>
          <ac:picMkLst>
            <pc:docMk/>
            <pc:sldMk cId="3489212392" sldId="331"/>
            <ac:picMk id="17" creationId="{7223049F-8F56-2D46-BEB9-628F68AC818C}"/>
          </ac:picMkLst>
        </pc:picChg>
        <pc:picChg chg="del">
          <ac:chgData name="David Shanks" userId="9a3a031f-b3c4-4e44-a0c8-7fb700d106cf" providerId="ADAL" clId="{8459CC2E-5ACC-654C-AC82-07D31A6DC9AD}" dt="2021-03-08T16:19:33.130" v="2016" actId="478"/>
          <ac:picMkLst>
            <pc:docMk/>
            <pc:sldMk cId="3489212392" sldId="331"/>
            <ac:picMk id="4098" creationId="{77C98930-D7C1-4548-8B98-B8B0A113BD22}"/>
          </ac:picMkLst>
        </pc:picChg>
      </pc:sldChg>
      <pc:sldChg chg="new del">
        <pc:chgData name="David Shanks" userId="9a3a031f-b3c4-4e44-a0c8-7fb700d106cf" providerId="ADAL" clId="{8459CC2E-5ACC-654C-AC82-07D31A6DC9AD}" dt="2021-03-08T16:32:45.286" v="2716" actId="2696"/>
        <pc:sldMkLst>
          <pc:docMk/>
          <pc:sldMk cId="3574026367" sldId="332"/>
        </pc:sldMkLst>
      </pc:sldChg>
      <pc:sldChg chg="addSp delSp modSp add mod modTransition modShow modNotesTx">
        <pc:chgData name="David Shanks" userId="9a3a031f-b3c4-4e44-a0c8-7fb700d106cf" providerId="ADAL" clId="{8459CC2E-5ACC-654C-AC82-07D31A6DC9AD}" dt="2021-03-22T23:53:50.322" v="13113" actId="20577"/>
        <pc:sldMkLst>
          <pc:docMk/>
          <pc:sldMk cId="1246768744" sldId="333"/>
        </pc:sldMkLst>
        <pc:spChg chg="mod">
          <ac:chgData name="David Shanks" userId="9a3a031f-b3c4-4e44-a0c8-7fb700d106cf" providerId="ADAL" clId="{8459CC2E-5ACC-654C-AC82-07D31A6DC9AD}" dt="2021-03-08T16:34:19.461" v="2772" actId="404"/>
          <ac:spMkLst>
            <pc:docMk/>
            <pc:sldMk cId="1246768744" sldId="333"/>
            <ac:spMk id="2" creationId="{00000000-0000-0000-0000-000000000000}"/>
          </ac:spMkLst>
        </pc:spChg>
        <pc:spChg chg="add del mod">
          <ac:chgData name="David Shanks" userId="9a3a031f-b3c4-4e44-a0c8-7fb700d106cf" providerId="ADAL" clId="{8459CC2E-5ACC-654C-AC82-07D31A6DC9AD}" dt="2021-03-08T16:34:24.770" v="2774" actId="478"/>
          <ac:spMkLst>
            <pc:docMk/>
            <pc:sldMk cId="1246768744" sldId="333"/>
            <ac:spMk id="3" creationId="{F3D55AC4-99F1-6B4B-9AAC-48A5AACBDE7B}"/>
          </ac:spMkLst>
        </pc:spChg>
        <pc:spChg chg="del">
          <ac:chgData name="David Shanks" userId="9a3a031f-b3c4-4e44-a0c8-7fb700d106cf" providerId="ADAL" clId="{8459CC2E-5ACC-654C-AC82-07D31A6DC9AD}" dt="2021-03-08T16:34:22.644" v="2773" actId="478"/>
          <ac:spMkLst>
            <pc:docMk/>
            <pc:sldMk cId="1246768744" sldId="333"/>
            <ac:spMk id="4" creationId="{A316DD52-7894-4A75-969C-CA0645DA2978}"/>
          </ac:spMkLst>
        </pc:spChg>
        <pc:spChg chg="del">
          <ac:chgData name="David Shanks" userId="9a3a031f-b3c4-4e44-a0c8-7fb700d106cf" providerId="ADAL" clId="{8459CC2E-5ACC-654C-AC82-07D31A6DC9AD}" dt="2021-03-08T16:34:26.446" v="2775" actId="478"/>
          <ac:spMkLst>
            <pc:docMk/>
            <pc:sldMk cId="1246768744" sldId="333"/>
            <ac:spMk id="6" creationId="{EF8CDABB-FE34-9B40-A7AC-9470E22856BF}"/>
          </ac:spMkLst>
        </pc:spChg>
        <pc:spChg chg="add mod">
          <ac:chgData name="David Shanks" userId="9a3a031f-b3c4-4e44-a0c8-7fb700d106cf" providerId="ADAL" clId="{8459CC2E-5ACC-654C-AC82-07D31A6DC9AD}" dt="2021-03-22T23:53:50.322" v="13113" actId="20577"/>
          <ac:spMkLst>
            <pc:docMk/>
            <pc:sldMk cId="1246768744" sldId="333"/>
            <ac:spMk id="7" creationId="{FA4BBC97-59B9-D545-BD3D-642F974D54DC}"/>
          </ac:spMkLst>
        </pc:spChg>
      </pc:sldChg>
      <pc:sldChg chg="delSp modSp add del mod">
        <pc:chgData name="David Shanks" userId="9a3a031f-b3c4-4e44-a0c8-7fb700d106cf" providerId="ADAL" clId="{8459CC2E-5ACC-654C-AC82-07D31A6DC9AD}" dt="2021-03-08T16:36:02.171" v="2860" actId="2696"/>
        <pc:sldMkLst>
          <pc:docMk/>
          <pc:sldMk cId="2160139737" sldId="334"/>
        </pc:sldMkLst>
        <pc:spChg chg="del mod">
          <ac:chgData name="David Shanks" userId="9a3a031f-b3c4-4e44-a0c8-7fb700d106cf" providerId="ADAL" clId="{8459CC2E-5ACC-654C-AC82-07D31A6DC9AD}" dt="2021-03-08T16:35:04.887" v="2806"/>
          <ac:spMkLst>
            <pc:docMk/>
            <pc:sldMk cId="2160139737" sldId="334"/>
            <ac:spMk id="3" creationId="{F3D55AC4-99F1-6B4B-9AAC-48A5AACBDE7B}"/>
          </ac:spMkLst>
        </pc:spChg>
        <pc:spChg chg="del">
          <ac:chgData name="David Shanks" userId="9a3a031f-b3c4-4e44-a0c8-7fb700d106cf" providerId="ADAL" clId="{8459CC2E-5ACC-654C-AC82-07D31A6DC9AD}" dt="2021-03-08T16:35:07.725" v="2807" actId="478"/>
          <ac:spMkLst>
            <pc:docMk/>
            <pc:sldMk cId="2160139737" sldId="334"/>
            <ac:spMk id="4" creationId="{A316DD52-7894-4A75-969C-CA0645DA2978}"/>
          </ac:spMkLst>
        </pc:spChg>
      </pc:sldChg>
      <pc:sldChg chg="addSp delSp modSp add mod modTransition modNotesTx">
        <pc:chgData name="David Shanks" userId="9a3a031f-b3c4-4e44-a0c8-7fb700d106cf" providerId="ADAL" clId="{8459CC2E-5ACC-654C-AC82-07D31A6DC9AD}" dt="2021-03-22T23:55:53.821" v="13119" actId="1076"/>
        <pc:sldMkLst>
          <pc:docMk/>
          <pc:sldMk cId="2343780998" sldId="335"/>
        </pc:sldMkLst>
        <pc:spChg chg="mod">
          <ac:chgData name="David Shanks" userId="9a3a031f-b3c4-4e44-a0c8-7fb700d106cf" providerId="ADAL" clId="{8459CC2E-5ACC-654C-AC82-07D31A6DC9AD}" dt="2021-03-08T16:34:38.662" v="2786" actId="20577"/>
          <ac:spMkLst>
            <pc:docMk/>
            <pc:sldMk cId="2343780998" sldId="335"/>
            <ac:spMk id="2" creationId="{00000000-0000-0000-0000-000000000000}"/>
          </ac:spMkLst>
        </pc:spChg>
        <pc:spChg chg="del">
          <ac:chgData name="David Shanks" userId="9a3a031f-b3c4-4e44-a0c8-7fb700d106cf" providerId="ADAL" clId="{8459CC2E-5ACC-654C-AC82-07D31A6DC9AD}" dt="2021-03-08T16:34:41.579" v="2787" actId="478"/>
          <ac:spMkLst>
            <pc:docMk/>
            <pc:sldMk cId="2343780998" sldId="335"/>
            <ac:spMk id="3" creationId="{F3D55AC4-99F1-6B4B-9AAC-48A5AACBDE7B}"/>
          </ac:spMkLst>
        </pc:spChg>
        <pc:spChg chg="del">
          <ac:chgData name="David Shanks" userId="9a3a031f-b3c4-4e44-a0c8-7fb700d106cf" providerId="ADAL" clId="{8459CC2E-5ACC-654C-AC82-07D31A6DC9AD}" dt="2021-03-08T16:35:11.291" v="2808" actId="478"/>
          <ac:spMkLst>
            <pc:docMk/>
            <pc:sldMk cId="2343780998" sldId="335"/>
            <ac:spMk id="4" creationId="{A316DD52-7894-4A75-969C-CA0645DA2978}"/>
          </ac:spMkLst>
        </pc:spChg>
        <pc:spChg chg="mod">
          <ac:chgData name="David Shanks" userId="9a3a031f-b3c4-4e44-a0c8-7fb700d106cf" providerId="ADAL" clId="{8459CC2E-5ACC-654C-AC82-07D31A6DC9AD}" dt="2021-03-22T23:46:58.331" v="13017" actId="20577"/>
          <ac:spMkLst>
            <pc:docMk/>
            <pc:sldMk cId="2343780998" sldId="335"/>
            <ac:spMk id="6" creationId="{EF8CDABB-FE34-9B40-A7AC-9470E22856BF}"/>
          </ac:spMkLst>
        </pc:spChg>
        <pc:picChg chg="add mod">
          <ac:chgData name="David Shanks" userId="9a3a031f-b3c4-4e44-a0c8-7fb700d106cf" providerId="ADAL" clId="{8459CC2E-5ACC-654C-AC82-07D31A6DC9AD}" dt="2021-03-22T23:55:53.821" v="13119" actId="1076"/>
          <ac:picMkLst>
            <pc:docMk/>
            <pc:sldMk cId="2343780998" sldId="335"/>
            <ac:picMk id="7" creationId="{653D0DDC-467D-534A-9D03-0A41B513212B}"/>
          </ac:picMkLst>
        </pc:picChg>
      </pc:sldChg>
      <pc:sldChg chg="addSp delSp modSp add del mod ord modTransition modShow">
        <pc:chgData name="David Shanks" userId="9a3a031f-b3c4-4e44-a0c8-7fb700d106cf" providerId="ADAL" clId="{8459CC2E-5ACC-654C-AC82-07D31A6DC9AD}" dt="2021-03-22T23:41:00.888" v="12723" actId="2696"/>
        <pc:sldMkLst>
          <pc:docMk/>
          <pc:sldMk cId="1462410611" sldId="336"/>
        </pc:sldMkLst>
        <pc:spChg chg="mod">
          <ac:chgData name="David Shanks" userId="9a3a031f-b3c4-4e44-a0c8-7fb700d106cf" providerId="ADAL" clId="{8459CC2E-5ACC-654C-AC82-07D31A6DC9AD}" dt="2021-03-08T16:35:47.639" v="2854" actId="20577"/>
          <ac:spMkLst>
            <pc:docMk/>
            <pc:sldMk cId="1462410611" sldId="336"/>
            <ac:spMk id="2" creationId="{00000000-0000-0000-0000-000000000000}"/>
          </ac:spMkLst>
        </pc:spChg>
        <pc:spChg chg="del">
          <ac:chgData name="David Shanks" userId="9a3a031f-b3c4-4e44-a0c8-7fb700d106cf" providerId="ADAL" clId="{8459CC2E-5ACC-654C-AC82-07D31A6DC9AD}" dt="2021-03-08T16:34:53.886" v="2802" actId="478"/>
          <ac:spMkLst>
            <pc:docMk/>
            <pc:sldMk cId="1462410611" sldId="336"/>
            <ac:spMk id="4" creationId="{A316DD52-7894-4A75-969C-CA0645DA2978}"/>
          </ac:spMkLst>
        </pc:spChg>
        <pc:spChg chg="del mod">
          <ac:chgData name="David Shanks" userId="9a3a031f-b3c4-4e44-a0c8-7fb700d106cf" providerId="ADAL" clId="{8459CC2E-5ACC-654C-AC82-07D31A6DC9AD}" dt="2021-03-08T16:35:54.716" v="2859"/>
          <ac:spMkLst>
            <pc:docMk/>
            <pc:sldMk cId="1462410611" sldId="336"/>
            <ac:spMk id="6" creationId="{EF8CDABB-FE34-9B40-A7AC-9470E22856BF}"/>
          </ac:spMkLst>
        </pc:spChg>
        <pc:spChg chg="add mod">
          <ac:chgData name="David Shanks" userId="9a3a031f-b3c4-4e44-a0c8-7fb700d106cf" providerId="ADAL" clId="{8459CC2E-5ACC-654C-AC82-07D31A6DC9AD}" dt="2021-03-08T16:35:53.852" v="2857" actId="13926"/>
          <ac:spMkLst>
            <pc:docMk/>
            <pc:sldMk cId="1462410611" sldId="336"/>
            <ac:spMk id="7" creationId="{58AEA2B9-082C-9A46-9149-BD1826B2AE32}"/>
          </ac:spMkLst>
        </pc:spChg>
      </pc:sldChg>
      <pc:sldChg chg="new del">
        <pc:chgData name="David Shanks" userId="9a3a031f-b3c4-4e44-a0c8-7fb700d106cf" providerId="ADAL" clId="{8459CC2E-5ACC-654C-AC82-07D31A6DC9AD}" dt="2021-03-08T22:56:55.495" v="4295" actId="2696"/>
        <pc:sldMkLst>
          <pc:docMk/>
          <pc:sldMk cId="3532076701" sldId="337"/>
        </pc:sldMkLst>
      </pc:sldChg>
      <pc:sldChg chg="modSp add del mod modTransition modShow">
        <pc:chgData name="David Shanks" userId="9a3a031f-b3c4-4e44-a0c8-7fb700d106cf" providerId="ADAL" clId="{8459CC2E-5ACC-654C-AC82-07D31A6DC9AD}" dt="2021-03-22T23:43:37.131" v="12860" actId="2696"/>
        <pc:sldMkLst>
          <pc:docMk/>
          <pc:sldMk cId="1710121839" sldId="338"/>
        </pc:sldMkLst>
        <pc:spChg chg="mod">
          <ac:chgData name="David Shanks" userId="9a3a031f-b3c4-4e44-a0c8-7fb700d106cf" providerId="ADAL" clId="{8459CC2E-5ACC-654C-AC82-07D31A6DC9AD}" dt="2021-03-08T23:06:21.394" v="4459" actId="1036"/>
          <ac:spMkLst>
            <pc:docMk/>
            <pc:sldMk cId="1710121839" sldId="338"/>
            <ac:spMk id="7" creationId="{74BC9EA5-C74F-B840-80B4-2DDBD0BC56F4}"/>
          </ac:spMkLst>
        </pc:spChg>
        <pc:spChg chg="mod">
          <ac:chgData name="David Shanks" userId="9a3a031f-b3c4-4e44-a0c8-7fb700d106cf" providerId="ADAL" clId="{8459CC2E-5ACC-654C-AC82-07D31A6DC9AD}" dt="2021-03-22T22:39:49.998" v="11882" actId="20577"/>
          <ac:spMkLst>
            <pc:docMk/>
            <pc:sldMk cId="1710121839" sldId="338"/>
            <ac:spMk id="8" creationId="{36D3FBFA-A017-B543-A5D1-4A3B1555190D}"/>
          </ac:spMkLst>
        </pc:spChg>
        <pc:picChg chg="mod">
          <ac:chgData name="David Shanks" userId="9a3a031f-b3c4-4e44-a0c8-7fb700d106cf" providerId="ADAL" clId="{8459CC2E-5ACC-654C-AC82-07D31A6DC9AD}" dt="2021-03-08T23:06:21.394" v="4459" actId="1036"/>
          <ac:picMkLst>
            <pc:docMk/>
            <pc:sldMk cId="1710121839" sldId="338"/>
            <ac:picMk id="2050" creationId="{9A612720-C8D5-0B4F-A115-313A46ACAE54}"/>
          </ac:picMkLst>
        </pc:picChg>
        <pc:picChg chg="mod">
          <ac:chgData name="David Shanks" userId="9a3a031f-b3c4-4e44-a0c8-7fb700d106cf" providerId="ADAL" clId="{8459CC2E-5ACC-654C-AC82-07D31A6DC9AD}" dt="2021-03-08T23:06:21.394" v="4459" actId="1036"/>
          <ac:picMkLst>
            <pc:docMk/>
            <pc:sldMk cId="1710121839" sldId="338"/>
            <ac:picMk id="3074" creationId="{D1E2B8C9-FAE4-2640-9E1E-EA2D5AF958CC}"/>
          </ac:picMkLst>
        </pc:picChg>
      </pc:sldChg>
      <pc:sldChg chg="add del mod modTransition modShow">
        <pc:chgData name="David Shanks" userId="9a3a031f-b3c4-4e44-a0c8-7fb700d106cf" providerId="ADAL" clId="{8459CC2E-5ACC-654C-AC82-07D31A6DC9AD}" dt="2021-03-22T23:40:53.172" v="12722" actId="2696"/>
        <pc:sldMkLst>
          <pc:docMk/>
          <pc:sldMk cId="4106910850" sldId="339"/>
        </pc:sldMkLst>
      </pc:sldChg>
      <pc:sldChg chg="delSp modSp add del mod modTransition modShow">
        <pc:chgData name="David Shanks" userId="9a3a031f-b3c4-4e44-a0c8-7fb700d106cf" providerId="ADAL" clId="{8459CC2E-5ACC-654C-AC82-07D31A6DC9AD}" dt="2021-03-21T20:58:07.266" v="11338" actId="2696"/>
        <pc:sldMkLst>
          <pc:docMk/>
          <pc:sldMk cId="3014738851" sldId="340"/>
        </pc:sldMkLst>
        <pc:spChg chg="mod">
          <ac:chgData name="David Shanks" userId="9a3a031f-b3c4-4e44-a0c8-7fb700d106cf" providerId="ADAL" clId="{8459CC2E-5ACC-654C-AC82-07D31A6DC9AD}" dt="2021-03-08T23:40:30.528" v="5145" actId="20577"/>
          <ac:spMkLst>
            <pc:docMk/>
            <pc:sldMk cId="3014738851" sldId="340"/>
            <ac:spMk id="2" creationId="{00000000-0000-0000-0000-000000000000}"/>
          </ac:spMkLst>
        </pc:spChg>
        <pc:spChg chg="mod">
          <ac:chgData name="David Shanks" userId="9a3a031f-b3c4-4e44-a0c8-7fb700d106cf" providerId="ADAL" clId="{8459CC2E-5ACC-654C-AC82-07D31A6DC9AD}" dt="2021-03-08T23:40:54.637" v="5224" actId="14100"/>
          <ac:spMkLst>
            <pc:docMk/>
            <pc:sldMk cId="3014738851" sldId="340"/>
            <ac:spMk id="9" creationId="{D72D9062-4E98-4848-ACB8-6E190C81E7F5}"/>
          </ac:spMkLst>
        </pc:spChg>
        <pc:picChg chg="del">
          <ac:chgData name="David Shanks" userId="9a3a031f-b3c4-4e44-a0c8-7fb700d106cf" providerId="ADAL" clId="{8459CC2E-5ACC-654C-AC82-07D31A6DC9AD}" dt="2021-03-08T23:40:01.198" v="5112" actId="478"/>
          <ac:picMkLst>
            <pc:docMk/>
            <pc:sldMk cId="3014738851" sldId="340"/>
            <ac:picMk id="8" creationId="{39717153-C4F9-F847-B05B-FEF03CC7A866}"/>
          </ac:picMkLst>
        </pc:picChg>
      </pc:sldChg>
      <pc:sldChg chg="modSp new del mod modTransition">
        <pc:chgData name="David Shanks" userId="9a3a031f-b3c4-4e44-a0c8-7fb700d106cf" providerId="ADAL" clId="{8459CC2E-5ACC-654C-AC82-07D31A6DC9AD}" dt="2021-03-22T23:19:02.883" v="12328" actId="2696"/>
        <pc:sldMkLst>
          <pc:docMk/>
          <pc:sldMk cId="3750717094" sldId="341"/>
        </pc:sldMkLst>
        <pc:spChg chg="mod">
          <ac:chgData name="David Shanks" userId="9a3a031f-b3c4-4e44-a0c8-7fb700d106cf" providerId="ADAL" clId="{8459CC2E-5ACC-654C-AC82-07D31A6DC9AD}" dt="2021-03-18T15:02:23.594" v="6493" actId="404"/>
          <ac:spMkLst>
            <pc:docMk/>
            <pc:sldMk cId="3750717094" sldId="341"/>
            <ac:spMk id="2" creationId="{F9EA024F-7292-7F4E-8BE8-25A888382D0E}"/>
          </ac:spMkLst>
        </pc:spChg>
      </pc:sldChg>
      <pc:sldChg chg="addSp delSp modSp add mod modTransition modAnim modNotesTx">
        <pc:chgData name="David Shanks" userId="9a3a031f-b3c4-4e44-a0c8-7fb700d106cf" providerId="ADAL" clId="{8459CC2E-5ACC-654C-AC82-07D31A6DC9AD}" dt="2021-03-22T23:44:38.314" v="12936" actId="20577"/>
        <pc:sldMkLst>
          <pc:docMk/>
          <pc:sldMk cId="583380712" sldId="342"/>
        </pc:sldMkLst>
        <pc:spChg chg="mod">
          <ac:chgData name="David Shanks" userId="9a3a031f-b3c4-4e44-a0c8-7fb700d106cf" providerId="ADAL" clId="{8459CC2E-5ACC-654C-AC82-07D31A6DC9AD}" dt="2021-03-21T20:17:03.248" v="9714" actId="20577"/>
          <ac:spMkLst>
            <pc:docMk/>
            <pc:sldMk cId="583380712" sldId="342"/>
            <ac:spMk id="2" creationId="{00000000-0000-0000-0000-000000000000}"/>
          </ac:spMkLst>
        </pc:spChg>
        <pc:spChg chg="del">
          <ac:chgData name="David Shanks" userId="9a3a031f-b3c4-4e44-a0c8-7fb700d106cf" providerId="ADAL" clId="{8459CC2E-5ACC-654C-AC82-07D31A6DC9AD}" dt="2021-03-18T13:03:47.919" v="5471" actId="478"/>
          <ac:spMkLst>
            <pc:docMk/>
            <pc:sldMk cId="583380712" sldId="342"/>
            <ac:spMk id="8" creationId="{36D3FBFA-A017-B543-A5D1-4A3B1555190D}"/>
          </ac:spMkLst>
        </pc:spChg>
        <pc:picChg chg="add mod modCrop">
          <ac:chgData name="David Shanks" userId="9a3a031f-b3c4-4e44-a0c8-7fb700d106cf" providerId="ADAL" clId="{8459CC2E-5ACC-654C-AC82-07D31A6DC9AD}" dt="2021-03-18T13:14:18.373" v="5478" actId="1076"/>
          <ac:picMkLst>
            <pc:docMk/>
            <pc:sldMk cId="583380712" sldId="342"/>
            <ac:picMk id="3" creationId="{C8B47589-4C2D-8B41-98D3-96D4EF6ADD4A}"/>
          </ac:picMkLst>
        </pc:picChg>
        <pc:picChg chg="add mod">
          <ac:chgData name="David Shanks" userId="9a3a031f-b3c4-4e44-a0c8-7fb700d106cf" providerId="ADAL" clId="{8459CC2E-5ACC-654C-AC82-07D31A6DC9AD}" dt="2021-03-18T13:20:37.209" v="5481" actId="1076"/>
          <ac:picMkLst>
            <pc:docMk/>
            <pc:sldMk cId="583380712" sldId="342"/>
            <ac:picMk id="4" creationId="{21B0E74F-0AEA-114C-BB15-DFE1FBF7C397}"/>
          </ac:picMkLst>
        </pc:picChg>
        <pc:picChg chg="del mod">
          <ac:chgData name="David Shanks" userId="9a3a031f-b3c4-4e44-a0c8-7fb700d106cf" providerId="ADAL" clId="{8459CC2E-5ACC-654C-AC82-07D31A6DC9AD}" dt="2021-03-18T13:12:49.380" v="5473" actId="478"/>
          <ac:picMkLst>
            <pc:docMk/>
            <pc:sldMk cId="583380712" sldId="342"/>
            <ac:picMk id="7" creationId="{723F07F3-BB75-0641-A3B0-E37334DEEF12}"/>
          </ac:picMkLst>
        </pc:picChg>
        <pc:picChg chg="del mod">
          <ac:chgData name="David Shanks" userId="9a3a031f-b3c4-4e44-a0c8-7fb700d106cf" providerId="ADAL" clId="{8459CC2E-5ACC-654C-AC82-07D31A6DC9AD}" dt="2021-03-18T13:12:49.380" v="5473" actId="478"/>
          <ac:picMkLst>
            <pc:docMk/>
            <pc:sldMk cId="583380712" sldId="342"/>
            <ac:picMk id="9" creationId="{981C5EFE-238E-DE4F-98E6-4F8B6AF8E233}"/>
          </ac:picMkLst>
        </pc:picChg>
        <pc:picChg chg="del mod">
          <ac:chgData name="David Shanks" userId="9a3a031f-b3c4-4e44-a0c8-7fb700d106cf" providerId="ADAL" clId="{8459CC2E-5ACC-654C-AC82-07D31A6DC9AD}" dt="2021-03-18T13:12:49.380" v="5473" actId="478"/>
          <ac:picMkLst>
            <pc:docMk/>
            <pc:sldMk cId="583380712" sldId="342"/>
            <ac:picMk id="10" creationId="{F34E64D9-0957-5D4B-A22C-434574A3028A}"/>
          </ac:picMkLst>
        </pc:picChg>
        <pc:picChg chg="del mod">
          <ac:chgData name="David Shanks" userId="9a3a031f-b3c4-4e44-a0c8-7fb700d106cf" providerId="ADAL" clId="{8459CC2E-5ACC-654C-AC82-07D31A6DC9AD}" dt="2021-03-18T13:12:49.380" v="5473" actId="478"/>
          <ac:picMkLst>
            <pc:docMk/>
            <pc:sldMk cId="583380712" sldId="342"/>
            <ac:picMk id="2050" creationId="{9A612720-C8D5-0B4F-A115-313A46ACAE54}"/>
          </ac:picMkLst>
        </pc:picChg>
      </pc:sldChg>
      <pc:sldChg chg="new del modTransition">
        <pc:chgData name="David Shanks" userId="9a3a031f-b3c4-4e44-a0c8-7fb700d106cf" providerId="ADAL" clId="{8459CC2E-5ACC-654C-AC82-07D31A6DC9AD}" dt="2021-03-21T20:15:22.750" v="9705" actId="2696"/>
        <pc:sldMkLst>
          <pc:docMk/>
          <pc:sldMk cId="2800965949" sldId="343"/>
        </pc:sldMkLst>
      </pc:sldChg>
      <pc:sldChg chg="modSp add del mod modTransition modShow">
        <pc:chgData name="David Shanks" userId="9a3a031f-b3c4-4e44-a0c8-7fb700d106cf" providerId="ADAL" clId="{8459CC2E-5ACC-654C-AC82-07D31A6DC9AD}" dt="2021-03-21T20:15:20.529" v="9704" actId="2696"/>
        <pc:sldMkLst>
          <pc:docMk/>
          <pc:sldMk cId="1295934499" sldId="344"/>
        </pc:sldMkLst>
        <pc:spChg chg="mod">
          <ac:chgData name="David Shanks" userId="9a3a031f-b3c4-4e44-a0c8-7fb700d106cf" providerId="ADAL" clId="{8459CC2E-5ACC-654C-AC82-07D31A6DC9AD}" dt="2021-03-18T13:32:52.149" v="5819" actId="404"/>
          <ac:spMkLst>
            <pc:docMk/>
            <pc:sldMk cId="1295934499" sldId="344"/>
            <ac:spMk id="2" creationId="{00000000-0000-0000-0000-000000000000}"/>
          </ac:spMkLst>
        </pc:spChg>
        <pc:spChg chg="mod">
          <ac:chgData name="David Shanks" userId="9a3a031f-b3c4-4e44-a0c8-7fb700d106cf" providerId="ADAL" clId="{8459CC2E-5ACC-654C-AC82-07D31A6DC9AD}" dt="2021-03-18T13:39:09.826" v="6410" actId="313"/>
          <ac:spMkLst>
            <pc:docMk/>
            <pc:sldMk cId="1295934499" sldId="344"/>
            <ac:spMk id="7" creationId="{02155516-4C85-894C-97B1-F53ED161884A}"/>
          </ac:spMkLst>
        </pc:spChg>
      </pc:sldChg>
      <pc:sldChg chg="modSp new del mod modTransition">
        <pc:chgData name="David Shanks" userId="9a3a031f-b3c4-4e44-a0c8-7fb700d106cf" providerId="ADAL" clId="{8459CC2E-5ACC-654C-AC82-07D31A6DC9AD}" dt="2021-03-22T23:30:33.534" v="12690" actId="2696"/>
        <pc:sldMkLst>
          <pc:docMk/>
          <pc:sldMk cId="705664395" sldId="345"/>
        </pc:sldMkLst>
        <pc:spChg chg="mod">
          <ac:chgData name="David Shanks" userId="9a3a031f-b3c4-4e44-a0c8-7fb700d106cf" providerId="ADAL" clId="{8459CC2E-5ACC-654C-AC82-07D31A6DC9AD}" dt="2021-03-18T15:35:40.808" v="6501" actId="20577"/>
          <ac:spMkLst>
            <pc:docMk/>
            <pc:sldMk cId="705664395" sldId="345"/>
            <ac:spMk id="2" creationId="{2CE77BC5-A9AB-FC45-A16D-384F2153E692}"/>
          </ac:spMkLst>
        </pc:spChg>
      </pc:sldChg>
      <pc:sldChg chg="modSp add del mod modTransition">
        <pc:chgData name="David Shanks" userId="9a3a031f-b3c4-4e44-a0c8-7fb700d106cf" providerId="ADAL" clId="{8459CC2E-5ACC-654C-AC82-07D31A6DC9AD}" dt="2021-03-21T20:15:15.923" v="9703" actId="2696"/>
        <pc:sldMkLst>
          <pc:docMk/>
          <pc:sldMk cId="3715149847" sldId="346"/>
        </pc:sldMkLst>
        <pc:spChg chg="mod">
          <ac:chgData name="David Shanks" userId="9a3a031f-b3c4-4e44-a0c8-7fb700d106cf" providerId="ADAL" clId="{8459CC2E-5ACC-654C-AC82-07D31A6DC9AD}" dt="2021-03-18T16:34:39.957" v="6544" actId="20577"/>
          <ac:spMkLst>
            <pc:docMk/>
            <pc:sldMk cId="3715149847" sldId="346"/>
            <ac:spMk id="2" creationId="{00000000-0000-0000-0000-000000000000}"/>
          </ac:spMkLst>
        </pc:spChg>
        <pc:spChg chg="mod">
          <ac:chgData name="David Shanks" userId="9a3a031f-b3c4-4e44-a0c8-7fb700d106cf" providerId="ADAL" clId="{8459CC2E-5ACC-654C-AC82-07D31A6DC9AD}" dt="2021-03-18T16:34:31.959" v="6528" actId="20577"/>
          <ac:spMkLst>
            <pc:docMk/>
            <pc:sldMk cId="3715149847" sldId="346"/>
            <ac:spMk id="7" creationId="{FA4BBC97-59B9-D545-BD3D-642F974D54DC}"/>
          </ac:spMkLst>
        </pc:spChg>
      </pc:sldChg>
      <pc:sldChg chg="addSp delSp modSp new del mod modTransition">
        <pc:chgData name="David Shanks" userId="9a3a031f-b3c4-4e44-a0c8-7fb700d106cf" providerId="ADAL" clId="{8459CC2E-5ACC-654C-AC82-07D31A6DC9AD}" dt="2021-03-22T23:40:26.565" v="12718" actId="2696"/>
        <pc:sldMkLst>
          <pc:docMk/>
          <pc:sldMk cId="2931103304" sldId="347"/>
        </pc:sldMkLst>
        <pc:spChg chg="del">
          <ac:chgData name="David Shanks" userId="9a3a031f-b3c4-4e44-a0c8-7fb700d106cf" providerId="ADAL" clId="{8459CC2E-5ACC-654C-AC82-07D31A6DC9AD}" dt="2021-03-18T16:46:25.799" v="6547"/>
          <ac:spMkLst>
            <pc:docMk/>
            <pc:sldMk cId="2931103304" sldId="347"/>
            <ac:spMk id="3" creationId="{686CABB9-3E38-8A4A-977E-ED19E5D9DBC2}"/>
          </ac:spMkLst>
        </pc:spChg>
        <pc:spChg chg="add mod">
          <ac:chgData name="David Shanks" userId="9a3a031f-b3c4-4e44-a0c8-7fb700d106cf" providerId="ADAL" clId="{8459CC2E-5ACC-654C-AC82-07D31A6DC9AD}" dt="2021-03-18T16:46:36.759" v="6549" actId="14100"/>
          <ac:spMkLst>
            <pc:docMk/>
            <pc:sldMk cId="2931103304" sldId="347"/>
            <ac:spMk id="5" creationId="{B10EE7C0-4136-8F47-833D-4F262A586BD3}"/>
          </ac:spMkLst>
        </pc:spChg>
        <pc:graphicFrameChg chg="add mod modGraphic">
          <ac:chgData name="David Shanks" userId="9a3a031f-b3c4-4e44-a0c8-7fb700d106cf" providerId="ADAL" clId="{8459CC2E-5ACC-654C-AC82-07D31A6DC9AD}" dt="2021-03-18T16:47:13" v="6554" actId="400"/>
          <ac:graphicFrameMkLst>
            <pc:docMk/>
            <pc:sldMk cId="2931103304" sldId="347"/>
            <ac:graphicFrameMk id="4" creationId="{32BF85D7-D1F0-6A4A-8C0D-93801FA115AC}"/>
          </ac:graphicFrameMkLst>
        </pc:graphicFrameChg>
      </pc:sldChg>
      <pc:sldChg chg="modSp new del mod ord modTransition modShow">
        <pc:chgData name="David Shanks" userId="9a3a031f-b3c4-4e44-a0c8-7fb700d106cf" providerId="ADAL" clId="{8459CC2E-5ACC-654C-AC82-07D31A6DC9AD}" dt="2021-03-22T22:32:49.938" v="11861" actId="2696"/>
        <pc:sldMkLst>
          <pc:docMk/>
          <pc:sldMk cId="1760039725" sldId="348"/>
        </pc:sldMkLst>
        <pc:spChg chg="mod">
          <ac:chgData name="David Shanks" userId="9a3a031f-b3c4-4e44-a0c8-7fb700d106cf" providerId="ADAL" clId="{8459CC2E-5ACC-654C-AC82-07D31A6DC9AD}" dt="2021-03-21T20:13:40.906" v="9702" actId="20577"/>
          <ac:spMkLst>
            <pc:docMk/>
            <pc:sldMk cId="1760039725" sldId="348"/>
            <ac:spMk id="2" creationId="{F64D7B55-2D3E-3644-BBC6-EA4A7D37BEEA}"/>
          </ac:spMkLst>
        </pc:spChg>
        <pc:spChg chg="mod">
          <ac:chgData name="David Shanks" userId="9a3a031f-b3c4-4e44-a0c8-7fb700d106cf" providerId="ADAL" clId="{8459CC2E-5ACC-654C-AC82-07D31A6DC9AD}" dt="2021-03-21T20:12:21.320" v="9694" actId="20577"/>
          <ac:spMkLst>
            <pc:docMk/>
            <pc:sldMk cId="1760039725" sldId="348"/>
            <ac:spMk id="3" creationId="{21227980-09AB-D44F-83B8-287B4867713D}"/>
          </ac:spMkLst>
        </pc:spChg>
      </pc:sldChg>
      <pc:sldChg chg="addSp delSp modSp new mod delAnim modAnim modNotesTx">
        <pc:chgData name="David Shanks" userId="9a3a031f-b3c4-4e44-a0c8-7fb700d106cf" providerId="ADAL" clId="{8459CC2E-5ACC-654C-AC82-07D31A6DC9AD}" dt="2021-03-22T23:45:16.045" v="12956" actId="20577"/>
        <pc:sldMkLst>
          <pc:docMk/>
          <pc:sldMk cId="2921990087" sldId="348"/>
        </pc:sldMkLst>
        <pc:spChg chg="del">
          <ac:chgData name="David Shanks" userId="9a3a031f-b3c4-4e44-a0c8-7fb700d106cf" providerId="ADAL" clId="{8459CC2E-5ACC-654C-AC82-07D31A6DC9AD}" dt="2021-03-22T22:53:09.624" v="12171" actId="478"/>
          <ac:spMkLst>
            <pc:docMk/>
            <pc:sldMk cId="2921990087" sldId="348"/>
            <ac:spMk id="2" creationId="{AB392B2B-4B5A-8C4E-927D-F558AE77D0D9}"/>
          </ac:spMkLst>
        </pc:spChg>
        <pc:spChg chg="del">
          <ac:chgData name="David Shanks" userId="9a3a031f-b3c4-4e44-a0c8-7fb700d106cf" providerId="ADAL" clId="{8459CC2E-5ACC-654C-AC82-07D31A6DC9AD}" dt="2021-03-22T22:53:11.717" v="12172" actId="478"/>
          <ac:spMkLst>
            <pc:docMk/>
            <pc:sldMk cId="2921990087" sldId="348"/>
            <ac:spMk id="3" creationId="{5CDD980E-58F3-6D4E-A7A0-BE9F20DFB7BB}"/>
          </ac:spMkLst>
        </pc:spChg>
        <pc:spChg chg="add mod">
          <ac:chgData name="David Shanks" userId="9a3a031f-b3c4-4e44-a0c8-7fb700d106cf" providerId="ADAL" clId="{8459CC2E-5ACC-654C-AC82-07D31A6DC9AD}" dt="2021-03-22T22:57:26.925" v="12228" actId="113"/>
          <ac:spMkLst>
            <pc:docMk/>
            <pc:sldMk cId="2921990087" sldId="348"/>
            <ac:spMk id="5" creationId="{89FFBCC2-D9F2-7E47-9B4F-17D3AFE1C718}"/>
          </ac:spMkLst>
        </pc:spChg>
        <pc:picChg chg="add mod">
          <ac:chgData name="David Shanks" userId="9a3a031f-b3c4-4e44-a0c8-7fb700d106cf" providerId="ADAL" clId="{8459CC2E-5ACC-654C-AC82-07D31A6DC9AD}" dt="2021-03-22T23:34:12.170" v="12699" actId="1076"/>
          <ac:picMkLst>
            <pc:docMk/>
            <pc:sldMk cId="2921990087" sldId="348"/>
            <ac:picMk id="4" creationId="{04B71481-FF33-6747-BD50-E134D877DE36}"/>
          </ac:picMkLst>
        </pc:picChg>
        <pc:picChg chg="add mod modCrop">
          <ac:chgData name="David Shanks" userId="9a3a031f-b3c4-4e44-a0c8-7fb700d106cf" providerId="ADAL" clId="{8459CC2E-5ACC-654C-AC82-07D31A6DC9AD}" dt="2021-03-22T23:34:14.105" v="12700" actId="1076"/>
          <ac:picMkLst>
            <pc:docMk/>
            <pc:sldMk cId="2921990087" sldId="348"/>
            <ac:picMk id="6" creationId="{FF1E589E-17D8-3445-A461-9EB3FB2DBA75}"/>
          </ac:picMkLst>
        </pc:picChg>
        <pc:picChg chg="add del mod">
          <ac:chgData name="David Shanks" userId="9a3a031f-b3c4-4e44-a0c8-7fb700d106cf" providerId="ADAL" clId="{8459CC2E-5ACC-654C-AC82-07D31A6DC9AD}" dt="2021-03-22T23:18:26.109" v="12322" actId="21"/>
          <ac:picMkLst>
            <pc:docMk/>
            <pc:sldMk cId="2921990087" sldId="348"/>
            <ac:picMk id="7" creationId="{AC1E0B15-BB12-4F40-B12F-EC67F687E764}"/>
          </ac:picMkLst>
        </pc:picChg>
        <pc:picChg chg="add mod">
          <ac:chgData name="David Shanks" userId="9a3a031f-b3c4-4e44-a0c8-7fb700d106cf" providerId="ADAL" clId="{8459CC2E-5ACC-654C-AC82-07D31A6DC9AD}" dt="2021-03-22T23:34:09.909" v="12698" actId="1076"/>
          <ac:picMkLst>
            <pc:docMk/>
            <pc:sldMk cId="2921990087" sldId="348"/>
            <ac:picMk id="8" creationId="{BB470D49-7E33-6640-A379-96E4DA3E84C9}"/>
          </ac:picMkLst>
        </pc:picChg>
      </pc:sldChg>
      <pc:sldChg chg="addSp delSp modSp add mod delAnim modAnim">
        <pc:chgData name="David Shanks" userId="9a3a031f-b3c4-4e44-a0c8-7fb700d106cf" providerId="ADAL" clId="{8459CC2E-5ACC-654C-AC82-07D31A6DC9AD}" dt="2021-03-22T23:03:14.859" v="12258"/>
        <pc:sldMkLst>
          <pc:docMk/>
          <pc:sldMk cId="3326087920" sldId="349"/>
        </pc:sldMkLst>
        <pc:spChg chg="mod">
          <ac:chgData name="David Shanks" userId="9a3a031f-b3c4-4e44-a0c8-7fb700d106cf" providerId="ADAL" clId="{8459CC2E-5ACC-654C-AC82-07D31A6DC9AD}" dt="2021-03-22T22:58:17.764" v="12243" actId="20577"/>
          <ac:spMkLst>
            <pc:docMk/>
            <pc:sldMk cId="3326087920" sldId="349"/>
            <ac:spMk id="5" creationId="{89FFBCC2-D9F2-7E47-9B4F-17D3AFE1C718}"/>
          </ac:spMkLst>
        </pc:spChg>
        <pc:picChg chg="add mod">
          <ac:chgData name="David Shanks" userId="9a3a031f-b3c4-4e44-a0c8-7fb700d106cf" providerId="ADAL" clId="{8459CC2E-5ACC-654C-AC82-07D31A6DC9AD}" dt="2021-03-22T23:03:08.805" v="12256" actId="1076"/>
          <ac:picMkLst>
            <pc:docMk/>
            <pc:sldMk cId="3326087920" sldId="349"/>
            <ac:picMk id="2" creationId="{A2CD5889-3128-444D-8D17-2334CB0FD1EE}"/>
          </ac:picMkLst>
        </pc:picChg>
        <pc:picChg chg="add mod">
          <ac:chgData name="David Shanks" userId="9a3a031f-b3c4-4e44-a0c8-7fb700d106cf" providerId="ADAL" clId="{8459CC2E-5ACC-654C-AC82-07D31A6DC9AD}" dt="2021-03-22T23:03:11.146" v="12257" actId="1076"/>
          <ac:picMkLst>
            <pc:docMk/>
            <pc:sldMk cId="3326087920" sldId="349"/>
            <ac:picMk id="3" creationId="{E87FF902-3E4A-3149-9DCD-51641873FA81}"/>
          </ac:picMkLst>
        </pc:picChg>
        <pc:picChg chg="del">
          <ac:chgData name="David Shanks" userId="9a3a031f-b3c4-4e44-a0c8-7fb700d106cf" providerId="ADAL" clId="{8459CC2E-5ACC-654C-AC82-07D31A6DC9AD}" dt="2021-03-22T22:58:20.560" v="12245" actId="478"/>
          <ac:picMkLst>
            <pc:docMk/>
            <pc:sldMk cId="3326087920" sldId="349"/>
            <ac:picMk id="4" creationId="{04B71481-FF33-6747-BD50-E134D877DE36}"/>
          </ac:picMkLst>
        </pc:picChg>
        <pc:picChg chg="del">
          <ac:chgData name="David Shanks" userId="9a3a031f-b3c4-4e44-a0c8-7fb700d106cf" providerId="ADAL" clId="{8459CC2E-5ACC-654C-AC82-07D31A6DC9AD}" dt="2021-03-22T22:58:19.985" v="12244" actId="478"/>
          <ac:picMkLst>
            <pc:docMk/>
            <pc:sldMk cId="3326087920" sldId="349"/>
            <ac:picMk id="6" creationId="{FF1E589E-17D8-3445-A461-9EB3FB2DBA75}"/>
          </ac:picMkLst>
        </pc:picChg>
      </pc:sldChg>
      <pc:sldChg chg="addSp delSp modSp add mod ord">
        <pc:chgData name="David Shanks" userId="9a3a031f-b3c4-4e44-a0c8-7fb700d106cf" providerId="ADAL" clId="{8459CC2E-5ACC-654C-AC82-07D31A6DC9AD}" dt="2021-03-22T23:24:49.560" v="12475" actId="20578"/>
        <pc:sldMkLst>
          <pc:docMk/>
          <pc:sldMk cId="4031697301" sldId="350"/>
        </pc:sldMkLst>
        <pc:picChg chg="add del">
          <ac:chgData name="David Shanks" userId="9a3a031f-b3c4-4e44-a0c8-7fb700d106cf" providerId="ADAL" clId="{8459CC2E-5ACC-654C-AC82-07D31A6DC9AD}" dt="2021-03-22T23:18:32.406" v="12323" actId="478"/>
          <ac:picMkLst>
            <pc:docMk/>
            <pc:sldMk cId="4031697301" sldId="350"/>
            <ac:picMk id="4" creationId="{931FA9FA-FCCE-404A-8696-607468D305A2}"/>
          </ac:picMkLst>
        </pc:picChg>
        <pc:picChg chg="add del mod">
          <ac:chgData name="David Shanks" userId="9a3a031f-b3c4-4e44-a0c8-7fb700d106cf" providerId="ADAL" clId="{8459CC2E-5ACC-654C-AC82-07D31A6DC9AD}" dt="2021-03-22T23:09:45.679" v="12263"/>
          <ac:picMkLst>
            <pc:docMk/>
            <pc:sldMk cId="4031697301" sldId="350"/>
            <ac:picMk id="6" creationId="{7DFB634C-A1CA-9A4D-8797-E997A1E88CC8}"/>
          </ac:picMkLst>
        </pc:picChg>
      </pc:sldChg>
      <pc:sldChg chg="addSp delSp modSp add mod ord delAnim modAnim">
        <pc:chgData name="David Shanks" userId="9a3a031f-b3c4-4e44-a0c8-7fb700d106cf" providerId="ADAL" clId="{8459CC2E-5ACC-654C-AC82-07D31A6DC9AD}" dt="2021-03-22T23:24:45.679" v="12474" actId="20578"/>
        <pc:sldMkLst>
          <pc:docMk/>
          <pc:sldMk cId="2408538894" sldId="351"/>
        </pc:sldMkLst>
        <pc:spChg chg="mod">
          <ac:chgData name="David Shanks" userId="9a3a031f-b3c4-4e44-a0c8-7fb700d106cf" providerId="ADAL" clId="{8459CC2E-5ACC-654C-AC82-07D31A6DC9AD}" dt="2021-03-22T23:10:06.810" v="12283" actId="20577"/>
          <ac:spMkLst>
            <pc:docMk/>
            <pc:sldMk cId="2408538894" sldId="351"/>
            <ac:spMk id="5" creationId="{89FFBCC2-D9F2-7E47-9B4F-17D3AFE1C718}"/>
          </ac:spMkLst>
        </pc:spChg>
        <pc:picChg chg="del">
          <ac:chgData name="David Shanks" userId="9a3a031f-b3c4-4e44-a0c8-7fb700d106cf" providerId="ADAL" clId="{8459CC2E-5ACC-654C-AC82-07D31A6DC9AD}" dt="2021-03-22T23:09:50.105" v="12265" actId="478"/>
          <ac:picMkLst>
            <pc:docMk/>
            <pc:sldMk cId="2408538894" sldId="351"/>
            <ac:picMk id="2" creationId="{A2CD5889-3128-444D-8D17-2334CB0FD1EE}"/>
          </ac:picMkLst>
        </pc:picChg>
        <pc:picChg chg="del">
          <ac:chgData name="David Shanks" userId="9a3a031f-b3c4-4e44-a0c8-7fb700d106cf" providerId="ADAL" clId="{8459CC2E-5ACC-654C-AC82-07D31A6DC9AD}" dt="2021-03-22T23:09:51.759" v="12266" actId="478"/>
          <ac:picMkLst>
            <pc:docMk/>
            <pc:sldMk cId="2408538894" sldId="351"/>
            <ac:picMk id="3" creationId="{E87FF902-3E4A-3149-9DCD-51641873FA81}"/>
          </ac:picMkLst>
        </pc:picChg>
        <pc:picChg chg="mod">
          <ac:chgData name="David Shanks" userId="9a3a031f-b3c4-4e44-a0c8-7fb700d106cf" providerId="ADAL" clId="{8459CC2E-5ACC-654C-AC82-07D31A6DC9AD}" dt="2021-03-22T23:18:40.423" v="12325" actId="1076"/>
          <ac:picMkLst>
            <pc:docMk/>
            <pc:sldMk cId="2408538894" sldId="351"/>
            <ac:picMk id="4" creationId="{931FA9FA-FCCE-404A-8696-607468D305A2}"/>
          </ac:picMkLst>
        </pc:picChg>
        <pc:picChg chg="add mod">
          <ac:chgData name="David Shanks" userId="9a3a031f-b3c4-4e44-a0c8-7fb700d106cf" providerId="ADAL" clId="{8459CC2E-5ACC-654C-AC82-07D31A6DC9AD}" dt="2021-03-22T23:18:44.551" v="12327" actId="1076"/>
          <ac:picMkLst>
            <pc:docMk/>
            <pc:sldMk cId="2408538894" sldId="351"/>
            <ac:picMk id="6" creationId="{ED3973BE-DC07-374A-A049-2AA9859D9FD8}"/>
          </ac:picMkLst>
        </pc:picChg>
      </pc:sldChg>
      <pc:sldChg chg="delSp modSp add mod">
        <pc:chgData name="David Shanks" userId="9a3a031f-b3c4-4e44-a0c8-7fb700d106cf" providerId="ADAL" clId="{8459CC2E-5ACC-654C-AC82-07D31A6DC9AD}" dt="2021-03-22T23:44:08.961" v="12920" actId="20577"/>
        <pc:sldMkLst>
          <pc:docMk/>
          <pc:sldMk cId="3288152883" sldId="352"/>
        </pc:sldMkLst>
        <pc:spChg chg="mod">
          <ac:chgData name="David Shanks" userId="9a3a031f-b3c4-4e44-a0c8-7fb700d106cf" providerId="ADAL" clId="{8459CC2E-5ACC-654C-AC82-07D31A6DC9AD}" dt="2021-03-22T23:44:08.961" v="12920" actId="20577"/>
          <ac:spMkLst>
            <pc:docMk/>
            <pc:sldMk cId="3288152883" sldId="352"/>
            <ac:spMk id="5" creationId="{89FFBCC2-D9F2-7E47-9B4F-17D3AFE1C718}"/>
          </ac:spMkLst>
        </pc:spChg>
        <pc:picChg chg="del">
          <ac:chgData name="David Shanks" userId="9a3a031f-b3c4-4e44-a0c8-7fb700d106cf" providerId="ADAL" clId="{8459CC2E-5ACC-654C-AC82-07D31A6DC9AD}" dt="2021-03-22T23:11:28.857" v="12310" actId="478"/>
          <ac:picMkLst>
            <pc:docMk/>
            <pc:sldMk cId="3288152883" sldId="352"/>
            <ac:picMk id="4" creationId="{931FA9FA-FCCE-404A-8696-607468D305A2}"/>
          </ac:picMkLst>
        </pc:picChg>
      </pc:sldChg>
      <pc:sldChg chg="addSp delSp modSp new mod modNotesTx">
        <pc:chgData name="David Shanks" userId="9a3a031f-b3c4-4e44-a0c8-7fb700d106cf" providerId="ADAL" clId="{8459CC2E-5ACC-654C-AC82-07D31A6DC9AD}" dt="2021-03-22T23:26:47.660" v="12519" actId="1076"/>
        <pc:sldMkLst>
          <pc:docMk/>
          <pc:sldMk cId="2939486130" sldId="353"/>
        </pc:sldMkLst>
        <pc:spChg chg="del mod">
          <ac:chgData name="David Shanks" userId="9a3a031f-b3c4-4e44-a0c8-7fb700d106cf" providerId="ADAL" clId="{8459CC2E-5ACC-654C-AC82-07D31A6DC9AD}" dt="2021-03-22T23:22:23.834" v="12425" actId="478"/>
          <ac:spMkLst>
            <pc:docMk/>
            <pc:sldMk cId="2939486130" sldId="353"/>
            <ac:spMk id="2" creationId="{CB2E7843-65DB-BC46-952B-2F21193BADCC}"/>
          </ac:spMkLst>
        </pc:spChg>
        <pc:spChg chg="del">
          <ac:chgData name="David Shanks" userId="9a3a031f-b3c4-4e44-a0c8-7fb700d106cf" providerId="ADAL" clId="{8459CC2E-5ACC-654C-AC82-07D31A6DC9AD}" dt="2021-03-22T23:22:30.159" v="12429" actId="478"/>
          <ac:spMkLst>
            <pc:docMk/>
            <pc:sldMk cId="2939486130" sldId="353"/>
            <ac:spMk id="3" creationId="{70BAF577-10EE-3A4B-A226-459C0A019DE4}"/>
          </ac:spMkLst>
        </pc:spChg>
        <pc:spChg chg="add del mod">
          <ac:chgData name="David Shanks" userId="9a3a031f-b3c4-4e44-a0c8-7fb700d106cf" providerId="ADAL" clId="{8459CC2E-5ACC-654C-AC82-07D31A6DC9AD}" dt="2021-03-22T23:22:28.156" v="12428" actId="478"/>
          <ac:spMkLst>
            <pc:docMk/>
            <pc:sldMk cId="2939486130" sldId="353"/>
            <ac:spMk id="6" creationId="{F013B479-F11E-AF4C-9746-B60235032266}"/>
          </ac:spMkLst>
        </pc:spChg>
        <pc:spChg chg="add del mod">
          <ac:chgData name="David Shanks" userId="9a3a031f-b3c4-4e44-a0c8-7fb700d106cf" providerId="ADAL" clId="{8459CC2E-5ACC-654C-AC82-07D31A6DC9AD}" dt="2021-03-22T23:22:25.992" v="12427"/>
          <ac:spMkLst>
            <pc:docMk/>
            <pc:sldMk cId="2939486130" sldId="353"/>
            <ac:spMk id="7" creationId="{7E63720C-FB59-BD44-9183-5D023F4B1AEB}"/>
          </ac:spMkLst>
        </pc:spChg>
        <pc:spChg chg="add mod">
          <ac:chgData name="David Shanks" userId="9a3a031f-b3c4-4e44-a0c8-7fb700d106cf" providerId="ADAL" clId="{8459CC2E-5ACC-654C-AC82-07D31A6DC9AD}" dt="2021-03-22T23:26:38.580" v="12510" actId="1076"/>
          <ac:spMkLst>
            <pc:docMk/>
            <pc:sldMk cId="2939486130" sldId="353"/>
            <ac:spMk id="9" creationId="{1F9D7942-F2F9-AF4B-9EB7-A3F3EAFD08E5}"/>
          </ac:spMkLst>
        </pc:spChg>
        <pc:spChg chg="add mod">
          <ac:chgData name="David Shanks" userId="9a3a031f-b3c4-4e44-a0c8-7fb700d106cf" providerId="ADAL" clId="{8459CC2E-5ACC-654C-AC82-07D31A6DC9AD}" dt="2021-03-22T23:26:47.660" v="12519" actId="1076"/>
          <ac:spMkLst>
            <pc:docMk/>
            <pc:sldMk cId="2939486130" sldId="353"/>
            <ac:spMk id="10" creationId="{D384A4B3-844C-B84A-99AC-A59707FEDF5F}"/>
          </ac:spMkLst>
        </pc:spChg>
        <pc:picChg chg="add mod">
          <ac:chgData name="David Shanks" userId="9a3a031f-b3c4-4e44-a0c8-7fb700d106cf" providerId="ADAL" clId="{8459CC2E-5ACC-654C-AC82-07D31A6DC9AD}" dt="2021-03-22T23:26:19.354" v="12485" actId="14100"/>
          <ac:picMkLst>
            <pc:docMk/>
            <pc:sldMk cId="2939486130" sldId="353"/>
            <ac:picMk id="4" creationId="{55F77DAF-AEF7-8646-B613-B3EB95AAB807}"/>
          </ac:picMkLst>
        </pc:picChg>
        <pc:picChg chg="add mod">
          <ac:chgData name="David Shanks" userId="9a3a031f-b3c4-4e44-a0c8-7fb700d106cf" providerId="ADAL" clId="{8459CC2E-5ACC-654C-AC82-07D31A6DC9AD}" dt="2021-03-22T23:26:14.282" v="12484" actId="1076"/>
          <ac:picMkLst>
            <pc:docMk/>
            <pc:sldMk cId="2939486130" sldId="353"/>
            <ac:picMk id="8" creationId="{D86F657F-8573-504E-ACCF-7E9C8DD85577}"/>
          </ac:picMkLst>
        </pc:picChg>
      </pc:sldChg>
      <pc:sldChg chg="addSp modSp new mod modNotesTx">
        <pc:chgData name="David Shanks" userId="9a3a031f-b3c4-4e44-a0c8-7fb700d106cf" providerId="ADAL" clId="{8459CC2E-5ACC-654C-AC82-07D31A6DC9AD}" dt="2021-03-22T23:45:43.597" v="13006" actId="20577"/>
        <pc:sldMkLst>
          <pc:docMk/>
          <pc:sldMk cId="2282872316" sldId="354"/>
        </pc:sldMkLst>
        <pc:spChg chg="add mod">
          <ac:chgData name="David Shanks" userId="9a3a031f-b3c4-4e44-a0c8-7fb700d106cf" providerId="ADAL" clId="{8459CC2E-5ACC-654C-AC82-07D31A6DC9AD}" dt="2021-03-22T23:38:41.256" v="12717" actId="20577"/>
          <ac:spMkLst>
            <pc:docMk/>
            <pc:sldMk cId="2282872316" sldId="354"/>
            <ac:spMk id="5" creationId="{12011DBE-0EE7-C14B-969F-05377908753C}"/>
          </ac:spMkLst>
        </pc:spChg>
        <pc:picChg chg="add mod">
          <ac:chgData name="David Shanks" userId="9a3a031f-b3c4-4e44-a0c8-7fb700d106cf" providerId="ADAL" clId="{8459CC2E-5ACC-654C-AC82-07D31A6DC9AD}" dt="2021-03-22T23:38:07.781" v="12708" actId="1076"/>
          <ac:picMkLst>
            <pc:docMk/>
            <pc:sldMk cId="2282872316" sldId="354"/>
            <ac:picMk id="4" creationId="{218FD63D-9ADF-1D4C-B611-004BE6C2D14B}"/>
          </ac:picMkLst>
        </pc:picChg>
      </pc:sldChg>
      <pc:sldChg chg="modSp new mod">
        <pc:chgData name="David Shanks" userId="9a3a031f-b3c4-4e44-a0c8-7fb700d106cf" providerId="ADAL" clId="{8459CC2E-5ACC-654C-AC82-07D31A6DC9AD}" dt="2021-03-22T23:50:26.950" v="13105" actId="122"/>
        <pc:sldMkLst>
          <pc:docMk/>
          <pc:sldMk cId="1040234698" sldId="355"/>
        </pc:sldMkLst>
        <pc:spChg chg="mod">
          <ac:chgData name="David Shanks" userId="9a3a031f-b3c4-4e44-a0c8-7fb700d106cf" providerId="ADAL" clId="{8459CC2E-5ACC-654C-AC82-07D31A6DC9AD}" dt="2021-03-22T23:50:26.950" v="13105" actId="122"/>
          <ac:spMkLst>
            <pc:docMk/>
            <pc:sldMk cId="1040234698" sldId="355"/>
            <ac:spMk id="2" creationId="{10EE45B8-7542-2140-937B-4BD3831325DA}"/>
          </ac:spMkLst>
        </pc:spChg>
        <pc:spChg chg="mod">
          <ac:chgData name="David Shanks" userId="9a3a031f-b3c4-4e44-a0c8-7fb700d106cf" providerId="ADAL" clId="{8459CC2E-5ACC-654C-AC82-07D31A6DC9AD}" dt="2021-03-22T23:41:28.281" v="12787" actId="20577"/>
          <ac:spMkLst>
            <pc:docMk/>
            <pc:sldMk cId="1040234698" sldId="355"/>
            <ac:spMk id="3" creationId="{9D2F4E9A-209B-9E4A-9A1A-7A70B9DAE69A}"/>
          </ac:spMkLst>
        </pc:spChg>
      </pc:sldChg>
      <pc:sldChg chg="new del">
        <pc:chgData name="David Shanks" userId="9a3a031f-b3c4-4e44-a0c8-7fb700d106cf" providerId="ADAL" clId="{8459CC2E-5ACC-654C-AC82-07D31A6DC9AD}" dt="2021-03-22T23:42:15.901" v="12803" actId="2696"/>
        <pc:sldMkLst>
          <pc:docMk/>
          <pc:sldMk cId="2757586156" sldId="356"/>
        </pc:sldMkLst>
      </pc:sldChg>
      <pc:sldChg chg="modSp add mod">
        <pc:chgData name="David Shanks" userId="9a3a031f-b3c4-4e44-a0c8-7fb700d106cf" providerId="ADAL" clId="{8459CC2E-5ACC-654C-AC82-07D31A6DC9AD}" dt="2021-03-22T23:46:12.373" v="13007" actId="20577"/>
        <pc:sldMkLst>
          <pc:docMk/>
          <pc:sldMk cId="2901234006" sldId="357"/>
        </pc:sldMkLst>
        <pc:spChg chg="mod">
          <ac:chgData name="David Shanks" userId="9a3a031f-b3c4-4e44-a0c8-7fb700d106cf" providerId="ADAL" clId="{8459CC2E-5ACC-654C-AC82-07D31A6DC9AD}" dt="2021-03-22T23:46:12.373" v="13007" actId="20577"/>
          <ac:spMkLst>
            <pc:docMk/>
            <pc:sldMk cId="2901234006" sldId="357"/>
            <ac:spMk id="5" creationId="{89FFBCC2-D9F2-7E47-9B4F-17D3AFE1C718}"/>
          </ac:spMkLst>
        </pc:spChg>
      </pc:sldChg>
      <pc:sldChg chg="new del">
        <pc:chgData name="David Shanks" userId="9a3a031f-b3c4-4e44-a0c8-7fb700d106cf" providerId="ADAL" clId="{8459CC2E-5ACC-654C-AC82-07D31A6DC9AD}" dt="2021-03-22T23:43:44.358" v="12862" actId="2696"/>
        <pc:sldMkLst>
          <pc:docMk/>
          <pc:sldMk cId="1127245121" sldId="358"/>
        </pc:sldMkLst>
      </pc:sldChg>
      <pc:sldChg chg="modSp add mod">
        <pc:chgData name="David Shanks" userId="9a3a031f-b3c4-4e44-a0c8-7fb700d106cf" providerId="ADAL" clId="{8459CC2E-5ACC-654C-AC82-07D31A6DC9AD}" dt="2021-03-22T23:43:59.288" v="12911" actId="20577"/>
        <pc:sldMkLst>
          <pc:docMk/>
          <pc:sldMk cId="1577931837" sldId="359"/>
        </pc:sldMkLst>
        <pc:spChg chg="mod">
          <ac:chgData name="David Shanks" userId="9a3a031f-b3c4-4e44-a0c8-7fb700d106cf" providerId="ADAL" clId="{8459CC2E-5ACC-654C-AC82-07D31A6DC9AD}" dt="2021-03-22T23:43:59.288" v="12911" actId="20577"/>
          <ac:spMkLst>
            <pc:docMk/>
            <pc:sldMk cId="1577931837" sldId="359"/>
            <ac:spMk id="5" creationId="{89FFBCC2-D9F2-7E47-9B4F-17D3AFE1C718}"/>
          </ac:spMkLst>
        </pc:spChg>
      </pc:sldChg>
      <pc:sldMasterChg chg="del delSldLayout">
        <pc:chgData name="David Shanks" userId="9a3a031f-b3c4-4e44-a0c8-7fb700d106cf" providerId="ADAL" clId="{8459CC2E-5ACC-654C-AC82-07D31A6DC9AD}" dt="2021-02-25T15:24:49.424" v="140" actId="2696"/>
        <pc:sldMasterMkLst>
          <pc:docMk/>
          <pc:sldMasterMk cId="110887363" sldId="2147483672"/>
        </pc:sldMasterMkLst>
        <pc:sldLayoutChg chg="del">
          <pc:chgData name="David Shanks" userId="9a3a031f-b3c4-4e44-a0c8-7fb700d106cf" providerId="ADAL" clId="{8459CC2E-5ACC-654C-AC82-07D31A6DC9AD}" dt="2021-02-25T15:24:49.424" v="140" actId="2696"/>
          <pc:sldLayoutMkLst>
            <pc:docMk/>
            <pc:sldMasterMk cId="110887363" sldId="2147483672"/>
            <pc:sldLayoutMk cId="2482892046" sldId="2147483673"/>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1460505918" sldId="2147483674"/>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443118705" sldId="2147483675"/>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501028120" sldId="2147483676"/>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2283911128" sldId="2147483677"/>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3308449064" sldId="2147483678"/>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2117674442" sldId="2147483679"/>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1848558567" sldId="2147483680"/>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1539320640" sldId="2147483681"/>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2020774122" sldId="2147483682"/>
          </pc:sldLayoutMkLst>
        </pc:sldLayoutChg>
        <pc:sldLayoutChg chg="del">
          <pc:chgData name="David Shanks" userId="9a3a031f-b3c4-4e44-a0c8-7fb700d106cf" providerId="ADAL" clId="{8459CC2E-5ACC-654C-AC82-07D31A6DC9AD}" dt="2021-02-25T15:24:49.424" v="140" actId="2696"/>
          <pc:sldLayoutMkLst>
            <pc:docMk/>
            <pc:sldMasterMk cId="110887363" sldId="2147483672"/>
            <pc:sldLayoutMk cId="1033412912" sldId="2147483683"/>
          </pc:sldLayoutMkLst>
        </pc:sldLayoutChg>
      </pc:sldMasterChg>
      <pc:sldMasterChg chg="del delSldLayout">
        <pc:chgData name="David Shanks" userId="9a3a031f-b3c4-4e44-a0c8-7fb700d106cf" providerId="ADAL" clId="{8459CC2E-5ACC-654C-AC82-07D31A6DC9AD}" dt="2021-02-25T15:24:27.492" v="137" actId="2696"/>
        <pc:sldMasterMkLst>
          <pc:docMk/>
          <pc:sldMasterMk cId="3779883980" sldId="2147483684"/>
        </pc:sldMasterMkLst>
        <pc:sldLayoutChg chg="del">
          <pc:chgData name="David Shanks" userId="9a3a031f-b3c4-4e44-a0c8-7fb700d106cf" providerId="ADAL" clId="{8459CC2E-5ACC-654C-AC82-07D31A6DC9AD}" dt="2021-02-25T15:24:27.492" v="137" actId="2696"/>
          <pc:sldLayoutMkLst>
            <pc:docMk/>
            <pc:sldMasterMk cId="3779883980" sldId="2147483684"/>
            <pc:sldLayoutMk cId="391891615" sldId="2147483685"/>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529293610" sldId="2147483686"/>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112497032" sldId="2147483687"/>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3497969423" sldId="2147483688"/>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2507502760" sldId="2147483689"/>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840526930" sldId="2147483690"/>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829007728" sldId="2147483691"/>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507265465" sldId="2147483692"/>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1797002054" sldId="2147483693"/>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628413349" sldId="2147483694"/>
          </pc:sldLayoutMkLst>
        </pc:sldLayoutChg>
        <pc:sldLayoutChg chg="del">
          <pc:chgData name="David Shanks" userId="9a3a031f-b3c4-4e44-a0c8-7fb700d106cf" providerId="ADAL" clId="{8459CC2E-5ACC-654C-AC82-07D31A6DC9AD}" dt="2021-02-25T15:24:27.492" v="137" actId="2696"/>
          <pc:sldLayoutMkLst>
            <pc:docMk/>
            <pc:sldMasterMk cId="3779883980" sldId="2147483684"/>
            <pc:sldLayoutMk cId="1214775590" sldId="2147483695"/>
          </pc:sldLayoutMkLst>
        </pc:sldLayoutChg>
      </pc:sldMasterChg>
      <pc:sldMasterChg chg="del delSldLayout">
        <pc:chgData name="David Shanks" userId="9a3a031f-b3c4-4e44-a0c8-7fb700d106cf" providerId="ADAL" clId="{8459CC2E-5ACC-654C-AC82-07D31A6DC9AD}" dt="2021-02-25T15:24:46.675" v="139" actId="2696"/>
        <pc:sldMasterMkLst>
          <pc:docMk/>
          <pc:sldMasterMk cId="872921044" sldId="2147483696"/>
        </pc:sldMasterMkLst>
        <pc:sldLayoutChg chg="del">
          <pc:chgData name="David Shanks" userId="9a3a031f-b3c4-4e44-a0c8-7fb700d106cf" providerId="ADAL" clId="{8459CC2E-5ACC-654C-AC82-07D31A6DC9AD}" dt="2021-02-25T15:24:46.675" v="139" actId="2696"/>
          <pc:sldLayoutMkLst>
            <pc:docMk/>
            <pc:sldMasterMk cId="872921044" sldId="2147483696"/>
            <pc:sldLayoutMk cId="2113183300" sldId="2147483697"/>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421913221" sldId="2147483698"/>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3527641739" sldId="2147483699"/>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3684913192" sldId="2147483700"/>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3501900331" sldId="2147483701"/>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2182030736" sldId="2147483702"/>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3025309956" sldId="2147483703"/>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4155052272" sldId="2147483704"/>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1031646391" sldId="2147483705"/>
          </pc:sldLayoutMkLst>
        </pc:sldLayoutChg>
        <pc:sldLayoutChg chg="del">
          <pc:chgData name="David Shanks" userId="9a3a031f-b3c4-4e44-a0c8-7fb700d106cf" providerId="ADAL" clId="{8459CC2E-5ACC-654C-AC82-07D31A6DC9AD}" dt="2021-02-25T15:24:46.675" v="139" actId="2696"/>
          <pc:sldLayoutMkLst>
            <pc:docMk/>
            <pc:sldMasterMk cId="872921044" sldId="2147483696"/>
            <pc:sldLayoutMk cId="107007424" sldId="2147483706"/>
          </pc:sldLayoutMkLst>
        </pc:sldLayoutChg>
      </pc:sldMasterChg>
    </pc:docChg>
  </pc:docChgLst>
  <pc:docChgLst>
    <pc:chgData name="David Shanks (HF)" userId="9a3a031f-b3c4-4e44-a0c8-7fb700d106cf" providerId="ADAL" clId="{13FEE988-7663-40A7-8BD5-366683915582}"/>
    <pc:docChg chg="undo modSld">
      <pc:chgData name="David Shanks (HF)" userId="9a3a031f-b3c4-4e44-a0c8-7fb700d106cf" providerId="ADAL" clId="{13FEE988-7663-40A7-8BD5-366683915582}" dt="2021-03-17T15:37:47.690" v="106" actId="20577"/>
      <pc:docMkLst>
        <pc:docMk/>
      </pc:docMkLst>
      <pc:sldChg chg="modSp">
        <pc:chgData name="David Shanks (HF)" userId="9a3a031f-b3c4-4e44-a0c8-7fb700d106cf" providerId="ADAL" clId="{13FEE988-7663-40A7-8BD5-366683915582}" dt="2021-03-17T11:08:14.804" v="75" actId="20577"/>
        <pc:sldMkLst>
          <pc:docMk/>
          <pc:sldMk cId="3445780701" sldId="257"/>
        </pc:sldMkLst>
        <pc:spChg chg="mod">
          <ac:chgData name="David Shanks (HF)" userId="9a3a031f-b3c4-4e44-a0c8-7fb700d106cf" providerId="ADAL" clId="{13FEE988-7663-40A7-8BD5-366683915582}" dt="2021-03-17T11:08:14.804" v="75" actId="20577"/>
          <ac:spMkLst>
            <pc:docMk/>
            <pc:sldMk cId="3445780701" sldId="257"/>
            <ac:spMk id="14" creationId="{ABC93937-5935-4FD6-909A-1159EB86D0C7}"/>
          </ac:spMkLst>
        </pc:spChg>
      </pc:sldChg>
      <pc:sldChg chg="addSp modSp">
        <pc:chgData name="David Shanks (HF)" userId="9a3a031f-b3c4-4e44-a0c8-7fb700d106cf" providerId="ADAL" clId="{13FEE988-7663-40A7-8BD5-366683915582}" dt="2021-03-17T11:05:37.035" v="14" actId="20577"/>
        <pc:sldMkLst>
          <pc:docMk/>
          <pc:sldMk cId="1070643013" sldId="321"/>
        </pc:sldMkLst>
        <pc:spChg chg="mod">
          <ac:chgData name="David Shanks (HF)" userId="9a3a031f-b3c4-4e44-a0c8-7fb700d106cf" providerId="ADAL" clId="{13FEE988-7663-40A7-8BD5-366683915582}" dt="2021-03-17T11:05:37.035" v="14" actId="20577"/>
          <ac:spMkLst>
            <pc:docMk/>
            <pc:sldMk cId="1070643013" sldId="321"/>
            <ac:spMk id="9" creationId="{7DDDB3C4-28FC-3348-98FE-18BE1521F962}"/>
          </ac:spMkLst>
        </pc:spChg>
        <pc:picChg chg="add mod">
          <ac:chgData name="David Shanks (HF)" userId="9a3a031f-b3c4-4e44-a0c8-7fb700d106cf" providerId="ADAL" clId="{13FEE988-7663-40A7-8BD5-366683915582}" dt="2021-03-17T11:05:08.718" v="4" actId="1076"/>
          <ac:picMkLst>
            <pc:docMk/>
            <pc:sldMk cId="1070643013" sldId="321"/>
            <ac:picMk id="4" creationId="{F447EAFB-F4B8-431F-BFAF-0F160E6D2702}"/>
          </ac:picMkLst>
        </pc:picChg>
        <pc:picChg chg="mod">
          <ac:chgData name="David Shanks (HF)" userId="9a3a031f-b3c4-4e44-a0c8-7fb700d106cf" providerId="ADAL" clId="{13FEE988-7663-40A7-8BD5-366683915582}" dt="2021-03-17T11:05:28.079" v="7" actId="1076"/>
          <ac:picMkLst>
            <pc:docMk/>
            <pc:sldMk cId="1070643013" sldId="321"/>
            <ac:picMk id="4098" creationId="{77C98930-D7C1-4548-8B98-B8B0A113BD22}"/>
          </ac:picMkLst>
        </pc:picChg>
      </pc:sldChg>
      <pc:sldChg chg="modSp">
        <pc:chgData name="David Shanks (HF)" userId="9a3a031f-b3c4-4e44-a0c8-7fb700d106cf" providerId="ADAL" clId="{13FEE988-7663-40A7-8BD5-366683915582}" dt="2021-03-17T11:08:56.034" v="83" actId="1076"/>
        <pc:sldMkLst>
          <pc:docMk/>
          <pc:sldMk cId="998837948" sldId="330"/>
        </pc:sldMkLst>
        <pc:picChg chg="mod">
          <ac:chgData name="David Shanks (HF)" userId="9a3a031f-b3c4-4e44-a0c8-7fb700d106cf" providerId="ADAL" clId="{13FEE988-7663-40A7-8BD5-366683915582}" dt="2021-03-17T11:08:56.034" v="83" actId="1076"/>
          <ac:picMkLst>
            <pc:docMk/>
            <pc:sldMk cId="998837948" sldId="330"/>
            <ac:picMk id="9" creationId="{981C5EFE-238E-DE4F-98E6-4F8B6AF8E233}"/>
          </ac:picMkLst>
        </pc:picChg>
        <pc:picChg chg="mod">
          <ac:chgData name="David Shanks (HF)" userId="9a3a031f-b3c4-4e44-a0c8-7fb700d106cf" providerId="ADAL" clId="{13FEE988-7663-40A7-8BD5-366683915582}" dt="2021-03-17T11:08:56.034" v="83" actId="1076"/>
          <ac:picMkLst>
            <pc:docMk/>
            <pc:sldMk cId="998837948" sldId="330"/>
            <ac:picMk id="2050" creationId="{9A612720-C8D5-0B4F-A115-313A46ACAE54}"/>
          </ac:picMkLst>
        </pc:picChg>
      </pc:sldChg>
      <pc:sldChg chg="modSp modNotesTx">
        <pc:chgData name="David Shanks (HF)" userId="9a3a031f-b3c4-4e44-a0c8-7fb700d106cf" providerId="ADAL" clId="{13FEE988-7663-40A7-8BD5-366683915582}" dt="2021-03-17T11:08:02.191" v="74" actId="5793"/>
        <pc:sldMkLst>
          <pc:docMk/>
          <pc:sldMk cId="3489212392" sldId="331"/>
        </pc:sldMkLst>
        <pc:spChg chg="mod">
          <ac:chgData name="David Shanks (HF)" userId="9a3a031f-b3c4-4e44-a0c8-7fb700d106cf" providerId="ADAL" clId="{13FEE988-7663-40A7-8BD5-366683915582}" dt="2021-03-17T11:08:02.191" v="74" actId="5793"/>
          <ac:spMkLst>
            <pc:docMk/>
            <pc:sldMk cId="3489212392" sldId="331"/>
            <ac:spMk id="6" creationId="{EF8CDABB-FE34-9B40-A7AC-9470E22856BF}"/>
          </ac:spMkLst>
        </pc:spChg>
        <pc:grpChg chg="mod">
          <ac:chgData name="David Shanks (HF)" userId="9a3a031f-b3c4-4e44-a0c8-7fb700d106cf" providerId="ADAL" clId="{13FEE988-7663-40A7-8BD5-366683915582}" dt="2021-03-17T11:07:15.409" v="60" actId="1076"/>
          <ac:grpSpMkLst>
            <pc:docMk/>
            <pc:sldMk cId="3489212392" sldId="331"/>
            <ac:grpSpMk id="7" creationId="{507AF33D-3100-DD49-9974-B8909B5CB12F}"/>
          </ac:grpSpMkLst>
        </pc:grpChg>
      </pc:sldChg>
      <pc:sldChg chg="modSp">
        <pc:chgData name="David Shanks (HF)" userId="9a3a031f-b3c4-4e44-a0c8-7fb700d106cf" providerId="ADAL" clId="{13FEE988-7663-40A7-8BD5-366683915582}" dt="2021-03-17T15:37:47.690" v="106" actId="20577"/>
        <pc:sldMkLst>
          <pc:docMk/>
          <pc:sldMk cId="1246768744" sldId="333"/>
        </pc:sldMkLst>
        <pc:spChg chg="mod">
          <ac:chgData name="David Shanks (HF)" userId="9a3a031f-b3c4-4e44-a0c8-7fb700d106cf" providerId="ADAL" clId="{13FEE988-7663-40A7-8BD5-366683915582}" dt="2021-03-17T15:37:47.690" v="106" actId="20577"/>
          <ac:spMkLst>
            <pc:docMk/>
            <pc:sldMk cId="1246768744" sldId="333"/>
            <ac:spMk id="7" creationId="{FA4BBC97-59B9-D545-BD3D-642F974D54DC}"/>
          </ac:spMkLst>
        </pc:spChg>
      </pc:sldChg>
      <pc:sldChg chg="modSp">
        <pc:chgData name="David Shanks (HF)" userId="9a3a031f-b3c4-4e44-a0c8-7fb700d106cf" providerId="ADAL" clId="{13FEE988-7663-40A7-8BD5-366683915582}" dt="2021-03-17T11:10:01.969" v="85" actId="1076"/>
        <pc:sldMkLst>
          <pc:docMk/>
          <pc:sldMk cId="2343780998" sldId="335"/>
        </pc:sldMkLst>
        <pc:picChg chg="mod">
          <ac:chgData name="David Shanks (HF)" userId="9a3a031f-b3c4-4e44-a0c8-7fb700d106cf" providerId="ADAL" clId="{13FEE988-7663-40A7-8BD5-366683915582}" dt="2021-03-17T11:10:01.969" v="85" actId="1076"/>
          <ac:picMkLst>
            <pc:docMk/>
            <pc:sldMk cId="2343780998" sldId="335"/>
            <ac:picMk id="7" creationId="{653D0DDC-467D-534A-9D03-0A41B513212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18/04/2021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t>Hello everyone, this is David Shanks, French teacher and NCELP Subject Specialist.  I am going to follow on from Victoria’s TRG3 Part 1 on making assessment work for your context with a short look at some ideas for how you might use </a:t>
            </a:r>
            <a:r>
              <a:rPr lang="en-GB" sz="1200" b="1" u="none" dirty="0"/>
              <a:t>digital tools </a:t>
            </a:r>
            <a:r>
              <a:rPr lang="en-GB" sz="1200" b="0" u="none" dirty="0"/>
              <a:t>to support your assessment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t>Firstly, we will briefly recap some key messages from our previous CPD and TRGs on the use of technology to support language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t>Secondly, we will consider how we might carefully select and decide upon the suitability of any given technology/app/platform for MFL assessment purposes.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t>Finally, we will look at practical examples of digital tools that can support our assessment needs in the languages classroom. These will focus on the use of form creation tools and oral homework as these are perhaps 2 of the silver linings to come out of remote teaching that could be put to good use now that we have return to face-to-face teaching.</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box type questions allow for the selection of multiple answers, which lend themselves to this type of NCELP vocabulary collocation question.</a:t>
            </a:r>
          </a:p>
          <a:p>
            <a:endParaRPr lang="en-US" dirty="0"/>
          </a:p>
          <a:p>
            <a:r>
              <a:rPr lang="en-US" dirty="0"/>
              <a:t>Note the limitation that if the student answers with 1 of 2 answers correct, they will not receive the mark. One work around could be to list pairs of possible answers e.g. petit, </a:t>
            </a:r>
            <a:r>
              <a:rPr lang="en-US" dirty="0" err="1"/>
              <a:t>rapide</a:t>
            </a:r>
            <a:r>
              <a:rPr lang="en-US" dirty="0"/>
              <a:t> // petit, </a:t>
            </a:r>
            <a:r>
              <a:rPr lang="en-US" dirty="0" err="1"/>
              <a:t>moderne</a:t>
            </a:r>
            <a:r>
              <a:rPr lang="en-US" dirty="0"/>
              <a:t>.</a:t>
            </a:r>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75538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number of the NCELP achievement and application of knowledge test reading and grammar question types can be delivered neatly through forms.  This is an example of a recognition of grammar verb forms question that can be accompanied with feedback for each correct or incorrect answer or a link to a follow-up resource or video could be provided.</a:t>
            </a:r>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52236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example, again on grammar verb forms, shows how a screenshot image from an NCELP test, or a modified version of your own, could be uploaded into question fields or separately as part of the form.  An advantage of this is that it’s not possible to copy/paste/select and translate and this method could potentially save time. The short text input answers can be easily auto-marked by the computer. </a:t>
            </a:r>
          </a:p>
          <a:p>
            <a:endParaRPr lang="en-US" dirty="0"/>
          </a:p>
          <a:p>
            <a:r>
              <a:rPr lang="en-US" dirty="0"/>
              <a:t>Notice the drawback in this example is the splitting of the test taker’s attention between the question and where the answer is typed which is not ideal.</a:t>
            </a:r>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981394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Google or MS forms are designed for audio output but there are a couple of workarounds that would allow you to set listening questions.  </a:t>
            </a:r>
          </a:p>
          <a:p>
            <a:endParaRPr lang="en-US" dirty="0"/>
          </a:p>
          <a:p>
            <a:r>
              <a:rPr lang="en-US" dirty="0"/>
              <a:t>One is to link to your hosted audio file and provide a link in the question description or question field. Similarly, for phonics questions the missing letters could be sought through multiple choice or short text input.</a:t>
            </a:r>
          </a:p>
          <a:p>
            <a:endParaRPr lang="en-US" dirty="0"/>
          </a:p>
          <a:p>
            <a:r>
              <a:rPr lang="en-US" dirty="0"/>
              <a:t>Another solution is to create your audio as a video file and link to this in your question.  This is neater in that it will be embedded in your question but there are obvious costs in terms of time for preparation.</a:t>
            </a:r>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211200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and MS forms are also not designed with audio input or speaking specifically in mind but there are again a couple of possible work arounds.  </a:t>
            </a:r>
          </a:p>
          <a:p>
            <a:endParaRPr lang="en-US" dirty="0"/>
          </a:p>
          <a:p>
            <a:r>
              <a:rPr lang="en-US" dirty="0"/>
              <a:t>One is to have students record through a cloud-based audio site like </a:t>
            </a:r>
            <a:r>
              <a:rPr lang="en-US" dirty="0" err="1"/>
              <a:t>Vocaroo</a:t>
            </a:r>
            <a:r>
              <a:rPr lang="en-US" dirty="0"/>
              <a:t> and submit their audio </a:t>
            </a:r>
            <a:r>
              <a:rPr lang="en-US" dirty="0" err="1"/>
              <a:t>url</a:t>
            </a:r>
            <a:r>
              <a:rPr lang="en-US" dirty="0"/>
              <a:t> in a text field.  </a:t>
            </a:r>
          </a:p>
          <a:p>
            <a:endParaRPr lang="en-US" dirty="0"/>
          </a:p>
          <a:p>
            <a:r>
              <a:rPr lang="en-US" dirty="0"/>
              <a:t>The other is to create a “file upload” question type and then invite students to record an audio file via their method of choice and upload to you via their form. Don’t forget that this audio recording could be captured through direct recording in </a:t>
            </a:r>
            <a:r>
              <a:rPr lang="en-US" dirty="0" err="1"/>
              <a:t>Powerpoint</a:t>
            </a:r>
            <a:r>
              <a:rPr lang="en-US" dirty="0"/>
              <a:t> via insert &gt; audio &gt; record audio.</a:t>
            </a: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246101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Technology-facilitated Oral Homework refers to the idea of using any of a wide range of digital technologies to enable students to record and submit digital audio or video recordings of themselves speaking the target language. </a:t>
            </a:r>
            <a:endParaRPr lang="en-GB" dirty="0"/>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 of the current tools MFL teachers are putting to good use in this way are </a:t>
            </a:r>
            <a:r>
              <a:rPr lang="en-GB" sz="1200" kern="1200" dirty="0" err="1">
                <a:solidFill>
                  <a:schemeClr val="tx1"/>
                </a:solidFill>
                <a:effectLst/>
                <a:latin typeface="+mn-lt"/>
                <a:ea typeface="+mn-ea"/>
                <a:cs typeface="+mn-cs"/>
              </a:rPr>
              <a:t>Vocaroo.com</a:t>
            </a:r>
            <a:r>
              <a:rPr lang="en-GB" sz="1200" kern="1200" dirty="0">
                <a:solidFill>
                  <a:schemeClr val="tx1"/>
                </a:solidFill>
                <a:effectLst/>
                <a:latin typeface="+mn-lt"/>
                <a:ea typeface="+mn-ea"/>
                <a:cs typeface="+mn-cs"/>
              </a:rPr>
              <a:t> (the aforementioned browser-based audio recording website), </a:t>
            </a:r>
            <a:r>
              <a:rPr lang="en-GB" sz="1200" kern="1200" dirty="0" err="1">
                <a:solidFill>
                  <a:schemeClr val="tx1"/>
                </a:solidFill>
                <a:effectLst/>
                <a:latin typeface="+mn-lt"/>
                <a:ea typeface="+mn-ea"/>
                <a:cs typeface="+mn-cs"/>
              </a:rPr>
              <a:t>Padlet.com</a:t>
            </a:r>
            <a:r>
              <a:rPr lang="en-GB" sz="1200" kern="1200" dirty="0">
                <a:solidFill>
                  <a:schemeClr val="tx1"/>
                </a:solidFill>
                <a:effectLst/>
                <a:latin typeface="+mn-lt"/>
                <a:ea typeface="+mn-ea"/>
                <a:cs typeface="+mn-cs"/>
              </a:rPr>
              <a:t> (a digital bulletin board platform that accepts audio recordings via it’s app or file upload) , Flipgrid (a virtual classroom based upon video submissions), Class Notebook (which allows students to direct record audio in their online workbook) and </a:t>
            </a:r>
            <a:r>
              <a:rPr lang="en-GB" sz="1200" kern="1200" dirty="0" err="1">
                <a:solidFill>
                  <a:schemeClr val="tx1"/>
                </a:solidFill>
                <a:effectLst/>
                <a:latin typeface="+mn-lt"/>
                <a:ea typeface="+mn-ea"/>
                <a:cs typeface="+mn-cs"/>
              </a:rPr>
              <a:t>Sanako</a:t>
            </a:r>
            <a:r>
              <a:rPr lang="en-GB" sz="1200" kern="1200" dirty="0">
                <a:solidFill>
                  <a:schemeClr val="tx1"/>
                </a:solidFill>
                <a:effectLst/>
                <a:latin typeface="+mn-lt"/>
                <a:ea typeface="+mn-ea"/>
                <a:cs typeface="+mn-cs"/>
              </a:rPr>
              <a:t> Connect (a virtual classroom software for language teachers).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 limited curriculum contact time, TFOH can allow students to complete useful additional speaking practice, consolidate classwork and develop oral confidence at their own pace, in a lower-stakes environment away from peers. The format lends itself particularly well to the completion of phonics activities, read aloud tests and oral presentations.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Leveraging technology in this way can allow for more extensive practise of the symbol-sound correspondences. Recording spoken homework or “read aloud tests” can also make for more efficient use of class time. For example, rather than the need for 1-1 student-teacher assessment of a read aloud test in a lesson, students can do this at home or simultaneously in class and the recordings can then be assessed later by the teacher, thus freeing up teaching time. </a:t>
            </a:r>
            <a:endParaRPr lang="en-GB" dirty="0"/>
          </a:p>
          <a:p>
            <a:endParaRPr lang="en-GB" sz="1200" b="1" dirty="0"/>
          </a:p>
          <a:p>
            <a:r>
              <a:rPr lang="en-GB" sz="1200" b="0" dirty="0"/>
              <a:t>A reminder of the A4 page Oral Homework summary document shared in previous TRGs and here is a link to my recent article entitled “</a:t>
            </a:r>
            <a:r>
              <a:rPr lang="en-GB" sz="1200" b="0" dirty="0">
                <a:solidFill>
                  <a:schemeClr val="accent5">
                    <a:lumMod val="50000"/>
                  </a:schemeClr>
                </a:solidFill>
              </a:rPr>
              <a:t>Technology-facilitated oral homework: leveraging technology to get students speaking outside the classroom’, which </a:t>
            </a:r>
            <a:r>
              <a:rPr lang="en-GB" sz="1200" b="0" dirty="0"/>
              <a:t>gives an updated overview of the concept, additional ideas and further detail around a Masters dissertation completed in 2019.</a:t>
            </a: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34611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One final tool I would like to share with you is </a:t>
            </a:r>
            <a:r>
              <a:rPr lang="en-US" sz="1200" dirty="0" err="1">
                <a:solidFill>
                  <a:schemeClr val="accent5">
                    <a:lumMod val="50000"/>
                  </a:schemeClr>
                </a:solidFill>
              </a:rPr>
              <a:t>Spiral.ac</a:t>
            </a:r>
            <a:r>
              <a:rPr lang="en-US" sz="1200" dirty="0">
                <a:solidFill>
                  <a:schemeClr val="accent5">
                    <a:lumMod val="50000"/>
                  </a:schemeClr>
                </a:solidFill>
              </a:rPr>
              <a:t>. Whilst I have no first-hand experience of using it, I'm aware of a number of teachers who have been very positive about its usefulness for MFL.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Spiral calls itself “all your </a:t>
            </a:r>
            <a:r>
              <a:rPr lang="en-US" sz="1200" dirty="0" err="1">
                <a:solidFill>
                  <a:schemeClr val="accent5">
                    <a:lumMod val="50000"/>
                  </a:schemeClr>
                </a:solidFill>
              </a:rPr>
              <a:t>favourite</a:t>
            </a:r>
            <a:r>
              <a:rPr lang="en-US" sz="1200" dirty="0">
                <a:solidFill>
                  <a:schemeClr val="accent5">
                    <a:lumMod val="50000"/>
                  </a:schemeClr>
                </a:solidFill>
              </a:rPr>
              <a:t> </a:t>
            </a:r>
            <a:r>
              <a:rPr lang="en-US" sz="1200" b="0" dirty="0">
                <a:solidFill>
                  <a:schemeClr val="accent5">
                    <a:lumMod val="50000"/>
                  </a:schemeClr>
                </a:solidFill>
              </a:rPr>
              <a:t>f</a:t>
            </a:r>
            <a:r>
              <a:rPr lang="en-GB" sz="1200" b="0" i="0" kern="1200" dirty="0" err="1">
                <a:solidFill>
                  <a:schemeClr val="tx1"/>
                </a:solidFill>
                <a:effectLst/>
                <a:latin typeface="+mn-lt"/>
                <a:ea typeface="+mn-ea"/>
                <a:cs typeface="+mn-cs"/>
              </a:rPr>
              <a:t>ormative</a:t>
            </a:r>
            <a:r>
              <a:rPr lang="en-GB" sz="1200" b="0" i="0" kern="1200" dirty="0">
                <a:solidFill>
                  <a:schemeClr val="tx1"/>
                </a:solidFill>
                <a:effectLst/>
                <a:latin typeface="+mn-lt"/>
                <a:ea typeface="+mn-ea"/>
                <a:cs typeface="+mn-cs"/>
              </a:rPr>
              <a:t> assessment apps in one platform” and it does seem to combine features of formative assessment tools.</a:t>
            </a:r>
          </a:p>
          <a:p>
            <a:endParaRPr lang="en-US" sz="1200" dirty="0">
              <a:solidFill>
                <a:schemeClr val="accent5">
                  <a:lumMod val="50000"/>
                </a:schemeClr>
              </a:solidFill>
            </a:endParaRPr>
          </a:p>
          <a:p>
            <a:r>
              <a:rPr lang="en-US" sz="1200" dirty="0">
                <a:solidFill>
                  <a:schemeClr val="accent5">
                    <a:lumMod val="50000"/>
                  </a:schemeClr>
                </a:solidFill>
              </a:rPr>
              <a:t>The advantages appear to be that no apps or downloads are needed and so no integration with your LMS is necessary and students access via a code. It offers both live formative feedback and asynchronous assignment setting which to me appears to be a real strength. </a:t>
            </a:r>
          </a:p>
          <a:p>
            <a:endParaRPr lang="en-US" sz="1200" dirty="0">
              <a:solidFill>
                <a:schemeClr val="accent5">
                  <a:lumMod val="50000"/>
                </a:schemeClr>
              </a:solidFill>
            </a:endParaRPr>
          </a:p>
          <a:p>
            <a:r>
              <a:rPr lang="en-GB" sz="1200" b="0" i="0" kern="1200" dirty="0">
                <a:solidFill>
                  <a:schemeClr val="tx1"/>
                </a:solidFill>
                <a:effectLst/>
                <a:latin typeface="+mn-lt"/>
                <a:ea typeface="+mn-ea"/>
                <a:cs typeface="+mn-cs"/>
              </a:rPr>
              <a:t>There are 2 main modes that are of interest to us.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Quickfire Lite: Ask a verbal question and instead of one hand going up the whole class can respond from any device, answer fed back to teacher in form of digital mini whiteboards. </a:t>
            </a:r>
            <a:br>
              <a:rPr lang="en-GB" dirty="0"/>
            </a:br>
            <a:r>
              <a:rPr lang="en-GB" sz="1200" b="0" i="0" kern="1200" dirty="0">
                <a:solidFill>
                  <a:schemeClr val="tx1"/>
                </a:solidFill>
                <a:effectLst/>
                <a:latin typeface="+mn-lt"/>
                <a:ea typeface="+mn-ea"/>
                <a:cs typeface="+mn-cs"/>
              </a:rPr>
              <a:t>Higher quality formative assessment in seconds and written answers can be included so is not limited to MCQs.</a:t>
            </a:r>
            <a:endParaRPr lang="en-US" sz="1200" dirty="0">
              <a:solidFill>
                <a:schemeClr val="accent5">
                  <a:lumMod val="50000"/>
                </a:schemeClr>
              </a:solidFill>
            </a:endParaRPr>
          </a:p>
          <a:p>
            <a:endParaRPr lang="en-US" sz="1200" dirty="0">
              <a:solidFill>
                <a:schemeClr val="accent5">
                  <a:lumMod val="50000"/>
                </a:schemeClr>
              </a:solidFill>
            </a:endParaRPr>
          </a:p>
          <a:p>
            <a:r>
              <a:rPr lang="en-US" sz="1200" dirty="0">
                <a:solidFill>
                  <a:schemeClr val="accent5">
                    <a:lumMod val="50000"/>
                  </a:schemeClr>
                </a:solidFill>
              </a:rPr>
              <a:t>Quickfire: Lets you </a:t>
            </a:r>
            <a:r>
              <a:rPr lang="en-GB" sz="1200" b="0" i="0" kern="1200" dirty="0">
                <a:solidFill>
                  <a:schemeClr val="tx1"/>
                </a:solidFill>
                <a:effectLst/>
                <a:latin typeface="+mn-lt"/>
                <a:ea typeface="+mn-ea"/>
                <a:cs typeface="+mn-cs"/>
              </a:rPr>
              <a:t>plan a prepared quiz as a teacher-led or as a student-led independent activity. Choose a range of 7 question formats from open, closed, MCQ, polls, annotations, drawings and </a:t>
            </a:r>
            <a:r>
              <a:rPr lang="en-GB" sz="1200" b="1" i="0" kern="1200" dirty="0">
                <a:solidFill>
                  <a:schemeClr val="tx1"/>
                </a:solidFill>
                <a:effectLst/>
                <a:latin typeface="+mn-lt"/>
                <a:ea typeface="+mn-ea"/>
                <a:cs typeface="+mn-cs"/>
              </a:rPr>
              <a:t>audio response</a:t>
            </a:r>
            <a:r>
              <a:rPr lang="en-GB" sz="1200" b="0" i="0" kern="1200" dirty="0">
                <a:solidFill>
                  <a:schemeClr val="tx1"/>
                </a:solidFill>
                <a:effectLst/>
                <a:latin typeface="+mn-lt"/>
                <a:ea typeface="+mn-ea"/>
                <a:cs typeface="+mn-cs"/>
              </a:rPr>
              <a:t>. Assess in real-time or asynchronously.</a:t>
            </a:r>
            <a:endParaRPr lang="en-US" sz="1200" dirty="0">
              <a:solidFill>
                <a:schemeClr val="accent5">
                  <a:lumMod val="50000"/>
                </a:schemeClr>
              </a:solidFill>
            </a:endParaRPr>
          </a:p>
          <a:p>
            <a:endParaRPr lang="en-US" sz="1200" dirty="0">
              <a:solidFill>
                <a:schemeClr val="accent5">
                  <a:lumMod val="50000"/>
                </a:schemeClr>
              </a:solidFill>
            </a:endParaRPr>
          </a:p>
          <a:p>
            <a:r>
              <a:rPr lang="en-US" sz="1200" dirty="0">
                <a:solidFill>
                  <a:schemeClr val="accent5">
                    <a:lumMod val="50000"/>
                  </a:schemeClr>
                </a:solidFill>
              </a:rPr>
              <a:t>The disadvantages are the need for a 1-1 device for use in a synchronous environment and whilst </a:t>
            </a:r>
            <a:r>
              <a:rPr lang="en-US" sz="1200" b="1" dirty="0">
                <a:solidFill>
                  <a:schemeClr val="accent5">
                    <a:lumMod val="50000"/>
                  </a:schemeClr>
                </a:solidFill>
              </a:rPr>
              <a:t>currently</a:t>
            </a:r>
            <a:r>
              <a:rPr lang="en-US" sz="1200" dirty="0">
                <a:solidFill>
                  <a:schemeClr val="accent5">
                    <a:lumMod val="50000"/>
                  </a:schemeClr>
                </a:solidFill>
              </a:rPr>
              <a:t> free, the future cost unclear.</a:t>
            </a:r>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126820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496937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13245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u="none" dirty="0"/>
              <a:t>Let’s first model some spaced repetition and recap the bigger picture and key messages from our previous CPD sessions on Computer Assisted Language Learning (CALL). These can be found at the links at the bottom of this slide and on the NCELP Resource Portal.</a:t>
            </a:r>
          </a:p>
          <a:p>
            <a:endParaRPr lang="en-GB" sz="1200" b="0" u="none" dirty="0"/>
          </a:p>
          <a:p>
            <a:r>
              <a:rPr lang="en-GB" sz="1200" b="0" u="none" dirty="0"/>
              <a:t>So, why do we use technology in the first place?  If (and it’s a big if!) technology is used effectively…</a:t>
            </a:r>
            <a:br>
              <a:rPr lang="en-GB" sz="1200" b="0" u="none" dirty="0"/>
            </a:br>
            <a:br>
              <a:rPr lang="en-GB" sz="1200" b="0" u="none" dirty="0"/>
            </a:br>
            <a:r>
              <a:rPr lang="en-GB" sz="1200" b="0" u="none" dirty="0"/>
              <a:t>- </a:t>
            </a:r>
            <a:r>
              <a:rPr lang="en-GB" dirty="0">
                <a:solidFill>
                  <a:srgbClr val="115076"/>
                </a:solidFill>
              </a:rPr>
              <a:t>It improves and streamlines processes, facilitating the completion of tasks more effectively and easily. (Picardo, 2017)</a:t>
            </a:r>
          </a:p>
          <a:p>
            <a:r>
              <a:rPr lang="en-GB" dirty="0">
                <a:solidFill>
                  <a:srgbClr val="115076"/>
                </a:solidFill>
              </a:rPr>
              <a:t>- It allows us to do things that would be inconceivable without the use of technology. (Picardo, 2017)</a:t>
            </a:r>
          </a:p>
          <a:p>
            <a:pPr marL="0" indent="0">
              <a:buFontTx/>
              <a:buNone/>
            </a:pPr>
            <a:endParaRPr lang="en-GB" sz="1200" b="0" u="none" dirty="0">
              <a:solidFill>
                <a:srgbClr val="115076"/>
              </a:solidFill>
            </a:endParaRPr>
          </a:p>
          <a:p>
            <a:pPr marL="0" indent="0">
              <a:buFontTx/>
              <a:buNone/>
            </a:pPr>
            <a:r>
              <a:rPr lang="en-GB" sz="1200" b="0" u="none" dirty="0">
                <a:solidFill>
                  <a:srgbClr val="115076"/>
                </a:solidFill>
              </a:rPr>
              <a:t>If the technology is not making things easier or, more effective or does not bring something new and useful to the table, then you should strongly question why you are using technology at all.</a:t>
            </a:r>
          </a:p>
          <a:p>
            <a:pPr marL="171450" indent="-171450">
              <a:buFontTx/>
              <a:buChar char="-"/>
            </a:pPr>
            <a:endParaRPr lang="en-GB" sz="1200" b="0" u="none" dirty="0"/>
          </a:p>
          <a:p>
            <a:pPr marL="285750" indent="-285750">
              <a:buFont typeface="Arial" panose="020B0604020202020204" pitchFamily="34" charset="0"/>
              <a:buChar char="•"/>
            </a:pPr>
            <a:r>
              <a:rPr lang="en-GB" dirty="0">
                <a:solidFill>
                  <a:srgbClr val="115076"/>
                </a:solidFill>
              </a:rPr>
              <a:t>We saw Dylan </a:t>
            </a:r>
            <a:r>
              <a:rPr lang="en-GB" dirty="0" err="1">
                <a:solidFill>
                  <a:srgbClr val="115076"/>
                </a:solidFill>
              </a:rPr>
              <a:t>Wiliam’s</a:t>
            </a:r>
            <a:r>
              <a:rPr lang="en-GB" dirty="0">
                <a:solidFill>
                  <a:srgbClr val="115076"/>
                </a:solidFill>
              </a:rPr>
              <a:t> sage advice to...stop asking "Does technology help?" and start asking "When does technology help? (</a:t>
            </a:r>
            <a:r>
              <a:rPr lang="en-GB" dirty="0" err="1">
                <a:solidFill>
                  <a:srgbClr val="115076"/>
                </a:solidFill>
              </a:rPr>
              <a:t>Wiliam</a:t>
            </a:r>
            <a:r>
              <a:rPr lang="en-GB" dirty="0">
                <a:solidFill>
                  <a:srgbClr val="115076"/>
                </a:solidFill>
              </a:rPr>
              <a:t>, 2019). This helps breaks down that unhelpful notion of there being a pitched battle between technophiles and technophobes and instead encourages us to be more reflective and to carefully consider context and our role in making tech work</a:t>
            </a:r>
          </a:p>
          <a:p>
            <a:pPr marL="285750" indent="-285750">
              <a:buFont typeface="Arial" panose="020B0604020202020204" pitchFamily="34" charset="0"/>
              <a:buChar char="•"/>
            </a:pPr>
            <a:r>
              <a:rPr lang="en-GB" dirty="0">
                <a:solidFill>
                  <a:srgbClr val="115076"/>
                </a:solidFill>
              </a:rPr>
              <a:t>There are </a:t>
            </a:r>
            <a:r>
              <a:rPr lang="en-GB" b="1" dirty="0">
                <a:solidFill>
                  <a:srgbClr val="115076"/>
                </a:solidFill>
              </a:rPr>
              <a:t>many</a:t>
            </a:r>
            <a:r>
              <a:rPr lang="en-GB" dirty="0">
                <a:solidFill>
                  <a:srgbClr val="115076"/>
                </a:solidFill>
              </a:rPr>
              <a:t> </a:t>
            </a:r>
            <a:r>
              <a:rPr lang="en-GB" b="1" dirty="0">
                <a:solidFill>
                  <a:srgbClr val="115076"/>
                </a:solidFill>
              </a:rPr>
              <a:t>potential</a:t>
            </a:r>
            <a:r>
              <a:rPr lang="en-GB" dirty="0">
                <a:solidFill>
                  <a:srgbClr val="115076"/>
                </a:solidFill>
              </a:rPr>
              <a:t> </a:t>
            </a:r>
            <a:r>
              <a:rPr lang="en-GB" b="1" dirty="0">
                <a:solidFill>
                  <a:srgbClr val="115076"/>
                </a:solidFill>
              </a:rPr>
              <a:t>benefits</a:t>
            </a:r>
            <a:r>
              <a:rPr lang="en-GB" dirty="0">
                <a:solidFill>
                  <a:srgbClr val="115076"/>
                </a:solidFill>
              </a:rPr>
              <a:t> of tech for language learning. Learning and exposure to the language outside the classroom, opportunities for differentiation, mixes of modes and modalities, automated marking and feedback, access to culture and native speakers to name just some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115076"/>
                </a:solidFill>
              </a:rPr>
              <a:t>Be mindful of the latest shiny new app. Rather than rushing to use the latest app can we pause and reflect upon our use of tech, asking ourselves if there is a strong pedagogical rationale?</a:t>
            </a:r>
          </a:p>
          <a:p>
            <a:pPr marL="285750" indent="-285750">
              <a:buFont typeface="Arial" panose="020B0604020202020204" pitchFamily="34" charset="0"/>
              <a:buChar char="•"/>
            </a:pPr>
            <a:r>
              <a:rPr lang="en-GB" dirty="0">
                <a:solidFill>
                  <a:srgbClr val="115076"/>
                </a:solidFill>
              </a:rPr>
              <a:t>Consider the interplay between the tech, the pedagogy and content? (TPACK, 2012).  This is neatly summarised by the TPACK model where we have this ideal sweet spot in the middle of our Venn diagram where the technology, the pedagogy and content combine or complement one another to support learning.</a:t>
            </a:r>
          </a:p>
          <a:p>
            <a:pPr marL="285750" indent="-285750">
              <a:buFont typeface="Arial" panose="020B0604020202020204" pitchFamily="34" charset="0"/>
              <a:buChar char="•"/>
            </a:pPr>
            <a:r>
              <a:rPr lang="en-GB" dirty="0">
                <a:solidFill>
                  <a:srgbClr val="115076"/>
                </a:solidFill>
              </a:rPr>
              <a:t>Cost-benefit – the financial cost is an obvious factor but also consider cost in terms of time for teachers and students. Training needs, roll out implications, degrees of gamification?</a:t>
            </a:r>
          </a:p>
          <a:p>
            <a:pPr marL="285750" indent="-285750">
              <a:buFont typeface="Arial" panose="020B0604020202020204" pitchFamily="34" charset="0"/>
              <a:buChar char="•"/>
            </a:pPr>
            <a:r>
              <a:rPr lang="en-GB" dirty="0">
                <a:solidFill>
                  <a:srgbClr val="115076"/>
                </a:solidFill>
              </a:rPr>
              <a:t>Digital equity – what steps can you take to ensure students have the requisite access to technology?</a:t>
            </a:r>
          </a:p>
          <a:p>
            <a:pPr marL="285750" indent="-285750">
              <a:buFont typeface="Arial" panose="020B0604020202020204" pitchFamily="34" charset="0"/>
              <a:buChar char="•"/>
            </a:pPr>
            <a:r>
              <a:rPr lang="en-GB" dirty="0">
                <a:solidFill>
                  <a:srgbClr val="115076"/>
                </a:solidFill>
              </a:rPr>
              <a:t>Silver linings of remote teaching and learning due to pandemic? Teachers and students upskilled, expediated the roll out of Virtual Learning Environment and ensuring student access, ways to continuing learning beyond the 4 walls of the classroom</a:t>
            </a:r>
          </a:p>
          <a:p>
            <a:endParaRPr lang="en-GB" sz="1200" b="0" u="none"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u="none" dirty="0">
                <a:latin typeface="Al Nile" pitchFamily="2" charset="-78"/>
                <a:cs typeface="Al Nile" pitchFamily="2" charset="-78"/>
              </a:rPr>
              <a:t>No digital tool is a perfect, complete solution and the next upgrade is always just around the corner –that’s the very nature of the fast-evolving </a:t>
            </a:r>
            <a:r>
              <a:rPr lang="en-GB" sz="3200" b="0" u="none" dirty="0" err="1">
                <a:latin typeface="Al Nile" pitchFamily="2" charset="-78"/>
                <a:cs typeface="Al Nile" pitchFamily="2" charset="-78"/>
              </a:rPr>
              <a:t>edtech</a:t>
            </a:r>
            <a:r>
              <a:rPr lang="en-GB" sz="3200" b="0" u="none" dirty="0">
                <a:latin typeface="Al Nile" pitchFamily="2" charset="-78"/>
                <a:cs typeface="Al Nile" pitchFamily="2" charset="-78"/>
              </a:rPr>
              <a:t> landscape.  As a result, rather than rattling through an app a minute, it is perhaps more important to emphasise how it’s up to us to be discerning users and make well-informed decisions on when we should and when we should not employ technology in the support of our language teaching. Very much asking </a:t>
            </a:r>
            <a:r>
              <a:rPr lang="en-GB" sz="3200" b="1" u="none" dirty="0">
                <a:latin typeface="Al Nile" pitchFamily="2" charset="-78"/>
                <a:cs typeface="Al Nile" pitchFamily="2" charset="-78"/>
              </a:rPr>
              <a:t>when</a:t>
            </a:r>
            <a:r>
              <a:rPr lang="en-GB" sz="3200" b="0" u="none" dirty="0">
                <a:latin typeface="Al Nile" pitchFamily="2" charset="-78"/>
                <a:cs typeface="Al Nile" pitchFamily="2" charset="-78"/>
              </a:rPr>
              <a:t> does technology help as Dylan </a:t>
            </a:r>
            <a:r>
              <a:rPr lang="en-GB" sz="3200" b="0" u="none" dirty="0" err="1">
                <a:latin typeface="Al Nile" pitchFamily="2" charset="-78"/>
                <a:cs typeface="Al Nile" pitchFamily="2" charset="-78"/>
              </a:rPr>
              <a:t>Wiliam</a:t>
            </a:r>
            <a:r>
              <a:rPr lang="en-GB" sz="3200" b="0" u="none" dirty="0">
                <a:latin typeface="Al Nile" pitchFamily="2" charset="-78"/>
                <a:cs typeface="Al Nile" pitchFamily="2" charset="-78"/>
              </a:rPr>
              <a:t> said and linking it to our NCELP content and pedagogy.</a:t>
            </a:r>
            <a:br>
              <a:rPr lang="en-GB" sz="3200" b="0" u="none" dirty="0">
                <a:latin typeface="Al Nile" pitchFamily="2" charset="-78"/>
                <a:cs typeface="Al Nile" pitchFamily="2" charset="-78"/>
              </a:rPr>
            </a:br>
            <a:br>
              <a:rPr lang="en-GB" sz="3200" b="0" u="none" dirty="0">
                <a:latin typeface="Al Nile" pitchFamily="2" charset="-78"/>
                <a:cs typeface="Al Nile" pitchFamily="2" charset="-78"/>
              </a:rPr>
            </a:br>
            <a:r>
              <a:rPr lang="en-GB" sz="3200" b="0" u="none" dirty="0">
                <a:latin typeface="Al Nile" pitchFamily="2" charset="-78"/>
                <a:cs typeface="Al Nile" pitchFamily="2" charset="-78"/>
              </a:rPr>
              <a:t>Since we are thinking of how technology could help our assessment needs, let’s first ask ourselves…</a:t>
            </a:r>
            <a:br>
              <a:rPr lang="en-GB" sz="3200" b="0" u="none" dirty="0">
                <a:latin typeface="Al Nile" pitchFamily="2" charset="-78"/>
                <a:cs typeface="Al Nile" pitchFamily="2" charset="-78"/>
              </a:rPr>
            </a:br>
            <a:r>
              <a:rPr lang="en-GB" sz="3200" b="1" dirty="0">
                <a:solidFill>
                  <a:srgbClr val="115076"/>
                </a:solidFill>
              </a:rPr>
              <a:t>What might we consider when assessing the suitability of digital tools for assessment in language learning?</a:t>
            </a:r>
          </a:p>
          <a:p>
            <a:endParaRPr lang="en-GB" sz="3200" b="0" u="none" dirty="0">
              <a:latin typeface="Al Nile" pitchFamily="2" charset="-78"/>
              <a:cs typeface="Al Nile" pitchFamily="2" charset="-78"/>
            </a:endParaRPr>
          </a:p>
          <a:p>
            <a:endParaRPr lang="en-GB" sz="3200" b="0" u="none" dirty="0">
              <a:latin typeface="Al Nile" pitchFamily="2" charset="-78"/>
              <a:cs typeface="Al Nile"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Synchronous or asynchronous? </a:t>
            </a:r>
            <a:r>
              <a:rPr lang="en-US" sz="3200" dirty="0"/>
              <a:t>Live in classroom/remote teaching with immediate formative feedback or as an assessment or assignment to be completed independently at home in in a computer lab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Question, response and activity types? </a:t>
            </a:r>
            <a:r>
              <a:rPr lang="en-US" sz="3200" dirty="0"/>
              <a:t>MCQs? Short/long text input? Audio or video output/input? Is there a range of activities around a defined set of content? Matching? Dragging Dropping? Selecting?  Is there any randomization of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i="0" kern="1200" dirty="0">
                <a:solidFill>
                  <a:schemeClr val="tx1"/>
                </a:solidFill>
                <a:effectLst/>
                <a:latin typeface="+mn-lt"/>
                <a:ea typeface="+mn-ea"/>
                <a:cs typeface="+mn-cs"/>
              </a:rPr>
              <a:t>Functionality relating to modality and mode?</a:t>
            </a:r>
          </a:p>
          <a:p>
            <a:pPr marL="457200" indent="-457200">
              <a:buFont typeface="Arial" panose="020B0604020202020204" pitchFamily="34" charset="0"/>
              <a:buChar char="•"/>
            </a:pPr>
            <a:r>
              <a:rPr lang="en-GB" sz="3200" b="0" i="0" kern="1200" dirty="0">
                <a:solidFill>
                  <a:schemeClr val="tx1"/>
                </a:solidFill>
                <a:effectLst/>
                <a:latin typeface="+mn-lt"/>
                <a:ea typeface="+mn-ea"/>
                <a:cs typeface="+mn-cs"/>
              </a:rPr>
              <a:t>can you just hear the sound without needing to have the written word displayed; </a:t>
            </a:r>
          </a:p>
          <a:p>
            <a:pPr marL="457200" indent="-457200">
              <a:buFont typeface="Arial" panose="020B0604020202020204" pitchFamily="34" charset="0"/>
              <a:buChar char="•"/>
            </a:pPr>
            <a:r>
              <a:rPr lang="en-GB" sz="3200" b="0" i="0" kern="1200" dirty="0">
                <a:solidFill>
                  <a:schemeClr val="tx1"/>
                </a:solidFill>
                <a:effectLst/>
                <a:latin typeface="+mn-lt"/>
                <a:ea typeface="+mn-ea"/>
                <a:cs typeface="+mn-cs"/>
              </a:rPr>
              <a:t>can you have the written word displayed without oral (that way around is highly likely, as most school subjects need that)</a:t>
            </a:r>
          </a:p>
          <a:p>
            <a:pPr marL="457200" indent="-457200">
              <a:buFont typeface="Arial" panose="020B0604020202020204" pitchFamily="34" charset="0"/>
              <a:buChar char="•"/>
            </a:pPr>
            <a:r>
              <a:rPr lang="en-GB" sz="3200" b="0" i="0" kern="1200" dirty="0">
                <a:solidFill>
                  <a:schemeClr val="tx1"/>
                </a:solidFill>
                <a:effectLst/>
                <a:latin typeface="+mn-lt"/>
                <a:ea typeface="+mn-ea"/>
                <a:cs typeface="+mn-cs"/>
              </a:rPr>
              <a:t>can you have written production scored and, critically, build in </a:t>
            </a:r>
            <a:r>
              <a:rPr lang="en-GB" sz="3200" b="0" i="1" kern="1200" dirty="0">
                <a:solidFill>
                  <a:schemeClr val="tx1"/>
                </a:solidFill>
                <a:effectLst/>
                <a:latin typeface="+mn-lt"/>
                <a:ea typeface="+mn-ea"/>
                <a:cs typeface="+mn-cs"/>
              </a:rPr>
              <a:t>tolerance</a:t>
            </a:r>
            <a:r>
              <a:rPr lang="en-GB" sz="3200" b="0" i="0" kern="1200" dirty="0">
                <a:solidFill>
                  <a:schemeClr val="tx1"/>
                </a:solidFill>
                <a:effectLst/>
                <a:latin typeface="+mn-lt"/>
                <a:ea typeface="+mn-ea"/>
                <a:cs typeface="+mn-cs"/>
              </a:rPr>
              <a:t> (computer can be told by a human to allow a letter both with and without an accent; or allows multiple answers as 'correct' when writing down words that could, in theory, be spelled in different ways; or allows grammar that could be correct 'either way') - but this is costly in terms of human effort, even for one word answers sometimes.</a:t>
            </a:r>
          </a:p>
          <a:p>
            <a:pPr marL="457200" indent="-457200">
              <a:buFont typeface="Arial" panose="020B0604020202020204" pitchFamily="34" charset="0"/>
              <a:buChar char="•"/>
            </a:pPr>
            <a:r>
              <a:rPr lang="en-GB" sz="3200" b="0" i="0" kern="1200" dirty="0">
                <a:solidFill>
                  <a:schemeClr val="tx1"/>
                </a:solidFill>
                <a:effectLst/>
                <a:latin typeface="+mn-lt"/>
                <a:ea typeface="+mn-ea"/>
                <a:cs typeface="+mn-cs"/>
              </a:rPr>
              <a:t>can it record voice and then send that to a teacher to be marked</a:t>
            </a:r>
          </a:p>
          <a:p>
            <a:pPr marL="457200" indent="-457200">
              <a:buFont typeface="Arial" panose="020B0604020202020204" pitchFamily="34" charset="0"/>
              <a:buChar char="•"/>
            </a:pPr>
            <a:endParaRPr lang="en-GB" sz="3200" b="0" i="0" kern="1200" dirty="0">
              <a:solidFill>
                <a:schemeClr val="tx1"/>
              </a:solidFill>
              <a:effectLst/>
              <a:latin typeface="+mn-lt"/>
              <a:ea typeface="+mn-ea"/>
              <a:cs typeface="+mn-cs"/>
            </a:endParaRPr>
          </a:p>
          <a:p>
            <a:pPr marL="0" indent="0">
              <a:buFont typeface="Arial" panose="020B0604020202020204" pitchFamily="34" charset="0"/>
              <a:buNone/>
            </a:pPr>
            <a:r>
              <a:rPr lang="en-US" sz="3200" b="1" dirty="0"/>
              <a:t>Item creation and </a:t>
            </a:r>
            <a:r>
              <a:rPr lang="en-US" sz="3200" b="1" dirty="0" err="1"/>
              <a:t>organisation</a:t>
            </a:r>
            <a:r>
              <a:rPr lang="en-US" sz="3200" b="1" dirty="0"/>
              <a:t>? </a:t>
            </a:r>
            <a:r>
              <a:rPr lang="en-US" sz="3200" b="0" dirty="0"/>
              <a:t>How easy is it to </a:t>
            </a:r>
            <a:r>
              <a:rPr lang="en-US" sz="3200" dirty="0"/>
              <a:t>create individual questions or items, can these be saved, duplicated or shared in an easy and logical way? Can you access the content of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Feedback? </a:t>
            </a:r>
            <a:r>
              <a:rPr lang="en-US" sz="3200" dirty="0"/>
              <a:t>Is the lynchpin of the formative assessment process. Immediate feedback for students in the moment or after completion? Level of detail in feedback? Ability for teacher to give bespoke written/oral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Scoring?  </a:t>
            </a:r>
            <a:r>
              <a:rPr lang="en-US" sz="3200" dirty="0"/>
              <a:t>Can this be automated? What degree of tolerance is or can be built in? How is individual and group scoring data presented to the teacher? Visual representations? Averages? Spreadsheet or data export options? Identifying poor item performance at an individual or group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User experience? </a:t>
            </a:r>
            <a:r>
              <a:rPr lang="en-US" sz="3200" dirty="0"/>
              <a:t>Ease of use from both student and teacher admin end, visuals, speed, reliability?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Engagement? </a:t>
            </a:r>
            <a:r>
              <a:rPr lang="en-US" sz="3200" dirty="0"/>
              <a:t>Gamification, elements of competition? Do these encourage or distract from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Tech and access? </a:t>
            </a:r>
            <a:r>
              <a:rPr lang="en-US" sz="3200" dirty="0"/>
              <a:t>What are the device and platform compatibility requirements? How and when do students access the tech – in lessons, at home, both? Synchronous or asynchronous?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t>Cost? </a:t>
            </a:r>
            <a:r>
              <a:rPr lang="en-US" sz="3200" dirty="0"/>
              <a:t>Financial, training and time costs – do these investments make using the given technology worthwhile?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59733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We are now to going to focus on Form creation tools. Many of you will no doubt be familiar with Google Forms, Microsoft Forms or similar.</a:t>
            </a:r>
            <a:br>
              <a:rPr lang="en-GB" sz="1200" b="0" dirty="0"/>
            </a:br>
            <a:br>
              <a:rPr lang="en-GB" sz="1200" b="0" dirty="0"/>
            </a:br>
            <a:r>
              <a:rPr lang="en-GB" sz="1200" b="0" dirty="0"/>
              <a:t>Forms allow you to create surveys and quizzes that allow you to digitally gather, collate and provide feedback to student responses.</a:t>
            </a:r>
          </a:p>
          <a:p>
            <a:endParaRPr lang="en-GB" sz="1200" b="0" dirty="0"/>
          </a:p>
          <a:p>
            <a:r>
              <a:rPr lang="en-GB" sz="1200" b="0" dirty="0"/>
              <a:t>The reason for focusing on forms is that:</a:t>
            </a:r>
          </a:p>
          <a:p>
            <a:endParaRPr lang="en-GB"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t>They are free and the vast majority of schools have access to these tools or similar as part of their learning management system. There is already a good amount of knowledge and expertise in these tools within the network that can be drawn upon and shared.</a:t>
            </a:r>
          </a:p>
          <a:p>
            <a:pPr marL="171450" indent="-171450">
              <a:buFont typeface="Arial" panose="020B0604020202020204" pitchFamily="34" charset="0"/>
              <a:buChar char="•"/>
            </a:pPr>
            <a:r>
              <a:rPr lang="en-GB" sz="1200" b="0" dirty="0"/>
              <a:t>Many assessment tools emerged during online teaching that were well suited to online synchronous teaching such as </a:t>
            </a:r>
            <a:r>
              <a:rPr lang="en-GB" sz="1200" b="0" dirty="0" err="1"/>
              <a:t>Blooket</a:t>
            </a:r>
            <a:r>
              <a:rPr lang="en-GB" sz="1200" b="0" dirty="0"/>
              <a:t>, Kahoot or Pear Deck. However, many of these have already become less relevant with the move back to the face-to-face classroom. However, the usefulness of forms is one that I believe can remain longer term as part of the MFL teacher’s toolkit, if implemented effectively.</a:t>
            </a:r>
          </a:p>
          <a:p>
            <a:pPr marL="171450" indent="-171450">
              <a:buFont typeface="Arial" panose="020B0604020202020204" pitchFamily="34" charset="0"/>
              <a:buChar char="•"/>
            </a:pPr>
            <a:r>
              <a:rPr lang="en-GB" sz="1200" b="0" dirty="0"/>
              <a:t>Although far from perfect, these forms tools are customisable and tick a lot of the boxes discussed on the previous slide. They can likely be used relatively easily in a wide range of contexts, particularly for reading, grammar, listening and vocabulary activities.</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11831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Let’s have a brief overview tour of the Google Forms environment.  We won’t look at MS Forms in this short session but it offers similar functionality.</a:t>
            </a:r>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00888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In both Google and MS Forms, it is important to enable the quiz feature if you want to allow auto-marking. If not, you will miss out on many useful automated features and have a long and tedious job going through each submission and question!</a:t>
            </a:r>
            <a:br>
              <a:rPr lang="en-GB" sz="1200" b="0" dirty="0"/>
            </a:br>
            <a:br>
              <a:rPr lang="en-GB" sz="1200" b="0" dirty="0"/>
            </a:br>
            <a:r>
              <a:rPr lang="en-GB" sz="1200" b="0" dirty="0"/>
              <a:t>In the settings you can also control how marks and feedback are released, as well as what respondents can see.</a:t>
            </a:r>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369289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type of auto marking and automated feedback students can receive.</a:t>
            </a:r>
          </a:p>
          <a:p>
            <a:endParaRPr lang="en-US" dirty="0"/>
          </a:p>
          <a:p>
            <a:r>
              <a:rPr lang="en-US" dirty="0"/>
              <a:t>The teacher has access to response data at a summary, question and individual level, as well as the spreadsheet export function.</a:t>
            </a:r>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270905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of the questions type you could use with your students.  Here we see how vocabulary meaning knowledge can be very easily tested through forms as a L2 to L1 multiple choice question.</a:t>
            </a:r>
          </a:p>
          <a:p>
            <a:endParaRPr lang="en-US" dirty="0"/>
          </a:p>
          <a:p>
            <a:r>
              <a:rPr lang="en-US" dirty="0"/>
              <a:t>Notice the significant difference in the level of challenge with the second version - here the student has to retrieve and give the meaning rather than simply recognize it.</a:t>
            </a:r>
          </a:p>
          <a:p>
            <a:endParaRPr lang="en-US" dirty="0"/>
          </a:p>
          <a:p>
            <a:r>
              <a:rPr lang="en-US" dirty="0"/>
              <a:t>The final screen shot shows the bespoke feedback that can be created by the teacher and also the need to specify tolerance in this case regarding </a:t>
            </a:r>
            <a:r>
              <a:rPr lang="en-US" dirty="0" err="1"/>
              <a:t>capiltalisation</a:t>
            </a:r>
            <a:r>
              <a:rPr lang="en-US" dirty="0"/>
              <a:t> of the p.  This would obviously get very quickly complicated when accents, punctuation or multiple words are involved. This may influence your question choices.</a:t>
            </a:r>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592801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type of L2-L2 synonym task can be very easily created as a multiple choice question and is worth noting as it forces the revisiting of the meaning of a greater number of vocabulary items – something useful for when you need to revisit content.</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84597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image" Target="../media/image26.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image" Target="../media/image28.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13.m4a"/><Relationship Id="rId7" Type="http://schemas.openxmlformats.org/officeDocument/2006/relationships/image" Target="../media/image31.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4.m4a"/><Relationship Id="rId7" Type="http://schemas.openxmlformats.org/officeDocument/2006/relationships/image" Target="../media/image15.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media/media15.m4a"/><Relationship Id="rId7" Type="http://schemas.openxmlformats.org/officeDocument/2006/relationships/hyperlink" Target="https://doi.org/10.14705/rpnet.2021.50.1238" TargetMode="External"/><Relationship Id="rId12" Type="http://schemas.openxmlformats.org/officeDocument/2006/relationships/image" Target="../media/image38.jpe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5.png"/><Relationship Id="rId11" Type="http://schemas.openxmlformats.org/officeDocument/2006/relationships/image" Target="../media/image37.png"/><Relationship Id="rId5" Type="http://schemas.openxmlformats.org/officeDocument/2006/relationships/notesSlide" Target="../notesSlides/notesSlide15.xml"/><Relationship Id="rId1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35.png"/><Relationship Id="rId14" Type="http://schemas.openxmlformats.org/officeDocument/2006/relationships/hyperlink" Target="https://resources.ncelp.org/concern/resources/6m311p430?locale=en"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youtu.be/wzK7y_owETc" TargetMode="External"/><Relationship Id="rId13"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hyperlink" Target="https://spiral.ac/" TargetMode="External"/><Relationship Id="rId12" Type="http://schemas.openxmlformats.org/officeDocument/2006/relationships/image" Target="../media/image4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0.png"/><Relationship Id="rId11" Type="http://schemas.openxmlformats.org/officeDocument/2006/relationships/hyperlink" Target="https://www.youtube.com/watch?v=lSXNolk59HU" TargetMode="External"/><Relationship Id="rId5" Type="http://schemas.openxmlformats.org/officeDocument/2006/relationships/image" Target="../media/image5.png"/><Relationship Id="rId10" Type="http://schemas.openxmlformats.org/officeDocument/2006/relationships/hyperlink" Target="https://youtu.be/18WJFY9R_o8" TargetMode="External"/><Relationship Id="rId4" Type="http://schemas.openxmlformats.org/officeDocument/2006/relationships/notesSlide" Target="../notesSlides/notesSlide16.xml"/><Relationship Id="rId9" Type="http://schemas.openxmlformats.org/officeDocument/2006/relationships/hyperlink" Target="https://youtu.be/hWMDD6gETGA" TargetMode="External"/><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7.m4a"/><Relationship Id="rId7" Type="http://schemas.openxmlformats.org/officeDocument/2006/relationships/hyperlink" Target="https://doi.org/10.14705/rpnet.2021.50.1238" TargetMode="External"/><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twitter.com/dylanwiliam/status/1140060627580399621?s=2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bit.ly/2RhROeD" TargetMode="External"/><Relationship Id="rId5" Type="http://schemas.openxmlformats.org/officeDocument/2006/relationships/hyperlink" Target="http://tpack.org/" TargetMode="External"/><Relationship Id="rId4" Type="http://schemas.openxmlformats.org/officeDocument/2006/relationships/hyperlink" Target="https://doi.org/10.14705/rpnet.2021.50.1238"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resources.ncelp.org/concern/resources/cj82k774r?locale=en" TargetMode="External"/><Relationship Id="rId13"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5.png"/><Relationship Id="rId12" Type="http://schemas.openxmlformats.org/officeDocument/2006/relationships/hyperlink" Target="https://www.youtube.com/watch?v=u50VCuaJzRI" TargetMode="External"/><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hyperlink" Target="https://resources.ncelp.org/concern/resources/rx913q57p?locale=en" TargetMode="External"/><Relationship Id="rId5" Type="http://schemas.openxmlformats.org/officeDocument/2006/relationships/notesSlide" Target="../notesSlides/notesSlide2.xml"/><Relationship Id="rId15" Type="http://schemas.openxmlformats.org/officeDocument/2006/relationships/image" Target="../media/image8.png"/><Relationship Id="rId10" Type="http://schemas.openxmlformats.org/officeDocument/2006/relationships/hyperlink" Target="https://resources.ncelp.org/concern/resources/fb4948578?locale=en" TargetMode="External"/><Relationship Id="rId4" Type="http://schemas.openxmlformats.org/officeDocument/2006/relationships/slideLayout" Target="../slideLayouts/slideLayout2.xml"/><Relationship Id="rId9" Type="http://schemas.openxmlformats.org/officeDocument/2006/relationships/hyperlink" Target="https://www.youtube.com/watch?v=iwzXVz7OM68" TargetMode="External"/><Relationship Id="rId1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image" Target="../media/image10.sv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notesSlide" Target="../notesSlides/notesSlide4.xml"/><Relationship Id="rId10" Type="http://schemas.openxmlformats.org/officeDocument/2006/relationships/image" Target="../media/image14.jpeg"/><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5.m4a"/><Relationship Id="rId7" Type="http://schemas.openxmlformats.org/officeDocument/2006/relationships/image" Target="../media/image15.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m4a"/><Relationship Id="rId7" Type="http://schemas.openxmlformats.org/officeDocument/2006/relationships/image" Target="../media/image19.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8.m4a"/><Relationship Id="rId7" Type="http://schemas.openxmlformats.org/officeDocument/2006/relationships/image" Target="../media/image22.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fontScale="90000"/>
          </a:bodyPr>
          <a:lstStyle/>
          <a:p>
            <a:pPr algn="l"/>
            <a:r>
              <a:rPr lang="en-GB" sz="4000" b="1" dirty="0">
                <a:solidFill>
                  <a:prstClr val="white"/>
                </a:solidFill>
              </a:rPr>
              <a:t>TRG 3 - Assessment</a:t>
            </a:r>
            <a:br>
              <a:rPr lang="en-GB" sz="4000" b="1" dirty="0">
                <a:solidFill>
                  <a:prstClr val="white"/>
                </a:solidFill>
              </a:rPr>
            </a:br>
            <a:br>
              <a:rPr lang="en-GB" sz="4000" b="1" dirty="0">
                <a:solidFill>
                  <a:prstClr val="white"/>
                </a:solidFill>
              </a:rPr>
            </a:br>
            <a:r>
              <a:rPr lang="en-GB" sz="4000" b="1" dirty="0">
                <a:solidFill>
                  <a:prstClr val="white"/>
                </a:solidFill>
              </a:rPr>
              <a:t>Part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endParaRPr lang="en-GB" sz="3000" dirty="0">
              <a:solidFill>
                <a:prstClr val="white"/>
              </a:solidFill>
            </a:endParaRP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17429" y="3481896"/>
            <a:ext cx="6898677" cy="16086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Digital tools to support assessment</a:t>
            </a:r>
            <a:br>
              <a:rPr lang="en-GB" sz="3000" dirty="0">
                <a:solidFill>
                  <a:prstClr val="white"/>
                </a:solidFill>
              </a:rPr>
            </a:br>
            <a:endParaRPr lang="en-GB" sz="3000" dirty="0">
              <a:solidFill>
                <a:prstClr val="white"/>
              </a:solidFill>
            </a:endParaRPr>
          </a:p>
          <a:p>
            <a:pPr algn="l"/>
            <a:r>
              <a:rPr lang="en-GB" sz="3000" dirty="0">
                <a:solidFill>
                  <a:prstClr val="white"/>
                </a:solidFill>
              </a:rPr>
              <a:t>30 minutes</a:t>
            </a:r>
          </a:p>
          <a:p>
            <a:endParaRPr lang="en-US" dirty="0"/>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497767"/>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David Shanks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15</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/04/21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Video 10">
            <a:hlinkClick r:id="" action="ppaction://media"/>
            <a:extLst>
              <a:ext uri="{FF2B5EF4-FFF2-40B4-BE49-F238E27FC236}">
                <a16:creationId xmlns:a16="http://schemas.microsoft.com/office/drawing/2014/main" id="{22D7C63F-A3D1-854E-9287-173F40650C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232900" y="4432300"/>
            <a:ext cx="2286000" cy="1714500"/>
          </a:xfrm>
          <a:prstGeom prst="rect">
            <a:avLst/>
          </a:prstGeom>
        </p:spPr>
      </p:pic>
    </p:spTree>
    <p:extLst>
      <p:ext uri="{BB962C8B-B14F-4D97-AF65-F5344CB8AC3E}">
        <p14:creationId xmlns:p14="http://schemas.microsoft.com/office/powerpoint/2010/main" val="3445780701"/>
      </p:ext>
    </p:extLst>
  </p:cSld>
  <p:clrMapOvr>
    <a:masterClrMapping/>
  </p:clrMapOvr>
  <mc:AlternateContent xmlns:mc="http://schemas.openxmlformats.org/markup-compatibility/2006" xmlns:p14="http://schemas.microsoft.com/office/powerpoint/2010/main">
    <mc:Choice Requires="p14">
      <p:transition spd="slow" p14:dur="2000" advTm="63337"/>
    </mc:Choice>
    <mc:Fallback xmlns="">
      <p:transition spd="slow" advTm="63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FFBCC2-D9F2-7E47-9B4F-17D3AFE1C718}"/>
              </a:ext>
            </a:extLst>
          </p:cNvPr>
          <p:cNvSpPr>
            <a:spLocks noGrp="1"/>
          </p:cNvSpPr>
          <p:nvPr>
            <p:ph type="title"/>
          </p:nvPr>
        </p:nvSpPr>
        <p:spPr>
          <a:xfrm>
            <a:off x="175591" y="-179779"/>
            <a:ext cx="10515600" cy="1325563"/>
          </a:xfrm>
        </p:spPr>
        <p:txBody>
          <a:bodyPr>
            <a:normAutofit/>
          </a:bodyPr>
          <a:lstStyle/>
          <a:p>
            <a:r>
              <a:rPr lang="en-US" sz="2400" b="1" dirty="0"/>
              <a:t>Reading. </a:t>
            </a:r>
            <a:r>
              <a:rPr lang="en-US" sz="2400" dirty="0"/>
              <a:t>Vocabulary: collocation</a:t>
            </a:r>
          </a:p>
        </p:txBody>
      </p:sp>
      <p:pic>
        <p:nvPicPr>
          <p:cNvPr id="2" name="Picture 1">
            <a:extLst>
              <a:ext uri="{FF2B5EF4-FFF2-40B4-BE49-F238E27FC236}">
                <a16:creationId xmlns:a16="http://schemas.microsoft.com/office/drawing/2014/main" id="{A2CD5889-3128-444D-8D17-2334CB0FD1EE}"/>
              </a:ext>
            </a:extLst>
          </p:cNvPr>
          <p:cNvPicPr>
            <a:picLocks noChangeAspect="1"/>
          </p:cNvPicPr>
          <p:nvPr/>
        </p:nvPicPr>
        <p:blipFill>
          <a:blip r:embed="rId6"/>
          <a:stretch>
            <a:fillRect/>
          </a:stretch>
        </p:blipFill>
        <p:spPr>
          <a:xfrm>
            <a:off x="175591" y="1666634"/>
            <a:ext cx="5763326" cy="3664050"/>
          </a:xfrm>
          <a:prstGeom prst="rect">
            <a:avLst/>
          </a:prstGeom>
        </p:spPr>
      </p:pic>
      <p:pic>
        <p:nvPicPr>
          <p:cNvPr id="3" name="Picture 2">
            <a:extLst>
              <a:ext uri="{FF2B5EF4-FFF2-40B4-BE49-F238E27FC236}">
                <a16:creationId xmlns:a16="http://schemas.microsoft.com/office/drawing/2014/main" id="{E87FF902-3E4A-3149-9DCD-51641873FA81}"/>
              </a:ext>
            </a:extLst>
          </p:cNvPr>
          <p:cNvPicPr>
            <a:picLocks noChangeAspect="1"/>
          </p:cNvPicPr>
          <p:nvPr/>
        </p:nvPicPr>
        <p:blipFill>
          <a:blip r:embed="rId7"/>
          <a:stretch>
            <a:fillRect/>
          </a:stretch>
        </p:blipFill>
        <p:spPr>
          <a:xfrm>
            <a:off x="6226838" y="1666633"/>
            <a:ext cx="5789571" cy="3664051"/>
          </a:xfrm>
          <a:prstGeom prst="rect">
            <a:avLst/>
          </a:prstGeom>
        </p:spPr>
      </p:pic>
      <p:pic>
        <p:nvPicPr>
          <p:cNvPr id="7" name="Audio 6">
            <a:hlinkClick r:id="" action="ppaction://media"/>
            <a:extLst>
              <a:ext uri="{FF2B5EF4-FFF2-40B4-BE49-F238E27FC236}">
                <a16:creationId xmlns:a16="http://schemas.microsoft.com/office/drawing/2014/main" id="{22F9FDB3-B958-6541-AD17-CB837A6A070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326087920"/>
      </p:ext>
    </p:extLst>
  </p:cSld>
  <p:clrMapOvr>
    <a:masterClrMapping/>
  </p:clrMapOvr>
  <mc:AlternateContent xmlns:mc="http://schemas.openxmlformats.org/markup-compatibility/2006" xmlns:p14="http://schemas.microsoft.com/office/powerpoint/2010/main">
    <mc:Choice Requires="p14">
      <p:transition spd="slow" p14:dur="2000" advTm="44452"/>
    </mc:Choice>
    <mc:Fallback xmlns="">
      <p:transition spd="slow" advTm="4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2045" x="4022725" y="6370638"/>
          <p14:tracePt t="22066" x="5184775" y="5108575"/>
          <p14:tracePt t="22079" x="5559425" y="4559300"/>
          <p14:tracePt t="22091" x="5683250" y="4359275"/>
          <p14:tracePt t="22104" x="5734050" y="4222750"/>
          <p14:tracePt t="22128" x="5734050" y="4210050"/>
          <p14:tracePt t="22140" x="5770563" y="4184650"/>
          <p14:tracePt t="22153" x="5795963" y="4171950"/>
          <p14:tracePt t="22166" x="5857875" y="4159250"/>
          <p14:tracePt t="22178" x="5921375" y="4159250"/>
          <p14:tracePt t="22191" x="6034088" y="4171950"/>
          <p14:tracePt t="22203" x="6121400" y="4210050"/>
          <p14:tracePt t="22216" x="6396038" y="4333875"/>
          <p14:tracePt t="22228" x="6570663" y="4397375"/>
          <p14:tracePt t="22242" x="6670675" y="4410075"/>
          <p14:tracePt t="22255" x="6808788" y="4422775"/>
          <p14:tracePt t="22269" x="6958013" y="4422775"/>
          <p14:tracePt t="22283" x="7058025" y="4410075"/>
          <p14:tracePt t="22284" x="7207250" y="4397375"/>
          <p14:tracePt t="22297" x="7294563" y="4384675"/>
          <p14:tracePt t="22310" x="7458075" y="4346575"/>
          <p14:tracePt t="22322" x="7570788" y="4310063"/>
          <p14:tracePt t="22335" x="7781925" y="4210050"/>
          <p14:tracePt t="22347" x="7945438" y="4135438"/>
          <p14:tracePt t="22360" x="8294688" y="3948113"/>
          <p14:tracePt t="22372" x="8582025" y="3797300"/>
          <p14:tracePt t="22373" x="9082088" y="3509963"/>
          <p14:tracePt t="22386" x="9605963" y="3235325"/>
          <p14:tracePt t="22398" x="9893300" y="3073400"/>
          <p14:tracePt t="22411" x="10206038" y="2898775"/>
          <p14:tracePt t="22423" x="10293350" y="2835275"/>
          <p14:tracePt t="22436" x="10367963" y="2773363"/>
          <p14:tracePt t="22449" x="10393363" y="2735263"/>
          <p14:tracePt t="22462" x="10429875" y="2686050"/>
          <p14:tracePt t="22474" x="10442575" y="2660650"/>
          <p14:tracePt t="22475" x="10493375" y="2611438"/>
          <p14:tracePt t="22488" x="10529888" y="2573338"/>
          <p14:tracePt t="22500" x="10655300" y="2524125"/>
          <p14:tracePt t="22524" x="10806113" y="2447925"/>
          <p14:tracePt t="22525" x="10917238" y="2398713"/>
          <p14:tracePt t="22538" x="11093450" y="2324100"/>
          <p14:tracePt t="22550" x="11168063" y="2273300"/>
          <p14:tracePt t="22563" x="11217275" y="2236788"/>
          <p14:tracePt t="22575" x="11242675" y="2211388"/>
          <p14:tracePt t="22576" x="11268075" y="2173288"/>
          <p14:tracePt t="22589" x="11304588" y="2147888"/>
          <p14:tracePt t="22602" x="11368088" y="2098675"/>
          <p14:tracePt t="22615" x="11442700" y="2073275"/>
          <p14:tracePt t="22627" x="11542713" y="2024063"/>
          <p14:tracePt t="22639" x="11591925" y="2011363"/>
          <p14:tracePt t="22652" x="11591925" y="1998663"/>
          <p14:tracePt t="22696" x="11591925" y="2011363"/>
          <p14:tracePt t="22708" x="11579225" y="2024063"/>
          <p14:tracePt t="22721" x="11555413" y="2036763"/>
          <p14:tracePt t="22733" x="11442700" y="2111375"/>
          <p14:tracePt t="22746" x="11380788" y="2136775"/>
          <p14:tracePt t="22759" x="11342688" y="2147888"/>
          <p14:tracePt t="22772" x="11317288" y="2160588"/>
          <p14:tracePt t="22840" x="11304588" y="2160588"/>
          <p14:tracePt t="22863" x="11291888" y="2147888"/>
          <p14:tracePt t="22876" x="11280775" y="2136775"/>
          <p14:tracePt t="22888" x="11268075" y="2136775"/>
          <p14:tracePt t="22900" x="11242675" y="2124075"/>
          <p14:tracePt t="22912" x="11217275" y="2111375"/>
          <p14:tracePt t="22925" x="11168063" y="2111375"/>
          <p14:tracePt t="22937" x="11093450" y="2111375"/>
          <p14:tracePt t="22949" x="11042650" y="2111375"/>
          <p14:tracePt t="22962" x="11017250" y="2124075"/>
          <p14:tracePt t="22974" x="10968038" y="2136775"/>
          <p14:tracePt t="22987" x="10929938" y="2136775"/>
          <p14:tracePt t="23011" x="10906125" y="2147888"/>
          <p14:tracePt t="23011" x="10868025" y="2160588"/>
          <p14:tracePt t="23035" x="10842625" y="2173288"/>
          <p14:tracePt t="23036" x="10806113" y="2173288"/>
          <p14:tracePt t="23049" x="10768013" y="2185988"/>
          <p14:tracePt t="23061" x="10755313" y="2198688"/>
          <p14:tracePt t="23074" x="10742613" y="2198688"/>
          <p14:tracePt t="23098" x="10729913" y="2211388"/>
          <p14:tracePt t="23098" x="10706100" y="2224088"/>
          <p14:tracePt t="23111" x="10693400" y="2224088"/>
          <p14:tracePt t="23123" x="10680700" y="2247900"/>
          <p14:tracePt t="23136" x="10655300" y="2260600"/>
          <p14:tracePt t="23149" x="10642600" y="2286000"/>
          <p14:tracePt t="23150" x="10629900" y="2298700"/>
          <p14:tracePt t="23162" x="10629900" y="2324100"/>
          <p14:tracePt t="23175" x="10618788" y="2347913"/>
          <p14:tracePt t="23187" x="10618788" y="2373313"/>
          <p14:tracePt t="23200" x="10618788" y="2398713"/>
          <p14:tracePt t="23212" x="10618788" y="2411413"/>
          <p14:tracePt t="23224" x="10618788" y="2435225"/>
          <p14:tracePt t="23236" x="10629900" y="2473325"/>
          <p14:tracePt t="23249" x="10642600" y="2498725"/>
          <p14:tracePt t="23262" x="10655300" y="2524125"/>
          <p14:tracePt t="23262" x="10680700" y="2560638"/>
          <p14:tracePt t="23276" x="10706100" y="2586038"/>
          <p14:tracePt t="23289" x="10717213" y="2611438"/>
          <p14:tracePt t="23302" x="10755313" y="2647950"/>
          <p14:tracePt t="23314" x="10806113" y="2698750"/>
          <p14:tracePt t="23327" x="10842625" y="2722563"/>
          <p14:tracePt t="23339" x="10906125" y="2760663"/>
          <p14:tracePt t="23352" x="11017250" y="2798763"/>
          <p14:tracePt t="23364" x="11080750" y="2822575"/>
          <p14:tracePt t="23376" x="11180763" y="2835275"/>
          <p14:tracePt t="23390" x="11242675" y="2835275"/>
          <p14:tracePt t="23402" x="11329988" y="2847975"/>
          <p14:tracePt t="23414" x="11417300" y="2847975"/>
          <p14:tracePt t="23426" x="11479213" y="2847975"/>
          <p14:tracePt t="23438" x="11530013" y="2847975"/>
          <p14:tracePt t="23450" x="11568113" y="2835275"/>
          <p14:tracePt t="23474" x="11579225" y="2822575"/>
          <p14:tracePt t="23486" x="11591925" y="2809875"/>
          <p14:tracePt t="23487" x="11591925" y="2798763"/>
          <p14:tracePt t="23500" x="11604625" y="2773363"/>
          <p14:tracePt t="23512" x="11604625" y="2747963"/>
          <p14:tracePt t="23524" x="11604625" y="2722563"/>
          <p14:tracePt t="23536" x="11617325" y="2711450"/>
          <p14:tracePt t="23549" x="11617325" y="2673350"/>
          <p14:tracePt t="23561" x="11617325" y="2647950"/>
          <p14:tracePt t="23573" x="11617325" y="2622550"/>
          <p14:tracePt t="23596" x="11604625" y="2586038"/>
          <p14:tracePt t="23596" x="11591925" y="2547938"/>
          <p14:tracePt t="23610" x="11579225" y="2524125"/>
          <p14:tracePt t="23622" x="11568113" y="2473325"/>
          <p14:tracePt t="23622" x="11542713" y="2447925"/>
          <p14:tracePt t="23635" x="11517313" y="2424113"/>
          <p14:tracePt t="23649" x="11479213" y="2386013"/>
          <p14:tracePt t="23662" x="11455400" y="2347913"/>
          <p14:tracePt t="23674" x="11417300" y="2324100"/>
          <p14:tracePt t="23687" x="11380788" y="2298700"/>
          <p14:tracePt t="23700" x="11329988" y="2273300"/>
          <p14:tracePt t="23712" x="11229975" y="2247900"/>
          <p14:tracePt t="23724" x="11129963" y="2224088"/>
          <p14:tracePt t="23737" x="11042650" y="2211388"/>
          <p14:tracePt t="23750" x="10942638" y="2198688"/>
          <p14:tracePt t="23762" x="10855325" y="2185988"/>
          <p14:tracePt t="23775" x="10780713" y="2185988"/>
          <p14:tracePt t="23788" x="10729913" y="2173288"/>
          <p14:tracePt t="23800" x="10668000" y="2173288"/>
          <p14:tracePt t="23812" x="10629900" y="2173288"/>
          <p14:tracePt t="23825" x="10580688" y="2173288"/>
          <p14:tracePt t="23837" x="10567988" y="2173288"/>
          <p14:tracePt t="23849" x="10555288" y="2173288"/>
          <p14:tracePt t="23861" x="10542588" y="2173288"/>
          <p14:tracePt t="23873" x="10518775" y="2185988"/>
          <p14:tracePt t="23885" x="10506075" y="2198688"/>
          <p14:tracePt t="23898" x="10467975" y="2224088"/>
          <p14:tracePt t="23911" x="10418763" y="2260600"/>
          <p14:tracePt t="23923" x="10367963" y="2298700"/>
          <p14:tracePt t="23936" x="10331450" y="2335213"/>
          <p14:tracePt t="23948" x="10280650" y="2373313"/>
          <p14:tracePt t="23949" x="10255250" y="2398713"/>
          <p14:tracePt t="23961" x="10231438" y="2424113"/>
          <p14:tracePt t="23974" x="10218738" y="2447925"/>
          <p14:tracePt t="23986" x="10206038" y="2460625"/>
          <p14:tracePt t="24010" x="10206038" y="2473325"/>
          <p14:tracePt t="24011" x="10206038" y="2498725"/>
          <p14:tracePt t="24034" x="10206038" y="2511425"/>
          <p14:tracePt t="24035" x="10206038" y="2535238"/>
          <p14:tracePt t="24057" x="10206038" y="2586038"/>
          <p14:tracePt t="24070" x="10218738" y="2611438"/>
          <p14:tracePt t="24093" x="10218738" y="2635250"/>
          <p14:tracePt t="24093" x="10231438" y="2660650"/>
          <p14:tracePt t="24106" x="10255250" y="2711450"/>
          <p14:tracePt t="24119" x="10280650" y="2735263"/>
          <p14:tracePt t="24132" x="10306050" y="2747963"/>
          <p14:tracePt t="24145" x="10355263" y="2773363"/>
          <p14:tracePt t="24157" x="10406063" y="2798763"/>
          <p14:tracePt t="24169" x="10442575" y="2822575"/>
          <p14:tracePt t="24182" x="10506075" y="2835275"/>
          <p14:tracePt t="24194" x="10555288" y="2860675"/>
          <p14:tracePt t="24207" x="10593388" y="2860675"/>
          <p14:tracePt t="24207" x="10642600" y="2860675"/>
          <p14:tracePt t="24219" x="10693400" y="2860675"/>
          <p14:tracePt t="24231" x="10729913" y="2860675"/>
          <p14:tracePt t="24243" x="10768013" y="2860675"/>
          <p14:tracePt t="24255" x="10806113" y="2847975"/>
          <p14:tracePt t="24269" x="10842625" y="2835275"/>
          <p14:tracePt t="24283" x="10893425" y="2822575"/>
          <p14:tracePt t="24295" x="10942638" y="2798763"/>
          <p14:tracePt t="24308" x="10993438" y="2773363"/>
          <p14:tracePt t="24308" x="11017250" y="2747963"/>
          <p14:tracePt t="24321" x="11042650" y="2722563"/>
          <p14:tracePt t="24334" x="11068050" y="2698750"/>
          <p14:tracePt t="24346" x="11080750" y="2673350"/>
          <p14:tracePt t="24359" x="11104563" y="2647950"/>
          <p14:tracePt t="24371" x="11117263" y="2611438"/>
          <p14:tracePt t="24383" x="11129963" y="2586038"/>
          <p14:tracePt t="24395" x="11129963" y="2547938"/>
          <p14:tracePt t="24408" x="11129963" y="2511425"/>
          <p14:tracePt t="24420" x="11129963" y="2473325"/>
          <p14:tracePt t="24432" x="11129963" y="2435225"/>
          <p14:tracePt t="24432" x="11129963" y="2411413"/>
          <p14:tracePt t="24444" x="11117263" y="2398713"/>
          <p14:tracePt t="24456" x="11117263" y="2373313"/>
          <p14:tracePt t="24470" x="11104563" y="2335213"/>
          <p14:tracePt t="24482" x="11104563" y="2324100"/>
          <p14:tracePt t="24494" x="11093450" y="2286000"/>
          <p14:tracePt t="24517" x="11080750" y="2260600"/>
          <p14:tracePt t="24518" x="11055350" y="2247900"/>
          <p14:tracePt t="24530" x="11017250" y="2224088"/>
          <p14:tracePt t="24543" x="10980738" y="2185988"/>
          <p14:tracePt t="24555" x="10929938" y="2160588"/>
          <p14:tracePt t="24556" x="10893425" y="2136775"/>
          <p14:tracePt t="24569" x="10842625" y="2111375"/>
          <p14:tracePt t="24581" x="10793413" y="2085975"/>
          <p14:tracePt t="24593" x="10755313" y="2073275"/>
          <p14:tracePt t="24606" x="10706100" y="2060575"/>
          <p14:tracePt t="24618" x="10668000" y="2047875"/>
          <p14:tracePt t="24630" x="10642600" y="2047875"/>
          <p14:tracePt t="24643" x="10593388" y="2036763"/>
          <p14:tracePt t="24655" x="10555288" y="2036763"/>
          <p14:tracePt t="24667" x="10518775" y="2036763"/>
          <p14:tracePt t="24689" x="10429875" y="2036763"/>
          <p14:tracePt t="24701" x="10406063" y="2036763"/>
          <p14:tracePt t="24712" x="10367963" y="2036763"/>
          <p14:tracePt t="24724" x="10342563" y="2036763"/>
          <p14:tracePt t="24725" x="10331450" y="2036763"/>
          <p14:tracePt t="24737" x="10331450" y="2047875"/>
          <p14:tracePt t="24748" x="10318750" y="2047875"/>
          <p14:tracePt t="24772" x="10306050" y="2060575"/>
          <p14:tracePt t="24796" x="10293350" y="2085975"/>
          <p14:tracePt t="24808" x="10293350" y="2098675"/>
          <p14:tracePt t="24820" x="10293350" y="2111375"/>
          <p14:tracePt t="24832" x="10280650" y="2136775"/>
          <p14:tracePt t="24844" x="10267950" y="2147888"/>
          <p14:tracePt t="24856" x="10255250" y="2173288"/>
          <p14:tracePt t="24869" x="10255250" y="2198688"/>
          <p14:tracePt t="24880" x="10242550" y="2211388"/>
          <p14:tracePt t="24893" x="10231438" y="2247900"/>
          <p14:tracePt t="24906" x="10231438" y="2273300"/>
          <p14:tracePt t="24919" x="10218738" y="2298700"/>
          <p14:tracePt t="24933" x="10218738" y="2335213"/>
          <p14:tracePt t="24945" x="10206038" y="2373313"/>
          <p14:tracePt t="24958" x="10206038" y="2411413"/>
          <p14:tracePt t="24971" x="10218738" y="2447925"/>
          <p14:tracePt t="24983" x="10218738" y="2473325"/>
          <p14:tracePt t="24984" x="10231438" y="2511425"/>
          <p14:tracePt t="24997" x="10242550" y="2535238"/>
          <p14:tracePt t="25021" x="10255250" y="2547938"/>
          <p14:tracePt t="25021" x="10267950" y="2560638"/>
          <p14:tracePt t="25034" x="10267950" y="2573338"/>
          <p14:tracePt t="25058" x="10280650" y="2586038"/>
          <p14:tracePt t="25071" x="10293350" y="2611438"/>
          <p14:tracePt t="25094" x="10306050" y="2622550"/>
          <p14:tracePt t="25094" x="10318750" y="2622550"/>
          <p14:tracePt t="25119" x="10342563" y="2635250"/>
          <p14:tracePt t="25132" x="10367963" y="2635250"/>
          <p14:tracePt t="25144" x="10393363" y="2635250"/>
          <p14:tracePt t="25156" x="10429875" y="2635250"/>
          <p14:tracePt t="25168" x="10442575" y="2635250"/>
          <p14:tracePt t="25181" x="10455275" y="2635250"/>
          <p14:tracePt t="25193" x="10480675" y="2611438"/>
          <p14:tracePt t="25207" x="10506075" y="2586038"/>
          <p14:tracePt t="25221" x="10567988" y="2511425"/>
          <p14:tracePt t="25234" x="10593388" y="2486025"/>
          <p14:tracePt t="25248" x="10618788" y="2447925"/>
          <p14:tracePt t="25262" x="10642600" y="2411413"/>
          <p14:tracePt t="25275" x="10642600" y="2386013"/>
          <p14:tracePt t="25288" x="10655300" y="2324100"/>
          <p14:tracePt t="25301" x="10655300" y="2298700"/>
          <p14:tracePt t="25314" x="10655300" y="2273300"/>
          <p14:tracePt t="25326" x="10642600" y="2247900"/>
          <p14:tracePt t="25338" x="10629900" y="2224088"/>
          <p14:tracePt t="25350" x="10618788" y="2198688"/>
          <p14:tracePt t="25363" x="10606088" y="2173288"/>
          <p14:tracePt t="25375" x="10567988" y="2136775"/>
          <p14:tracePt t="25388" x="10555288" y="2111375"/>
          <p14:tracePt t="25400" x="10467975" y="2024063"/>
          <p14:tracePt t="25412" x="10429875" y="1998663"/>
          <p14:tracePt t="25425" x="10380663" y="1960563"/>
          <p14:tracePt t="25438" x="10342563" y="1936750"/>
          <p14:tracePt t="25450" x="10318750" y="1924050"/>
          <p14:tracePt t="25462" x="10293350" y="1911350"/>
          <p14:tracePt t="25474" x="10267950" y="1898650"/>
          <p14:tracePt t="25487" x="10231438" y="1885950"/>
          <p14:tracePt t="25499" x="10193338" y="1873250"/>
          <p14:tracePt t="25512" x="10144125" y="1860550"/>
          <p14:tracePt t="25512" x="10106025" y="1849438"/>
          <p14:tracePt t="25525" x="10055225" y="1836738"/>
          <p14:tracePt t="25538" x="9993313" y="1824038"/>
          <p14:tracePt t="25551" x="9944100" y="1824038"/>
          <p14:tracePt t="25563" x="9918700" y="1824038"/>
          <p14:tracePt t="25575" x="9906000" y="1824038"/>
          <p14:tracePt t="25696" x="9893300" y="1824038"/>
          <p14:tracePt t="25887" x="9906000" y="1824038"/>
          <p14:tracePt t="26020" x="9906000" y="1811338"/>
          <p14:tracePt t="26076" x="9906000" y="1824038"/>
          <p14:tracePt t="26087" x="9893300" y="1824038"/>
          <p14:tracePt t="26099" x="9906000" y="1824038"/>
          <p14:tracePt t="26122" x="9918700" y="1824038"/>
          <p14:tracePt t="26135" x="9931400" y="1824038"/>
          <p14:tracePt t="26146" x="9944100" y="1824038"/>
          <p14:tracePt t="26158" x="9967913" y="1824038"/>
          <p14:tracePt t="26181" x="10044113" y="1811338"/>
          <p14:tracePt t="26194" x="10067925" y="1811338"/>
          <p14:tracePt t="26206" x="10106025" y="1811338"/>
          <p14:tracePt t="26219" x="10144125" y="1811338"/>
          <p14:tracePt t="26231" x="10167938" y="1811338"/>
          <p14:tracePt t="26243" x="10206038" y="1811338"/>
          <p14:tracePt t="26256" x="10218738" y="1811338"/>
          <p14:tracePt t="26279" x="10231438" y="1811338"/>
          <p14:tracePt t="26302" x="10242550" y="1811338"/>
          <p14:tracePt t="34433" x="10155238" y="1798638"/>
          <p14:tracePt t="34434" x="10031413" y="1811338"/>
          <p14:tracePt t="34446" x="9731375" y="1849438"/>
          <p14:tracePt t="34460" x="9431338" y="1911350"/>
          <p14:tracePt t="34472" x="8869363" y="2047875"/>
          <p14:tracePt t="34484" x="8482013" y="2160588"/>
          <p14:tracePt t="34507" x="7956550" y="2335213"/>
          <p14:tracePt t="34507" x="7681913" y="2473325"/>
          <p14:tracePt t="34520" x="7407275" y="2686050"/>
          <p14:tracePt t="34532" x="7232650" y="2860675"/>
          <p14:tracePt t="34545" x="7170738" y="2973388"/>
          <p14:tracePt t="34558" x="7045325" y="3160713"/>
          <p14:tracePt t="34570" x="6983413" y="3248025"/>
          <p14:tracePt t="34583" x="6932613" y="3309938"/>
          <p14:tracePt t="34596" x="6858000" y="3397250"/>
          <p14:tracePt t="34608" x="6819900" y="3448050"/>
          <p14:tracePt t="34620" x="6808788" y="3473450"/>
          <p14:tracePt t="34633" x="6796088" y="3473450"/>
          <p14:tracePt t="34657" x="6783388" y="3473450"/>
          <p14:tracePt t="34668" x="6757988" y="3484563"/>
          <p14:tracePt t="34681" x="6619875" y="3497263"/>
          <p14:tracePt t="34695" x="6521450" y="3522663"/>
          <p14:tracePt t="34708" x="6483350" y="3535363"/>
          <p14:tracePt t="34720" x="6445250" y="3548063"/>
          <p14:tracePt t="34733" x="6432550" y="3548063"/>
          <p14:tracePt t="34811" x="6432550" y="3535363"/>
          <p14:tracePt t="34823" x="6445250" y="3509963"/>
          <p14:tracePt t="34835" x="6457950" y="3460750"/>
          <p14:tracePt t="34848" x="6483350" y="3397250"/>
          <p14:tracePt t="34860" x="6496050" y="3348038"/>
          <p14:tracePt t="34861" x="6508750" y="3286125"/>
          <p14:tracePt t="34874" x="6521450" y="3235325"/>
          <p14:tracePt t="34887" x="6532563" y="3197225"/>
          <p14:tracePt t="34900" x="6532563" y="3160713"/>
          <p14:tracePt t="34911" x="6545263" y="3109913"/>
          <p14:tracePt t="34924" x="6557963" y="3073400"/>
          <p14:tracePt t="34937" x="6583363" y="3022600"/>
          <p14:tracePt t="34949" x="6608763" y="2973388"/>
          <p14:tracePt t="34961" x="6632575" y="2935288"/>
          <p14:tracePt t="34962" x="6696075" y="2873375"/>
          <p14:tracePt t="34975" x="6757988" y="2809875"/>
          <p14:tracePt t="34988" x="6808788" y="2786063"/>
          <p14:tracePt t="35001" x="6832600" y="2760663"/>
          <p14:tracePt t="35025" x="6845300" y="2747963"/>
          <p14:tracePt t="35025" x="6858000" y="2747963"/>
          <p14:tracePt t="35038" x="6870700" y="2735263"/>
          <p14:tracePt t="35050" x="6896100" y="2722563"/>
          <p14:tracePt t="35062" x="6945313" y="2698750"/>
          <p14:tracePt t="35075" x="6983413" y="2673350"/>
          <p14:tracePt t="35087" x="6983413" y="2660650"/>
          <p14:tracePt t="35231" x="6983413" y="2673350"/>
          <p14:tracePt t="35242" x="6970713" y="2673350"/>
          <p14:tracePt t="35266" x="6970713" y="2686050"/>
          <p14:tracePt t="35324" x="6983413" y="2686050"/>
          <p14:tracePt t="35347" x="6996113" y="2686050"/>
          <p14:tracePt t="35467" x="6983413" y="2686050"/>
          <p14:tracePt t="35480" x="6970713" y="2686050"/>
          <p14:tracePt t="35492" x="6932613" y="2686050"/>
          <p14:tracePt t="35504" x="6858000" y="2698750"/>
          <p14:tracePt t="35517" x="6732588" y="2711450"/>
          <p14:tracePt t="35529" x="6657975" y="2722563"/>
          <p14:tracePt t="35542" x="6557963" y="2735263"/>
          <p14:tracePt t="35554" x="6283325" y="2747963"/>
          <p14:tracePt t="35567" x="6021388" y="2747963"/>
          <p14:tracePt t="35589" x="5534025" y="2773363"/>
          <p14:tracePt t="35589" x="5121275" y="2773363"/>
          <p14:tracePt t="35602" x="4446588" y="2798763"/>
          <p14:tracePt t="35614" x="3984625" y="2822575"/>
          <p14:tracePt t="35615" x="3248025" y="2860675"/>
          <p14:tracePt t="35627" x="2511425" y="2922588"/>
          <p14:tracePt t="35639" x="2098675" y="2947988"/>
          <p14:tracePt t="35651" x="1624013" y="2986088"/>
          <p14:tracePt t="35663" x="1411288" y="2998788"/>
          <p14:tracePt t="35676" x="1249363" y="3009900"/>
          <p14:tracePt t="35688" x="1174750" y="3022600"/>
          <p14:tracePt t="35701" x="1123950" y="3022600"/>
          <p14:tracePt t="35713" x="1111250" y="3022600"/>
          <p14:tracePt t="35725" x="1098550" y="3035300"/>
          <p14:tracePt t="35749" x="1087438" y="3048000"/>
          <p14:tracePt t="35750" x="1049338" y="3060700"/>
          <p14:tracePt t="35763" x="1000125" y="3086100"/>
          <p14:tracePt t="35776" x="911225" y="3122613"/>
          <p14:tracePt t="35788" x="836613" y="3148013"/>
          <p14:tracePt t="35801" x="736600" y="3186113"/>
          <p14:tracePt t="35814" x="649288" y="3222625"/>
          <p14:tracePt t="35826" x="461963" y="3286125"/>
          <p14:tracePt t="35839" x="238125" y="3373438"/>
          <p14:tracePt t="35840" x="87313" y="3435350"/>
          <p14:tracePt t="35932" x="0" y="3560763"/>
          <p14:tracePt t="35955" x="12700" y="3548063"/>
          <p14:tracePt t="35967" x="38100" y="3548063"/>
          <p14:tracePt t="35980" x="61913" y="3535363"/>
          <p14:tracePt t="36004" x="125413" y="3509963"/>
          <p14:tracePt t="36004" x="238125" y="3473450"/>
          <p14:tracePt t="36018" x="336550" y="3448050"/>
          <p14:tracePt t="36030" x="425450" y="3435350"/>
          <p14:tracePt t="36042" x="612775" y="3422650"/>
          <p14:tracePt t="36055" x="674688" y="3422650"/>
          <p14:tracePt t="36068" x="723900" y="3435350"/>
          <p14:tracePt t="36091" x="762000" y="3448050"/>
          <p14:tracePt t="36091" x="774700" y="3460750"/>
          <p14:tracePt t="36104" x="787400" y="3473450"/>
          <p14:tracePt t="36117" x="811213" y="3484563"/>
          <p14:tracePt t="36129" x="823913" y="3484563"/>
          <p14:tracePt t="36141" x="862013" y="3484563"/>
          <p14:tracePt t="36153" x="887413" y="3484563"/>
          <p14:tracePt t="36165" x="911225" y="3473450"/>
          <p14:tracePt t="36166" x="923925" y="3460750"/>
          <p14:tracePt t="36179" x="923925" y="3448050"/>
          <p14:tracePt t="36191" x="923925" y="3435350"/>
          <p14:tracePt t="36226" x="923925" y="3422650"/>
          <p14:tracePt t="36249" x="936625" y="3422650"/>
          <p14:tracePt t="36261" x="936625" y="3409950"/>
          <p14:tracePt t="36445" x="936625" y="3397250"/>
          <p14:tracePt t="36479" x="949325" y="3384550"/>
          <p14:tracePt t="36492" x="987425" y="3384550"/>
          <p14:tracePt t="36504" x="1036638" y="3384550"/>
          <p14:tracePt t="36516" x="1074738" y="3384550"/>
          <p14:tracePt t="36529" x="1087438" y="3384550"/>
          <p14:tracePt t="36541" x="1087438" y="3397250"/>
          <p14:tracePt t="36564" x="1087438" y="3422650"/>
          <p14:tracePt t="36576" x="1087438" y="3435350"/>
          <p14:tracePt t="36599" x="1087438" y="3448050"/>
          <p14:tracePt t="36600" x="1087438" y="3460750"/>
          <p14:tracePt t="36623" x="1087438" y="3473450"/>
          <p14:tracePt t="36635" x="1098550" y="3473450"/>
          <p14:tracePt t="36671" x="1123950" y="3473450"/>
          <p14:tracePt t="36672" x="1149350" y="3473450"/>
          <p14:tracePt t="36684" x="1174750" y="3473450"/>
          <p14:tracePt t="36696" x="1223963" y="3460750"/>
          <p14:tracePt t="36708" x="1249363" y="3448050"/>
          <p14:tracePt t="36721" x="1262063" y="3435350"/>
          <p14:tracePt t="36745" x="1262063" y="3422650"/>
          <p14:tracePt t="36757" x="1262063" y="3409950"/>
          <p14:tracePt t="36768" x="1249363" y="3397250"/>
          <p14:tracePt t="36780" x="1236663" y="3373438"/>
          <p14:tracePt t="36793" x="1211263" y="3360738"/>
          <p14:tracePt t="36805" x="1198563" y="3348038"/>
          <p14:tracePt t="36818" x="1136650" y="3322638"/>
          <p14:tracePt t="36831" x="1111250" y="3309938"/>
          <p14:tracePt t="36856" x="1098550" y="3309938"/>
          <p14:tracePt t="36868" x="1098550" y="3322638"/>
          <p14:tracePt t="36891" x="1087438" y="3348038"/>
          <p14:tracePt t="36903" x="1087438" y="3360738"/>
          <p14:tracePt t="36915" x="1087438" y="3373438"/>
          <p14:tracePt t="36928" x="1087438" y="3384550"/>
          <p14:tracePt t="36951" x="1087438" y="3397250"/>
          <p14:tracePt t="37029" x="1087438" y="3384550"/>
          <p14:tracePt t="37075" x="1098550" y="3373438"/>
          <p14:tracePt t="37100" x="1111250" y="3373438"/>
          <p14:tracePt t="37100" x="1149350" y="3360738"/>
          <p14:tracePt t="37113" x="1174750" y="3360738"/>
          <p14:tracePt t="37125" x="1223963" y="3348038"/>
          <p14:tracePt t="37137" x="1262063" y="3348038"/>
          <p14:tracePt t="37149" x="1298575" y="3348038"/>
          <p14:tracePt t="37161" x="1349375" y="3360738"/>
          <p14:tracePt t="37174" x="1411288" y="3360738"/>
          <p14:tracePt t="37186" x="1462088" y="3373438"/>
          <p14:tracePt t="37198" x="1511300" y="3373438"/>
          <p14:tracePt t="37211" x="1536700" y="3384550"/>
          <p14:tracePt t="37223" x="1549400" y="3384550"/>
          <p14:tracePt t="37523" x="1536700" y="3384550"/>
          <p14:tracePt t="37542" x="1511300" y="3384550"/>
          <p14:tracePt t="37555" x="1474788" y="3384550"/>
          <p14:tracePt t="37567" x="1423988" y="3397250"/>
          <p14:tracePt t="37589" x="1398588" y="3397250"/>
          <p14:tracePt t="37590" x="1362075" y="3409950"/>
          <p14:tracePt t="37602" x="1323975" y="3422650"/>
          <p14:tracePt t="37615" x="1298575" y="3448050"/>
          <p14:tracePt t="37628" x="1262063" y="3473450"/>
          <p14:tracePt t="37640" x="1249363" y="3484563"/>
          <p14:tracePt t="37653" x="1236663" y="3497263"/>
          <p14:tracePt t="37711" x="1223963" y="3497263"/>
          <p14:tracePt t="37734" x="1211263" y="3509963"/>
          <p14:tracePt t="37758" x="1198563" y="3522663"/>
          <p14:tracePt t="37771" x="1187450" y="3548063"/>
          <p14:tracePt t="37783" x="1187450" y="3571875"/>
          <p14:tracePt t="37795" x="1174750" y="3584575"/>
          <p14:tracePt t="37807" x="1162050" y="3622675"/>
          <p14:tracePt t="37820" x="1162050" y="3660775"/>
          <p14:tracePt t="37832" x="1162050" y="3671888"/>
          <p14:tracePt t="37844" x="1149350" y="3671888"/>
          <p14:tracePt t="37868" x="1149350" y="3684588"/>
          <p14:tracePt t="37880" x="1136650" y="3697288"/>
          <p14:tracePt t="37893" x="1123950" y="3697288"/>
          <p14:tracePt t="37905" x="1123950" y="3709988"/>
          <p14:tracePt t="37928" x="1111250" y="3709988"/>
          <p14:tracePt t="37962" x="1098550" y="3709988"/>
          <p14:tracePt t="37985" x="1087438" y="3709988"/>
          <p14:tracePt t="38009" x="1062038" y="3709988"/>
          <p14:tracePt t="38010" x="1049338" y="3709988"/>
          <p14:tracePt t="38010" x="1036638" y="3709988"/>
          <p14:tracePt t="38022" x="1023938" y="3709988"/>
          <p14:tracePt t="38034" x="1011238" y="3709988"/>
          <p14:tracePt t="38058" x="1000125" y="3722688"/>
          <p14:tracePt t="38070" x="987425" y="3735388"/>
          <p14:tracePt t="38093" x="987425" y="3748088"/>
          <p14:tracePt t="38094" x="974725" y="3748088"/>
          <p14:tracePt t="38106" x="974725" y="3760788"/>
          <p14:tracePt t="38215" x="974725" y="3748088"/>
          <p14:tracePt t="38272" x="974725" y="3735388"/>
          <p14:tracePt t="38523" x="987425" y="3722688"/>
          <p14:tracePt t="38535" x="1000125" y="3709988"/>
          <p14:tracePt t="38555" x="1074738" y="3684588"/>
          <p14:tracePt t="38568" x="1098550" y="3671888"/>
          <p14:tracePt t="38591" x="1149350" y="3660775"/>
          <p14:tracePt t="38592" x="1162050" y="3648075"/>
          <p14:tracePt t="38605" x="1187450" y="3648075"/>
          <p14:tracePt t="38617" x="1198563" y="3648075"/>
          <p14:tracePt t="38628" x="1211263" y="3648075"/>
          <p14:tracePt t="38629" x="1223963" y="3648075"/>
          <p14:tracePt t="38641" x="1236663" y="3648075"/>
          <p14:tracePt t="38652" x="1249363" y="3648075"/>
          <p14:tracePt t="38664" x="1262063" y="3648075"/>
          <p14:tracePt t="38676" x="1274763" y="3648075"/>
          <p14:tracePt t="38688" x="1285875" y="3648075"/>
          <p14:tracePt t="38701" x="1298575" y="3660775"/>
          <p14:tracePt t="38713" x="1323975" y="3660775"/>
          <p14:tracePt t="38725" x="1336675" y="3660775"/>
          <p14:tracePt t="38748" x="1362075" y="3660775"/>
          <p14:tracePt t="38827" x="1362075" y="3671888"/>
          <p14:tracePt t="38862" x="1362075" y="3684588"/>
          <p14:tracePt t="38885" x="1362075" y="3697288"/>
          <p14:tracePt t="38908" x="1362075" y="3709988"/>
          <p14:tracePt t="38920" x="1362075" y="3722688"/>
          <p14:tracePt t="39052" x="1362075" y="3709988"/>
          <p14:tracePt t="39129" x="1362075" y="3697288"/>
          <p14:tracePt t="39141" x="1374775" y="3697288"/>
          <p14:tracePt t="39186" x="1374775" y="3684588"/>
          <p14:tracePt t="39831" x="1362075" y="3697288"/>
          <p14:tracePt t="39852" x="1323975" y="3709988"/>
          <p14:tracePt t="39875" x="1262063" y="3748088"/>
          <p14:tracePt t="39888" x="1249363" y="3760788"/>
          <p14:tracePt t="39901" x="1211263" y="3784600"/>
          <p14:tracePt t="39914" x="1198563" y="3797300"/>
          <p14:tracePt t="39927" x="1187450" y="3810000"/>
          <p14:tracePt t="39939" x="1187450" y="3822700"/>
          <p14:tracePt t="39951" x="1174750" y="3835400"/>
          <p14:tracePt t="39964" x="1174750" y="3848100"/>
          <p14:tracePt t="39976" x="1162050" y="3871913"/>
          <p14:tracePt t="39988" x="1162050" y="3897313"/>
          <p14:tracePt t="40013" x="1149350" y="3922713"/>
          <p14:tracePt t="40013" x="1136650" y="3971925"/>
          <p14:tracePt t="40026" x="1111250" y="4048125"/>
          <p14:tracePt t="40038" x="1098550" y="4084638"/>
          <p14:tracePt t="40051" x="1098550" y="4097338"/>
          <p14:tracePt t="40063" x="1098550" y="4110038"/>
          <p14:tracePt t="40247" x="1098550" y="4135438"/>
          <p14:tracePt t="40259" x="1098550" y="4159250"/>
          <p14:tracePt t="40271" x="1098550" y="4197350"/>
          <p14:tracePt t="40283" x="1098550" y="4210050"/>
          <p14:tracePt t="40283" x="1098550" y="4246563"/>
          <p14:tracePt t="40296" x="1098550" y="4259263"/>
          <p14:tracePt t="40384" x="1098550" y="4271963"/>
          <p14:tracePt t="40397" x="1098550" y="4284663"/>
          <p14:tracePt t="40410" x="1111250" y="4297363"/>
          <p14:tracePt t="40422" x="1111250" y="4310063"/>
          <p14:tracePt t="40434" x="1123950" y="4333875"/>
          <p14:tracePt t="40447" x="1123950" y="4371975"/>
          <p14:tracePt t="40458" x="1123950" y="4410075"/>
          <p14:tracePt t="40470" x="1136650" y="4459288"/>
          <p14:tracePt t="40482" x="1149350" y="4484688"/>
          <p14:tracePt t="40496" x="1174750" y="4522788"/>
          <p14:tracePt t="40508" x="1187450" y="4559300"/>
          <p14:tracePt t="40521" x="1198563" y="4572000"/>
          <p14:tracePt t="40534" x="1198563" y="4584700"/>
          <p14:tracePt t="40547" x="1198563" y="4597400"/>
          <p14:tracePt t="40558" x="1198563" y="4621213"/>
          <p14:tracePt t="40571" x="1198563" y="4646613"/>
          <p14:tracePt t="40593" x="1198563" y="4672013"/>
          <p14:tracePt t="40594" x="1198563" y="4684713"/>
          <p14:tracePt t="40606" x="1198563" y="4710113"/>
          <p14:tracePt t="40619" x="1198563" y="4721225"/>
          <p14:tracePt t="40643" x="1211263" y="4733925"/>
          <p14:tracePt t="40644" x="1223963" y="4733925"/>
          <p14:tracePt t="40667" x="1236663" y="4733925"/>
          <p14:tracePt t="40681" x="1236663" y="4721225"/>
          <p14:tracePt t="40693" x="1223963" y="4710113"/>
          <p14:tracePt t="40950" x="1223963" y="4721225"/>
          <p14:tracePt t="40980" x="1236663" y="4721225"/>
          <p14:tracePt t="41070" x="1236663" y="4733925"/>
          <p14:tracePt t="41594" x="1236663" y="4746625"/>
          <p14:tracePt t="41613" x="1223963" y="4759325"/>
          <p14:tracePt t="41659" x="1236663" y="4746625"/>
          <p14:tracePt t="41672" x="1249363" y="4710113"/>
          <p14:tracePt t="41684" x="1274763" y="4610100"/>
          <p14:tracePt t="41697" x="1298575" y="4497388"/>
          <p14:tracePt t="41710" x="1349375" y="4259263"/>
          <p14:tracePt t="41722" x="1511300" y="3935413"/>
          <p14:tracePt t="41723" x="1885950" y="3173413"/>
          <p14:tracePt t="41736" x="2236788" y="2586038"/>
          <p14:tracePt t="41748" x="2786063" y="1849438"/>
          <p14:tracePt t="41761" x="3060700" y="1585913"/>
          <p14:tracePt t="41773" x="3309938" y="1411288"/>
          <p14:tracePt t="41786" x="3460750" y="1349375"/>
          <p14:tracePt t="41798" x="3497263" y="1349375"/>
          <p14:tracePt t="41822" x="3497263" y="1374775"/>
          <p14:tracePt t="41834" x="3497263" y="1411288"/>
          <p14:tracePt t="41846" x="3484563" y="1485900"/>
          <p14:tracePt t="41858" x="3422650" y="1798638"/>
          <p14:tracePt t="41881" x="3422650" y="1936750"/>
          <p14:tracePt t="41882" x="3409950" y="2111375"/>
          <p14:tracePt t="41894" x="3409950" y="2273300"/>
          <p14:tracePt t="41906" x="3409950" y="2373313"/>
          <p14:tracePt t="41918" x="3422650" y="2511425"/>
          <p14:tracePt t="41931" x="3435350" y="2647950"/>
          <p14:tracePt t="41943" x="3448050" y="2747963"/>
          <p14:tracePt t="41955" x="3460750" y="2898775"/>
          <p14:tracePt t="41968" x="3484563" y="3022600"/>
          <p14:tracePt t="41981" x="3509963" y="3097213"/>
          <p14:tracePt t="41993" x="3535363" y="3209925"/>
          <p14:tracePt t="41994" x="3560763" y="3309938"/>
          <p14:tracePt t="42007" x="3584575" y="3373438"/>
          <p14:tracePt t="42020" x="3622675" y="3460750"/>
          <p14:tracePt t="42033" x="3660775" y="3548063"/>
          <p14:tracePt t="42045" x="3709988" y="3609975"/>
          <p14:tracePt t="42057" x="3735388" y="3635375"/>
          <p14:tracePt t="42069" x="3784600" y="3635375"/>
          <p14:tracePt t="42093" x="3897313" y="3584575"/>
          <p14:tracePt t="42093" x="4059238" y="3448050"/>
          <p14:tracePt t="42106" x="4933950" y="2386013"/>
          <p14:tracePt t="42118" x="5334000" y="1773238"/>
          <p14:tracePt t="42132" x="5983288" y="5746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FFBCC2-D9F2-7E47-9B4F-17D3AFE1C718}"/>
              </a:ext>
            </a:extLst>
          </p:cNvPr>
          <p:cNvSpPr>
            <a:spLocks noGrp="1"/>
          </p:cNvSpPr>
          <p:nvPr>
            <p:ph type="title"/>
          </p:nvPr>
        </p:nvSpPr>
        <p:spPr>
          <a:xfrm>
            <a:off x="175591" y="-179779"/>
            <a:ext cx="10515600" cy="1325563"/>
          </a:xfrm>
        </p:spPr>
        <p:txBody>
          <a:bodyPr>
            <a:normAutofit/>
          </a:bodyPr>
          <a:lstStyle/>
          <a:p>
            <a:r>
              <a:rPr lang="en-US" sz="2400" b="1" dirty="0"/>
              <a:t>Reading. </a:t>
            </a:r>
            <a:r>
              <a:rPr lang="en-US" sz="2400" dirty="0"/>
              <a:t>Grammar: verb forms</a:t>
            </a:r>
          </a:p>
        </p:txBody>
      </p:sp>
      <p:pic>
        <p:nvPicPr>
          <p:cNvPr id="4" name="Picture 3">
            <a:extLst>
              <a:ext uri="{FF2B5EF4-FFF2-40B4-BE49-F238E27FC236}">
                <a16:creationId xmlns:a16="http://schemas.microsoft.com/office/drawing/2014/main" id="{931FA9FA-FCCE-404A-8696-607468D305A2}"/>
              </a:ext>
            </a:extLst>
          </p:cNvPr>
          <p:cNvPicPr>
            <a:picLocks noChangeAspect="1"/>
          </p:cNvPicPr>
          <p:nvPr/>
        </p:nvPicPr>
        <p:blipFill>
          <a:blip r:embed="rId6"/>
          <a:stretch>
            <a:fillRect/>
          </a:stretch>
        </p:blipFill>
        <p:spPr>
          <a:xfrm>
            <a:off x="293757" y="1774410"/>
            <a:ext cx="6101483" cy="3075885"/>
          </a:xfrm>
          <a:prstGeom prst="rect">
            <a:avLst/>
          </a:prstGeom>
        </p:spPr>
      </p:pic>
      <p:pic>
        <p:nvPicPr>
          <p:cNvPr id="6" name="Picture 5">
            <a:extLst>
              <a:ext uri="{FF2B5EF4-FFF2-40B4-BE49-F238E27FC236}">
                <a16:creationId xmlns:a16="http://schemas.microsoft.com/office/drawing/2014/main" id="{ED3973BE-DC07-374A-A049-2AA9859D9FD8}"/>
              </a:ext>
            </a:extLst>
          </p:cNvPr>
          <p:cNvPicPr>
            <a:picLocks noChangeAspect="1"/>
          </p:cNvPicPr>
          <p:nvPr/>
        </p:nvPicPr>
        <p:blipFill>
          <a:blip r:embed="rId7"/>
          <a:stretch>
            <a:fillRect/>
          </a:stretch>
        </p:blipFill>
        <p:spPr>
          <a:xfrm>
            <a:off x="6555314" y="1774410"/>
            <a:ext cx="5231275" cy="3048902"/>
          </a:xfrm>
          <a:prstGeom prst="rect">
            <a:avLst/>
          </a:prstGeom>
        </p:spPr>
      </p:pic>
      <p:pic>
        <p:nvPicPr>
          <p:cNvPr id="3" name="Audio 2">
            <a:hlinkClick r:id="" action="ppaction://media"/>
            <a:extLst>
              <a:ext uri="{FF2B5EF4-FFF2-40B4-BE49-F238E27FC236}">
                <a16:creationId xmlns:a16="http://schemas.microsoft.com/office/drawing/2014/main" id="{F01BB27E-1198-B243-9C12-C17EBA7213A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408538894"/>
      </p:ext>
    </p:extLst>
  </p:cSld>
  <p:clrMapOvr>
    <a:masterClrMapping/>
  </p:clrMapOvr>
  <mc:AlternateContent xmlns:mc="http://schemas.openxmlformats.org/markup-compatibility/2006" xmlns:p14="http://schemas.microsoft.com/office/powerpoint/2010/main">
    <mc:Choice Requires="p14">
      <p:transition spd="slow" p14:dur="2000" advTm="27731"/>
    </mc:Choice>
    <mc:Fallback xmlns="">
      <p:transition spd="slow" advTm="2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FFBCC2-D9F2-7E47-9B4F-17D3AFE1C718}"/>
              </a:ext>
            </a:extLst>
          </p:cNvPr>
          <p:cNvSpPr>
            <a:spLocks noGrp="1"/>
          </p:cNvSpPr>
          <p:nvPr>
            <p:ph type="title"/>
          </p:nvPr>
        </p:nvSpPr>
        <p:spPr>
          <a:xfrm>
            <a:off x="175591" y="-179779"/>
            <a:ext cx="10515600" cy="1325563"/>
          </a:xfrm>
        </p:spPr>
        <p:txBody>
          <a:bodyPr>
            <a:normAutofit/>
          </a:bodyPr>
          <a:lstStyle/>
          <a:p>
            <a:r>
              <a:rPr lang="en-US" sz="2400" b="1" dirty="0"/>
              <a:t>Writing. </a:t>
            </a:r>
            <a:r>
              <a:rPr lang="en-US" sz="2400" dirty="0"/>
              <a:t>Grammar: verb forms</a:t>
            </a:r>
          </a:p>
        </p:txBody>
      </p:sp>
      <p:pic>
        <p:nvPicPr>
          <p:cNvPr id="3" name="Picture 2">
            <a:extLst>
              <a:ext uri="{FF2B5EF4-FFF2-40B4-BE49-F238E27FC236}">
                <a16:creationId xmlns:a16="http://schemas.microsoft.com/office/drawing/2014/main" id="{4E96AC56-C6B2-1643-9927-8A15C9F43DEF}"/>
              </a:ext>
            </a:extLst>
          </p:cNvPr>
          <p:cNvPicPr>
            <a:picLocks noChangeAspect="1"/>
          </p:cNvPicPr>
          <p:nvPr/>
        </p:nvPicPr>
        <p:blipFill>
          <a:blip r:embed="rId5"/>
          <a:stretch>
            <a:fillRect/>
          </a:stretch>
        </p:blipFill>
        <p:spPr>
          <a:xfrm>
            <a:off x="4895262" y="114300"/>
            <a:ext cx="5925138" cy="6166324"/>
          </a:xfrm>
          <a:prstGeom prst="rect">
            <a:avLst/>
          </a:prstGeom>
        </p:spPr>
      </p:pic>
      <p:pic>
        <p:nvPicPr>
          <p:cNvPr id="8" name="Audio 7">
            <a:hlinkClick r:id="" action="ppaction://media"/>
            <a:extLst>
              <a:ext uri="{FF2B5EF4-FFF2-40B4-BE49-F238E27FC236}">
                <a16:creationId xmlns:a16="http://schemas.microsoft.com/office/drawing/2014/main" id="{CF7ABC41-8183-A747-BA2C-0A43C98BB6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67382807"/>
      </p:ext>
    </p:extLst>
  </p:cSld>
  <p:clrMapOvr>
    <a:masterClrMapping/>
  </p:clrMapOvr>
  <mc:AlternateContent xmlns:mc="http://schemas.openxmlformats.org/markup-compatibility/2006" xmlns:p14="http://schemas.microsoft.com/office/powerpoint/2010/main">
    <mc:Choice Requires="p14">
      <p:transition spd="slow" p14:dur="2000" advTm="51005"/>
    </mc:Choice>
    <mc:Fallback xmlns="">
      <p:transition spd="slow" advTm="5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2967" x="11291888" y="4984750"/>
          <p14:tracePt t="42987" x="10467975" y="4797425"/>
          <p14:tracePt t="43000" x="10380663" y="4784725"/>
          <p14:tracePt t="43023" x="10355263" y="4797425"/>
          <p14:tracePt t="43024" x="10342563" y="4810125"/>
          <p14:tracePt t="43036" x="10318750" y="4833938"/>
          <p14:tracePt t="43049" x="10267950" y="4897438"/>
          <p14:tracePt t="43061" x="10155238" y="5033963"/>
          <p14:tracePt t="43074" x="10055225" y="5159375"/>
          <p14:tracePt t="43087" x="9931400" y="5334000"/>
          <p14:tracePt t="43100" x="9818688" y="5508625"/>
          <p14:tracePt t="43112" x="9644063" y="5795963"/>
          <p14:tracePt t="43125" x="9444038" y="6145213"/>
          <p14:tracePt t="43137" x="9244013" y="6483350"/>
          <p14:tracePt t="43150" x="9082088" y="6708775"/>
          <p14:tracePt t="43447" x="6696075" y="6357938"/>
          <p14:tracePt t="43466" x="7283450" y="5508625"/>
          <p14:tracePt t="43467" x="7720013" y="4872038"/>
          <p14:tracePt t="43480" x="8120063" y="4322763"/>
          <p14:tracePt t="43503" x="8682038" y="3448050"/>
          <p14:tracePt t="43504" x="8982075" y="2909888"/>
          <p14:tracePt t="43528" x="9305925" y="2236788"/>
          <p14:tracePt t="43528" x="9418638" y="1949450"/>
          <p14:tracePt t="43554" x="9469438" y="1673225"/>
          <p14:tracePt t="43555" x="9480550" y="1562100"/>
          <p14:tracePt t="43556" x="9480550" y="1436688"/>
          <p14:tracePt t="43569" x="9480550" y="1362075"/>
          <p14:tracePt t="43581" x="9480550" y="1298575"/>
          <p14:tracePt t="43605" x="9469438" y="1285875"/>
          <p14:tracePt t="43629" x="9456738" y="1285875"/>
          <p14:tracePt t="43629" x="9444038" y="1285875"/>
          <p14:tracePt t="43642" x="9405938" y="1285875"/>
          <p14:tracePt t="43654" x="9356725" y="1298575"/>
          <p14:tracePt t="43678" x="9293225" y="1311275"/>
          <p14:tracePt t="43691" x="9282113" y="1311275"/>
          <p14:tracePt t="43726" x="9282113" y="1298575"/>
          <p14:tracePt t="43738" x="9293225" y="1285875"/>
          <p14:tracePt t="43751" x="9282113" y="1262063"/>
          <p14:tracePt t="43763" x="9269413" y="1249363"/>
          <p14:tracePt t="43776" x="9256713" y="1223963"/>
          <p14:tracePt t="43788" x="9244013" y="1211263"/>
          <p14:tracePt t="43801" x="9218613" y="1198563"/>
          <p14:tracePt t="43815" x="9144000" y="1187450"/>
          <p14:tracePt t="43828" x="9105900" y="1187450"/>
          <p14:tracePt t="43842" x="9056688" y="1187450"/>
          <p14:tracePt t="43854" x="9018588" y="1174750"/>
          <p14:tracePt t="43868" x="8982075" y="1174750"/>
          <p14:tracePt t="43881" x="8969375" y="1162050"/>
          <p14:tracePt t="43895" x="8931275" y="1162050"/>
          <p14:tracePt t="43909" x="8905875" y="1149350"/>
          <p14:tracePt t="43922" x="8894763" y="1149350"/>
          <p14:tracePt t="43935" x="8869363" y="1136650"/>
          <p14:tracePt t="43948" x="8843963" y="1123950"/>
          <p14:tracePt t="43961" x="8769350" y="1098550"/>
          <p14:tracePt t="43974" x="8718550" y="1087438"/>
          <p14:tracePt t="43988" x="8669338" y="1074738"/>
          <p14:tracePt t="44012" x="8631238" y="1074738"/>
          <p14:tracePt t="44012" x="8569325" y="1062038"/>
          <p14:tracePt t="44025" x="8482013" y="1062038"/>
          <p14:tracePt t="44036" x="8369300" y="1049338"/>
          <p14:tracePt t="44049" x="8294688" y="1049338"/>
          <p14:tracePt t="44061" x="8181975" y="1049338"/>
          <p14:tracePt t="44072" x="8069263" y="1036638"/>
          <p14:tracePt t="44085" x="7920038" y="1023938"/>
          <p14:tracePt t="44097" x="7858125" y="1023938"/>
          <p14:tracePt t="44109" x="7820025" y="1023938"/>
          <p14:tracePt t="44121" x="7781925" y="1011238"/>
          <p14:tracePt t="44133" x="7732713" y="1011238"/>
          <p14:tracePt t="44146" x="7707313" y="1011238"/>
          <p14:tracePt t="44158" x="7669213" y="1011238"/>
          <p14:tracePt t="44170" x="7645400" y="1000125"/>
          <p14:tracePt t="44182" x="7620000" y="1000125"/>
          <p14:tracePt t="44195" x="7594600" y="1011238"/>
          <p14:tracePt t="44218" x="7558088" y="1023938"/>
          <p14:tracePt t="44219" x="7532688" y="1036638"/>
          <p14:tracePt t="44231" x="7445375" y="1098550"/>
          <p14:tracePt t="44244" x="7407275" y="1136650"/>
          <p14:tracePt t="44257" x="7370763" y="1187450"/>
          <p14:tracePt t="44270" x="7332663" y="1249363"/>
          <p14:tracePt t="44282" x="7307263" y="1285875"/>
          <p14:tracePt t="44295" x="7283450" y="1336675"/>
          <p14:tracePt t="44307" x="7258050" y="1398588"/>
          <p14:tracePt t="44320" x="7245350" y="1474788"/>
          <p14:tracePt t="44332" x="7232650" y="1649413"/>
          <p14:tracePt t="44345" x="7258050" y="1749425"/>
          <p14:tracePt t="44358" x="7294563" y="1836738"/>
          <p14:tracePt t="44370" x="7345363" y="1949450"/>
          <p14:tracePt t="44382" x="7419975" y="2036763"/>
          <p14:tracePt t="44395" x="7470775" y="2085975"/>
          <p14:tracePt t="44407" x="7558088" y="2160588"/>
          <p14:tracePt t="44420" x="7645400" y="2211388"/>
          <p14:tracePt t="44433" x="7732713" y="2236788"/>
          <p14:tracePt t="44445" x="7981950" y="2298700"/>
          <p14:tracePt t="44458" x="8081963" y="2298700"/>
          <p14:tracePt t="44470" x="8243888" y="2311400"/>
          <p14:tracePt t="44482" x="8431213" y="2311400"/>
          <p14:tracePt t="44505" x="8520113" y="2311400"/>
          <p14:tracePt t="44505" x="8631238" y="2298700"/>
          <p14:tracePt t="44518" x="8694738" y="2298700"/>
          <p14:tracePt t="44530" x="8731250" y="2298700"/>
          <p14:tracePt t="44542" x="8807450" y="2286000"/>
          <p14:tracePt t="44555" x="8856663" y="2260600"/>
          <p14:tracePt t="44567" x="8882063" y="2247900"/>
          <p14:tracePt t="44580" x="8918575" y="2211388"/>
          <p14:tracePt t="44592" x="8982075" y="2136775"/>
          <p14:tracePt t="44605" x="9005888" y="2098675"/>
          <p14:tracePt t="44617" x="9043988" y="2047875"/>
          <p14:tracePt t="44630" x="9069388" y="1985963"/>
          <p14:tracePt t="44643" x="9082088" y="1936750"/>
          <p14:tracePt t="44655" x="9094788" y="1873250"/>
          <p14:tracePt t="44667" x="9094788" y="1824038"/>
          <p14:tracePt t="44680" x="9094788" y="1736725"/>
          <p14:tracePt t="44691" x="9082088" y="1685925"/>
          <p14:tracePt t="44703" x="9018588" y="1573213"/>
          <p14:tracePt t="44716" x="8994775" y="1536700"/>
          <p14:tracePt t="44729" x="8969375" y="1511300"/>
          <p14:tracePt t="44742" x="8956675" y="1485900"/>
          <p14:tracePt t="44754" x="8931275" y="1462088"/>
          <p14:tracePt t="44766" x="8918575" y="1449388"/>
          <p14:tracePt t="44780" x="8905875" y="1436688"/>
          <p14:tracePt t="44793" x="8894763" y="1423988"/>
          <p14:tracePt t="44793" x="8856663" y="1411288"/>
          <p14:tracePt t="44817" x="8694738" y="1362075"/>
          <p14:tracePt t="44829" x="8607425" y="1349375"/>
          <p14:tracePt t="44842" x="8431213" y="1311275"/>
          <p14:tracePt t="44854" x="8320088" y="1285875"/>
          <p14:tracePt t="44867" x="8107363" y="1262063"/>
          <p14:tracePt t="44880" x="7969250" y="1249363"/>
          <p14:tracePt t="44893" x="7794625" y="1223963"/>
          <p14:tracePt t="44906" x="7681913" y="1223963"/>
          <p14:tracePt t="44906" x="7558088" y="1223963"/>
          <p14:tracePt t="44918" x="7470775" y="1223963"/>
          <p14:tracePt t="44930" x="7419975" y="1223963"/>
          <p14:tracePt t="44943" x="7381875" y="1236663"/>
          <p14:tracePt t="44955" x="7370763" y="1236663"/>
          <p14:tracePt t="44967" x="7358063" y="1236663"/>
          <p14:tracePt t="45100" x="7358063" y="1249363"/>
          <p14:tracePt t="45112" x="7370763" y="1249363"/>
          <p14:tracePt t="45308" x="7358063" y="1249363"/>
          <p14:tracePt t="45320" x="7345363" y="1249363"/>
          <p14:tracePt t="45332" x="7319963" y="1249363"/>
          <p14:tracePt t="45344" x="7294563" y="1262063"/>
          <p14:tracePt t="45356" x="7194550" y="1285875"/>
          <p14:tracePt t="45369" x="7145338" y="1311275"/>
          <p14:tracePt t="45382" x="7083425" y="1374775"/>
          <p14:tracePt t="45394" x="6996113" y="1474788"/>
          <p14:tracePt t="45406" x="6919913" y="1562100"/>
          <p14:tracePt t="45419" x="6808788" y="1685925"/>
          <p14:tracePt t="45432" x="6683375" y="1824038"/>
          <p14:tracePt t="45444" x="6619875" y="1911350"/>
          <p14:tracePt t="45456" x="6532563" y="2024063"/>
          <p14:tracePt t="45468" x="6470650" y="2111375"/>
          <p14:tracePt t="45469" x="6445250" y="2160588"/>
          <p14:tracePt t="45481" x="6421438" y="2211388"/>
          <p14:tracePt t="45494" x="6408738" y="2236788"/>
          <p14:tracePt t="45506" x="6396038" y="2247900"/>
          <p14:tracePt t="45519" x="6396038" y="2260600"/>
          <p14:tracePt t="45531" x="6383338" y="2273300"/>
          <p14:tracePt t="45543" x="6370638" y="2298700"/>
          <p14:tracePt t="45556" x="6370638" y="2324100"/>
          <p14:tracePt t="45569" x="6345238" y="2360613"/>
          <p14:tracePt t="45581" x="6308725" y="2447925"/>
          <p14:tracePt t="45593" x="6270625" y="2511425"/>
          <p14:tracePt t="45605" x="6245225" y="2586038"/>
          <p14:tracePt t="45618" x="6221413" y="2635250"/>
          <p14:tracePt t="45630" x="6183313" y="2698750"/>
          <p14:tracePt t="45643" x="6157913" y="2760663"/>
          <p14:tracePt t="45656" x="6145213" y="2798763"/>
          <p14:tracePt t="45668" x="6121400" y="2847975"/>
          <p14:tracePt t="45680" x="6108700" y="2886075"/>
          <p14:tracePt t="45693" x="6096000" y="2909888"/>
          <p14:tracePt t="45694" x="6083300" y="2935288"/>
          <p14:tracePt t="45706" x="6083300" y="2960688"/>
          <p14:tracePt t="45719" x="6070600" y="2973388"/>
          <p14:tracePt t="45731" x="6057900" y="2986088"/>
          <p14:tracePt t="45743" x="6046788" y="2998788"/>
          <p14:tracePt t="45755" x="6046788" y="3009900"/>
          <p14:tracePt t="45767" x="6034088" y="3022600"/>
          <p14:tracePt t="45780" x="6021388" y="3035300"/>
          <p14:tracePt t="45793" x="6008688" y="3048000"/>
          <p14:tracePt t="45805" x="6008688" y="3060700"/>
          <p14:tracePt t="45806" x="5983288" y="3086100"/>
          <p14:tracePt t="45818" x="5970588" y="3122613"/>
          <p14:tracePt t="45831" x="5946775" y="3148013"/>
          <p14:tracePt t="45844" x="5934075" y="3186113"/>
          <p14:tracePt t="45856" x="5921375" y="3209925"/>
          <p14:tracePt t="45869" x="5921375" y="3222625"/>
          <p14:tracePt t="45924" x="5921375" y="3209925"/>
          <p14:tracePt t="46196" x="5908675" y="3209925"/>
          <p14:tracePt t="46220" x="5908675" y="3222625"/>
          <p14:tracePt t="46238" x="5895975" y="3222625"/>
          <p14:tracePt t="46326" x="5895975" y="3235325"/>
          <p14:tracePt t="46381" x="5883275" y="3235325"/>
          <p14:tracePt t="46393" x="5883275" y="3248025"/>
          <p14:tracePt t="46405" x="5870575" y="3248025"/>
          <p14:tracePt t="46417" x="5870575" y="3260725"/>
          <p14:tracePt t="46430" x="5857875" y="3260725"/>
          <p14:tracePt t="46441" x="5857875" y="3273425"/>
          <p14:tracePt t="46476" x="5846763" y="3286125"/>
          <p14:tracePt t="48384" x="5870575" y="3297238"/>
          <p14:tracePt t="48404" x="5895975" y="3309938"/>
          <p14:tracePt t="48405" x="5895975" y="3322638"/>
          <p14:tracePt t="48418" x="5883275" y="3322638"/>
          <p14:tracePt t="48924" x="5895975" y="3322638"/>
          <p14:tracePt t="48944" x="5908675" y="3335338"/>
          <p14:tracePt t="48945" x="5908675" y="3322638"/>
          <p14:tracePt t="49076" x="5908675" y="3309938"/>
          <p14:tracePt t="49099" x="5921375" y="3309938"/>
          <p14:tracePt t="49122" x="5921375" y="3322638"/>
          <p14:tracePt t="49134" x="5908675" y="3322638"/>
          <p14:tracePt t="49513" x="5908675" y="3335338"/>
          <p14:tracePt t="49558" x="5895975" y="3335338"/>
          <p14:tracePt t="49668" x="5908675" y="3335338"/>
          <p14:tracePt t="49692" x="5934075" y="3309938"/>
          <p14:tracePt t="49715" x="6057900" y="3222625"/>
          <p14:tracePt t="49716" x="6508750" y="2873375"/>
          <p14:tracePt t="49728" x="7007225" y="2535238"/>
          <p14:tracePt t="49740" x="8132763" y="1849438"/>
          <p14:tracePt t="49752" x="9456738" y="1111250"/>
          <p14:tracePt t="49764" x="10231438" y="700088"/>
          <p14:tracePt t="49777" x="11017250" y="238125"/>
          <p14:tracePt t="49777" x="11268075" y="6191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FFBCC2-D9F2-7E47-9B4F-17D3AFE1C718}"/>
              </a:ext>
            </a:extLst>
          </p:cNvPr>
          <p:cNvSpPr>
            <a:spLocks noGrp="1"/>
          </p:cNvSpPr>
          <p:nvPr>
            <p:ph type="title"/>
          </p:nvPr>
        </p:nvSpPr>
        <p:spPr>
          <a:xfrm>
            <a:off x="175591" y="-179779"/>
            <a:ext cx="10515600" cy="1325563"/>
          </a:xfrm>
        </p:spPr>
        <p:txBody>
          <a:bodyPr>
            <a:normAutofit/>
          </a:bodyPr>
          <a:lstStyle/>
          <a:p>
            <a:r>
              <a:rPr lang="en-US" sz="2400" b="1" dirty="0"/>
              <a:t>Listening examples (paste link into description or question fields)</a:t>
            </a:r>
            <a:endParaRPr lang="en-US" sz="2400" dirty="0"/>
          </a:p>
        </p:txBody>
      </p:sp>
      <p:pic>
        <p:nvPicPr>
          <p:cNvPr id="4" name="Picture 3">
            <a:extLst>
              <a:ext uri="{FF2B5EF4-FFF2-40B4-BE49-F238E27FC236}">
                <a16:creationId xmlns:a16="http://schemas.microsoft.com/office/drawing/2014/main" id="{45CBADB4-3DA1-1948-9E5D-E18CCC4D2EFC}"/>
              </a:ext>
            </a:extLst>
          </p:cNvPr>
          <p:cNvPicPr>
            <a:picLocks noChangeAspect="1"/>
          </p:cNvPicPr>
          <p:nvPr/>
        </p:nvPicPr>
        <p:blipFill>
          <a:blip r:embed="rId6"/>
          <a:stretch>
            <a:fillRect/>
          </a:stretch>
        </p:blipFill>
        <p:spPr>
          <a:xfrm>
            <a:off x="6753225" y="1566085"/>
            <a:ext cx="4933950" cy="2705932"/>
          </a:xfrm>
          <a:prstGeom prst="rect">
            <a:avLst/>
          </a:prstGeom>
        </p:spPr>
      </p:pic>
      <p:pic>
        <p:nvPicPr>
          <p:cNvPr id="6" name="Picture 5">
            <a:extLst>
              <a:ext uri="{FF2B5EF4-FFF2-40B4-BE49-F238E27FC236}">
                <a16:creationId xmlns:a16="http://schemas.microsoft.com/office/drawing/2014/main" id="{B8E901B8-9275-D746-BF56-82D7B5D7ECBB}"/>
              </a:ext>
            </a:extLst>
          </p:cNvPr>
          <p:cNvPicPr>
            <a:picLocks noChangeAspect="1"/>
          </p:cNvPicPr>
          <p:nvPr/>
        </p:nvPicPr>
        <p:blipFill>
          <a:blip r:embed="rId7"/>
          <a:stretch>
            <a:fillRect/>
          </a:stretch>
        </p:blipFill>
        <p:spPr>
          <a:xfrm>
            <a:off x="781050" y="1291724"/>
            <a:ext cx="5210175" cy="3029952"/>
          </a:xfrm>
          <a:prstGeom prst="rect">
            <a:avLst/>
          </a:prstGeom>
        </p:spPr>
      </p:pic>
      <p:pic>
        <p:nvPicPr>
          <p:cNvPr id="7" name="Picture 6">
            <a:extLst>
              <a:ext uri="{FF2B5EF4-FFF2-40B4-BE49-F238E27FC236}">
                <a16:creationId xmlns:a16="http://schemas.microsoft.com/office/drawing/2014/main" id="{6ADA7A18-8FAD-F740-92BD-99D1288DD65E}"/>
              </a:ext>
            </a:extLst>
          </p:cNvPr>
          <p:cNvPicPr>
            <a:picLocks noChangeAspect="1"/>
          </p:cNvPicPr>
          <p:nvPr/>
        </p:nvPicPr>
        <p:blipFill>
          <a:blip r:embed="rId8"/>
          <a:stretch>
            <a:fillRect/>
          </a:stretch>
        </p:blipFill>
        <p:spPr>
          <a:xfrm>
            <a:off x="1752600" y="4658951"/>
            <a:ext cx="8991600" cy="1583525"/>
          </a:xfrm>
          <a:prstGeom prst="rect">
            <a:avLst/>
          </a:prstGeom>
        </p:spPr>
      </p:pic>
      <p:pic>
        <p:nvPicPr>
          <p:cNvPr id="10" name="Audio 9">
            <a:hlinkClick r:id="" action="ppaction://media"/>
            <a:extLst>
              <a:ext uri="{FF2B5EF4-FFF2-40B4-BE49-F238E27FC236}">
                <a16:creationId xmlns:a16="http://schemas.microsoft.com/office/drawing/2014/main" id="{8104897C-450F-DB4F-8CAB-7426748FE89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01234006"/>
      </p:ext>
    </p:extLst>
  </p:cSld>
  <p:clrMapOvr>
    <a:masterClrMapping/>
  </p:clrMapOvr>
  <mc:AlternateContent xmlns:mc="http://schemas.openxmlformats.org/markup-compatibility/2006" xmlns:p14="http://schemas.microsoft.com/office/powerpoint/2010/main">
    <mc:Choice Requires="p14">
      <p:transition spd="slow" p14:dur="2000" advTm="61975"/>
    </mc:Choice>
    <mc:Fallback xmlns="">
      <p:transition spd="slow" advTm="61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6040" x="3671888" y="6732588"/>
          <p14:tracePt t="26061" x="4908550" y="5708650"/>
          <p14:tracePt t="26074" x="6046788" y="4710113"/>
          <p14:tracePt t="26086" x="7419975" y="3460750"/>
          <p14:tracePt t="26098" x="8256588" y="2647950"/>
          <p14:tracePt t="26111" x="8943975" y="1973263"/>
          <p14:tracePt t="26123" x="9644063" y="1249363"/>
          <p14:tracePt t="26136" x="9844088" y="1000125"/>
          <p14:tracePt t="26148" x="9967913" y="823913"/>
          <p14:tracePt t="26149" x="9993313" y="762000"/>
          <p14:tracePt t="26162" x="9993313" y="736600"/>
          <p14:tracePt t="26174" x="9993313" y="723900"/>
          <p14:tracePt t="26230" x="9993313" y="736600"/>
          <p14:tracePt t="26242" x="9993313" y="762000"/>
          <p14:tracePt t="26255" x="9993313" y="774700"/>
          <p14:tracePt t="26269" x="9993313" y="787400"/>
          <p14:tracePt t="26346" x="9980613" y="749300"/>
          <p14:tracePt t="26370" x="9944100" y="723900"/>
          <p14:tracePt t="26383" x="9893300" y="712788"/>
          <p14:tracePt t="26396" x="9805988" y="712788"/>
          <p14:tracePt t="26396" x="9644063" y="736600"/>
          <p14:tracePt t="26410" x="9505950" y="787400"/>
          <p14:tracePt t="26423" x="9305925" y="887413"/>
          <p14:tracePt t="26436" x="9144000" y="987425"/>
          <p14:tracePt t="26448" x="8894763" y="1149350"/>
          <p14:tracePt t="26461" x="8682038" y="1323975"/>
          <p14:tracePt t="26473" x="8556625" y="1449388"/>
          <p14:tracePt t="26486" x="8281988" y="1762125"/>
          <p14:tracePt t="26499" x="8194675" y="1836738"/>
          <p14:tracePt t="26512" x="8107363" y="1885950"/>
          <p14:tracePt t="26524" x="8032750" y="1911350"/>
          <p14:tracePt t="26537" x="7994650" y="1924050"/>
          <p14:tracePt t="26549" x="7969250" y="1924050"/>
          <p14:tracePt t="26562" x="7956550" y="1924050"/>
          <p14:tracePt t="26574" x="7945438" y="1924050"/>
          <p14:tracePt t="26586" x="7932738" y="1924050"/>
          <p14:tracePt t="26597" x="7907338" y="1924050"/>
          <p14:tracePt t="26609" x="7881938" y="1936750"/>
          <p14:tracePt t="26622" x="7832725" y="1960563"/>
          <p14:tracePt t="26635" x="7794625" y="1973263"/>
          <p14:tracePt t="26647" x="7758113" y="1998663"/>
          <p14:tracePt t="26660" x="7694613" y="2036763"/>
          <p14:tracePt t="26673" x="7620000" y="2085975"/>
          <p14:tracePt t="26685" x="7570788" y="2124075"/>
          <p14:tracePt t="26697" x="7494588" y="2198688"/>
          <p14:tracePt t="26710" x="7432675" y="2260600"/>
          <p14:tracePt t="26722" x="7394575" y="2311400"/>
          <p14:tracePt t="26723" x="7370763" y="2335213"/>
          <p14:tracePt t="26770" x="7370763" y="2324100"/>
          <p14:tracePt t="26782" x="7370763" y="2286000"/>
          <p14:tracePt t="26794" x="7370763" y="2260600"/>
          <p14:tracePt t="26805" x="7358063" y="2236788"/>
          <p14:tracePt t="26818" x="7358063" y="2224088"/>
          <p14:tracePt t="26830" x="7345363" y="2211388"/>
          <p14:tracePt t="26842" x="7332663" y="2198688"/>
          <p14:tracePt t="26878" x="7319963" y="2198688"/>
          <p14:tracePt t="26924" x="7307263" y="2198688"/>
          <p14:tracePt t="26936" x="7294563" y="2198688"/>
          <p14:tracePt t="26936" x="7283450" y="2198688"/>
          <p14:tracePt t="26948" x="7258050" y="2198688"/>
          <p14:tracePt t="26960" x="7207250" y="2198688"/>
          <p14:tracePt t="26972" x="7183438" y="2185988"/>
          <p14:tracePt t="26985" x="7170738" y="2185988"/>
          <p14:tracePt t="27009" x="7158038" y="2173288"/>
          <p14:tracePt t="27010" x="7145338" y="2173288"/>
          <p14:tracePt t="27034" x="7132638" y="2160588"/>
          <p14:tracePt t="27035" x="7119938" y="2160588"/>
          <p14:tracePt t="27047" x="7107238" y="2147888"/>
          <p14:tracePt t="27060" x="7096125" y="2136775"/>
          <p14:tracePt t="27258" x="7107238" y="2136775"/>
          <p14:tracePt t="27270" x="7119938" y="2136775"/>
          <p14:tracePt t="27293" x="7158038" y="2136775"/>
          <p14:tracePt t="27294" x="7183438" y="2136775"/>
          <p14:tracePt t="27306" x="7245350" y="2136775"/>
          <p14:tracePt t="27318" x="7307263" y="2136775"/>
          <p14:tracePt t="27319" x="7370763" y="2136775"/>
          <p14:tracePt t="27332" x="7445375" y="2136775"/>
          <p14:tracePt t="27344" x="7507288" y="2147888"/>
          <p14:tracePt t="27357" x="7545388" y="2147888"/>
          <p14:tracePt t="27369" x="7570788" y="2147888"/>
          <p14:tracePt t="27381" x="7594600" y="2147888"/>
          <p14:tracePt t="27393" x="7632700" y="2147888"/>
          <p14:tracePt t="27405" x="7645400" y="2147888"/>
          <p14:tracePt t="27418" x="7669213" y="2147888"/>
          <p14:tracePt t="27429" x="7694613" y="2147888"/>
          <p14:tracePt t="27442" x="7720013" y="2147888"/>
          <p14:tracePt t="27442" x="7758113" y="2147888"/>
          <p14:tracePt t="27455" x="7781925" y="2160588"/>
          <p14:tracePt t="27467" x="7794625" y="2160588"/>
          <p14:tracePt t="27480" x="7807325" y="2147888"/>
          <p14:tracePt t="27492" x="7820025" y="2147888"/>
          <p14:tracePt t="27527" x="7832725" y="2147888"/>
          <p14:tracePt t="27539" x="7845425" y="2147888"/>
          <p14:tracePt t="27550" x="7858125" y="2147888"/>
          <p14:tracePt t="27563" x="7894638" y="2147888"/>
          <p14:tracePt t="27575" x="7945438" y="2147888"/>
          <p14:tracePt t="27587" x="7969250" y="2147888"/>
          <p14:tracePt t="27600" x="8020050" y="2147888"/>
          <p14:tracePt t="27600" x="8045450" y="2147888"/>
          <p14:tracePt t="27612" x="8081963" y="2147888"/>
          <p14:tracePt t="27625" x="8107363" y="2147888"/>
          <p14:tracePt t="27637" x="8143875" y="2147888"/>
          <p14:tracePt t="27650" x="8181975" y="2147888"/>
          <p14:tracePt t="27662" x="8220075" y="2147888"/>
          <p14:tracePt t="27675" x="8256588" y="2147888"/>
          <p14:tracePt t="27687" x="8294688" y="2147888"/>
          <p14:tracePt t="27700" x="8356600" y="2147888"/>
          <p14:tracePt t="27712" x="8382000" y="2147888"/>
          <p14:tracePt t="27724" x="8431213" y="2147888"/>
          <p14:tracePt t="27724" x="8456613" y="2147888"/>
          <p14:tracePt t="27737" x="8507413" y="2147888"/>
          <p14:tracePt t="27749" x="8531225" y="2147888"/>
          <p14:tracePt t="27761" x="8569325" y="2147888"/>
          <p14:tracePt t="27784" x="8594725" y="2147888"/>
          <p14:tracePt t="27785" x="8620125" y="2147888"/>
          <p14:tracePt t="27797" x="8643938" y="2147888"/>
          <p14:tracePt t="27809" x="8669338" y="2147888"/>
          <p14:tracePt t="27822" x="8694738" y="2160588"/>
          <p14:tracePt t="27835" x="8718550" y="2160588"/>
          <p14:tracePt t="27847" x="8756650" y="2160588"/>
          <p14:tracePt t="27848" x="8782050" y="2160588"/>
          <p14:tracePt t="27860" x="8818563" y="2160588"/>
          <p14:tracePt t="27883" x="8882063" y="2160588"/>
          <p14:tracePt t="27895" x="8905875" y="2160588"/>
          <p14:tracePt t="27907" x="8931275" y="2160588"/>
          <p14:tracePt t="27920" x="8943975" y="2160588"/>
          <p14:tracePt t="27932" x="8982075" y="2160588"/>
          <p14:tracePt t="27944" x="9005888" y="2160588"/>
          <p14:tracePt t="27956" x="9031288" y="2160588"/>
          <p14:tracePt t="27968" x="9069388" y="2160588"/>
          <p14:tracePt t="27980" x="9105900" y="2160588"/>
          <p14:tracePt t="28004" x="9144000" y="2160588"/>
          <p14:tracePt t="28005" x="9169400" y="2160588"/>
          <p14:tracePt t="28005" x="9193213" y="2160588"/>
          <p14:tracePt t="28017" x="9205913" y="2160588"/>
          <p14:tracePt t="28140" x="9193213" y="2160588"/>
          <p14:tracePt t="28152" x="9182100" y="2160588"/>
          <p14:tracePt t="28164" x="9156700" y="2160588"/>
          <p14:tracePt t="28175" x="9094788" y="2160588"/>
          <p14:tracePt t="28188" x="8994775" y="2160588"/>
          <p14:tracePt t="28200" x="8931275" y="2147888"/>
          <p14:tracePt t="28213" x="8818563" y="2147888"/>
          <p14:tracePt t="28225" x="8731250" y="2136775"/>
          <p14:tracePt t="28237" x="8656638" y="2124075"/>
          <p14:tracePt t="28250" x="8582025" y="2111375"/>
          <p14:tracePt t="28263" x="8531225" y="2098675"/>
          <p14:tracePt t="28264" x="8494713" y="2098675"/>
          <p14:tracePt t="28276" x="8443913" y="2098675"/>
          <p14:tracePt t="28288" x="8407400" y="2085975"/>
          <p14:tracePt t="28301" x="8356600" y="2085975"/>
          <p14:tracePt t="28313" x="8320088" y="2073275"/>
          <p14:tracePt t="28325" x="8269288" y="2073275"/>
          <p14:tracePt t="28348" x="8232775" y="2073275"/>
          <p14:tracePt t="28349" x="8194675" y="2073275"/>
          <p14:tracePt t="28360" x="8169275" y="2073275"/>
          <p14:tracePt t="28373" x="8156575" y="2073275"/>
          <p14:tracePt t="28385" x="8143875" y="2073275"/>
          <p14:tracePt t="28398" x="8132763" y="2073275"/>
          <p14:tracePt t="28410" x="8120063" y="2073275"/>
          <p14:tracePt t="28422" x="8081963" y="2060575"/>
          <p14:tracePt t="28435" x="8045450" y="2060575"/>
          <p14:tracePt t="28448" x="7994650" y="2060575"/>
          <p14:tracePt t="28471" x="7920038" y="2060575"/>
          <p14:tracePt t="28483" x="7881938" y="2060575"/>
          <p14:tracePt t="28507" x="7845425" y="2060575"/>
          <p14:tracePt t="28507" x="7807325" y="2060575"/>
          <p14:tracePt t="28520" x="7781925" y="2060575"/>
          <p14:tracePt t="28532" x="7745413" y="2060575"/>
          <p14:tracePt t="28544" x="7732713" y="2060575"/>
          <p14:tracePt t="28545" x="7720013" y="2060575"/>
          <p14:tracePt t="28557" x="7694613" y="2060575"/>
          <p14:tracePt t="28569" x="7681913" y="2060575"/>
          <p14:tracePt t="28582" x="7658100" y="2073275"/>
          <p14:tracePt t="28595" x="7645400" y="2073275"/>
          <p14:tracePt t="28607" x="7620000" y="2073275"/>
          <p14:tracePt t="28619" x="7594600" y="2073275"/>
          <p14:tracePt t="28631" x="7570788" y="2073275"/>
          <p14:tracePt t="28643" x="7545388" y="2073275"/>
          <p14:tracePt t="28655" x="7532688" y="2073275"/>
          <p14:tracePt t="28667" x="7519988" y="2073275"/>
          <p14:tracePt t="28680" x="7494588" y="2073275"/>
          <p14:tracePt t="28680" x="7481888" y="2073275"/>
          <p14:tracePt t="28692" x="7458075" y="2073275"/>
          <p14:tracePt t="28705" x="7445375" y="2073275"/>
          <p14:tracePt t="28717" x="7419975" y="2073275"/>
          <p14:tracePt t="28728" x="7407275" y="2073275"/>
          <p14:tracePt t="28740" x="7381875" y="2073275"/>
          <p14:tracePt t="28752" x="7370763" y="2073275"/>
          <p14:tracePt t="28764" x="7358063" y="2085975"/>
          <p14:tracePt t="28776" x="7332663" y="2085975"/>
          <p14:tracePt t="28789" x="7319963" y="2085975"/>
          <p14:tracePt t="28801" x="7294563" y="2085975"/>
          <p14:tracePt t="28813" x="7270750" y="2098675"/>
          <p14:tracePt t="28825" x="7245350" y="2098675"/>
          <p14:tracePt t="28837" x="7219950" y="2098675"/>
          <p14:tracePt t="28895" x="7207250" y="2098675"/>
          <p14:tracePt t="28907" x="7194550" y="2098675"/>
          <p14:tracePt t="28930" x="7183438" y="2111375"/>
          <p14:tracePt t="28943" x="7158038" y="2111375"/>
          <p14:tracePt t="28955" x="7145338" y="2124075"/>
          <p14:tracePt t="28968" x="7132638" y="2124075"/>
          <p14:tracePt t="28980" x="7119938" y="2124075"/>
          <p14:tracePt t="29004" x="7107238" y="2136775"/>
          <p14:tracePt t="29004" x="7096125" y="2136775"/>
          <p14:tracePt t="40749" x="7083425" y="2136775"/>
          <p14:tracePt t="40769" x="7007225" y="2211388"/>
          <p14:tracePt t="40782" x="6932613" y="2298700"/>
          <p14:tracePt t="40795" x="6870700" y="2398713"/>
          <p14:tracePt t="40807" x="6808788" y="2486025"/>
          <p14:tracePt t="40808" x="6719888" y="2660650"/>
          <p14:tracePt t="40821" x="6645275" y="2798763"/>
          <p14:tracePt t="40834" x="6557963" y="3009900"/>
          <p14:tracePt t="40846" x="6508750" y="3135313"/>
          <p14:tracePt t="40858" x="6445250" y="3322638"/>
          <p14:tracePt t="40871" x="6408738" y="3448050"/>
          <p14:tracePt t="40883" x="6357938" y="3635375"/>
          <p14:tracePt t="40896" x="6283325" y="3835400"/>
          <p14:tracePt t="40908" x="6245225" y="3971925"/>
          <p14:tracePt t="40909" x="6196013" y="4159250"/>
          <p14:tracePt t="40922" x="6183313" y="4271963"/>
          <p14:tracePt t="40935" x="6157913" y="4384675"/>
          <p14:tracePt t="40948" x="6157913" y="4433888"/>
          <p14:tracePt t="40959" x="6157913" y="4471988"/>
          <p14:tracePt t="40971" x="6157913" y="4484688"/>
          <p14:tracePt t="41006" x="6157913" y="4471988"/>
          <p14:tracePt t="41157" x="6157913" y="4459288"/>
          <p14:tracePt t="41169" x="6157913" y="4446588"/>
          <p14:tracePt t="41182" x="6170613" y="4446588"/>
          <p14:tracePt t="41194" x="6170613" y="4433888"/>
          <p14:tracePt t="41206" x="6170613" y="4422775"/>
          <p14:tracePt t="41229" x="6157913" y="4422775"/>
          <p14:tracePt t="41241" x="6108700" y="4433888"/>
          <p14:tracePt t="41253" x="6034088" y="4459288"/>
          <p14:tracePt t="41266" x="5908675" y="4522788"/>
          <p14:tracePt t="41279" x="5708650" y="4621213"/>
          <p14:tracePt t="41280" x="5534025" y="4697413"/>
          <p14:tracePt t="41293" x="5284788" y="4821238"/>
          <p14:tracePt t="41306" x="4972050" y="4933950"/>
          <p14:tracePt t="41318" x="4784725" y="4997450"/>
          <p14:tracePt t="41330" x="4522788" y="5059363"/>
          <p14:tracePt t="41343" x="4333875" y="5084763"/>
          <p14:tracePt t="41356" x="4235450" y="5095875"/>
          <p14:tracePt t="41368" x="4122738" y="5108575"/>
          <p14:tracePt t="41381" x="3948113" y="5108575"/>
          <p14:tracePt t="41394" x="3884613" y="5121275"/>
          <p14:tracePt t="41407" x="3848100" y="5121275"/>
          <p14:tracePt t="41419" x="3835400" y="5121275"/>
          <p14:tracePt t="41431" x="3822700" y="5121275"/>
          <p14:tracePt t="41818" x="3810000" y="5121275"/>
          <p14:tracePt t="41837" x="3748088" y="5121275"/>
          <p14:tracePt t="41850" x="3709988" y="5121275"/>
          <p14:tracePt t="41862" x="3697288" y="5121275"/>
          <p14:tracePt t="41874" x="3671888" y="5108575"/>
          <p14:tracePt t="41886" x="3648075" y="5108575"/>
          <p14:tracePt t="41899" x="3622675" y="5108575"/>
          <p14:tracePt t="41911" x="3597275" y="5108575"/>
          <p14:tracePt t="41923" x="3571875" y="5108575"/>
          <p14:tracePt t="41935" x="3548063" y="5108575"/>
          <p14:tracePt t="41959" x="3473450" y="5108575"/>
          <p14:tracePt t="41971" x="3448050" y="5108575"/>
          <p14:tracePt t="41983" x="3422650" y="5108575"/>
          <p14:tracePt t="42007" x="3397250" y="5108575"/>
          <p14:tracePt t="42008" x="3384550" y="5108575"/>
          <p14:tracePt t="42031" x="3373438" y="5108575"/>
          <p14:tracePt t="42031" x="3360738" y="5108575"/>
          <p14:tracePt t="58558" x="3373438" y="5108575"/>
          <p14:tracePt t="58570" x="3397250" y="5108575"/>
          <p14:tracePt t="58582" x="3422650" y="5108575"/>
          <p14:tracePt t="58582" x="3448050" y="5108575"/>
          <p14:tracePt t="58595" x="3473450" y="5095875"/>
          <p14:tracePt t="58608" x="3484563" y="5095875"/>
          <p14:tracePt t="58620" x="3497263" y="5095875"/>
          <p14:tracePt t="58645" x="3497263" y="5084763"/>
          <p14:tracePt t="59265" x="3509963" y="5084763"/>
          <p14:tracePt t="59285" x="3535363" y="5095875"/>
          <p14:tracePt t="60297" x="3535363" y="5108575"/>
          <p14:tracePt t="60759" x="3560763" y="5095875"/>
          <p14:tracePt t="60779" x="3848100" y="4784725"/>
          <p14:tracePt t="60794" x="3948113" y="4621213"/>
          <p14:tracePt t="60806" x="3984625" y="4510088"/>
          <p14:tracePt t="60819" x="4059238" y="4159250"/>
          <p14:tracePt t="60833" x="4159250" y="3571875"/>
          <p14:tracePt t="60846" x="4210050" y="3373438"/>
          <p14:tracePt t="60860" x="4210050" y="3348038"/>
          <p14:tracePt t="60873" x="4235450" y="3260725"/>
          <p14:tracePt t="60886" x="4246563" y="3222625"/>
          <p14:tracePt t="60899" x="4271963" y="3186113"/>
          <p14:tracePt t="60913" x="4284663" y="3173413"/>
          <p14:tracePt t="60926" x="4297363" y="3160713"/>
          <p14:tracePt t="60939" x="4322763" y="3148013"/>
          <p14:tracePt t="60952" x="4333875" y="3148013"/>
          <p14:tracePt t="61011" x="4346575" y="3160713"/>
          <p14:tracePt t="61012" x="4359275" y="3173413"/>
          <p14:tracePt t="61012" x="4384675" y="3186113"/>
          <p14:tracePt t="61026" x="4422775" y="3197225"/>
          <p14:tracePt t="61038" x="4522788" y="3197225"/>
          <p14:tracePt t="61051" x="4733925" y="3173413"/>
          <p14:tracePt t="61063" x="4984750" y="3109913"/>
          <p14:tracePt t="61076" x="5659438" y="2973388"/>
          <p14:tracePt t="61089" x="6819900" y="2735263"/>
          <p14:tracePt t="61101" x="8032750" y="2524125"/>
          <p14:tracePt t="61113" x="10618788" y="1885950"/>
          <p14:tracePt t="61126" x="12091988" y="14859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FFBCC2-D9F2-7E47-9B4F-17D3AFE1C718}"/>
              </a:ext>
            </a:extLst>
          </p:cNvPr>
          <p:cNvSpPr>
            <a:spLocks noGrp="1"/>
          </p:cNvSpPr>
          <p:nvPr>
            <p:ph type="title"/>
          </p:nvPr>
        </p:nvSpPr>
        <p:spPr>
          <a:xfrm>
            <a:off x="175591" y="-179779"/>
            <a:ext cx="10515600" cy="1325563"/>
          </a:xfrm>
        </p:spPr>
        <p:txBody>
          <a:bodyPr>
            <a:normAutofit/>
          </a:bodyPr>
          <a:lstStyle/>
          <a:p>
            <a:r>
              <a:rPr lang="en-US" sz="2400" b="1" dirty="0"/>
              <a:t>Speaking examples</a:t>
            </a:r>
            <a:endParaRPr lang="en-US" sz="2400" dirty="0"/>
          </a:p>
        </p:txBody>
      </p:sp>
      <p:pic>
        <p:nvPicPr>
          <p:cNvPr id="2" name="Picture 1">
            <a:extLst>
              <a:ext uri="{FF2B5EF4-FFF2-40B4-BE49-F238E27FC236}">
                <a16:creationId xmlns:a16="http://schemas.microsoft.com/office/drawing/2014/main" id="{95D288C8-A815-5244-9671-C6C24C8A6583}"/>
              </a:ext>
            </a:extLst>
          </p:cNvPr>
          <p:cNvPicPr>
            <a:picLocks noChangeAspect="1"/>
          </p:cNvPicPr>
          <p:nvPr/>
        </p:nvPicPr>
        <p:blipFill>
          <a:blip r:embed="rId6"/>
          <a:stretch>
            <a:fillRect/>
          </a:stretch>
        </p:blipFill>
        <p:spPr>
          <a:xfrm>
            <a:off x="3402762" y="177139"/>
            <a:ext cx="4242638" cy="6147897"/>
          </a:xfrm>
          <a:prstGeom prst="rect">
            <a:avLst/>
          </a:prstGeom>
        </p:spPr>
      </p:pic>
      <p:pic>
        <p:nvPicPr>
          <p:cNvPr id="4" name="Picture 3">
            <a:extLst>
              <a:ext uri="{FF2B5EF4-FFF2-40B4-BE49-F238E27FC236}">
                <a16:creationId xmlns:a16="http://schemas.microsoft.com/office/drawing/2014/main" id="{9B19628A-2C4C-F646-A91C-46883E8C20F1}"/>
              </a:ext>
            </a:extLst>
          </p:cNvPr>
          <p:cNvPicPr>
            <a:picLocks noChangeAspect="1"/>
          </p:cNvPicPr>
          <p:nvPr/>
        </p:nvPicPr>
        <p:blipFill>
          <a:blip r:embed="rId7"/>
          <a:stretch>
            <a:fillRect/>
          </a:stretch>
        </p:blipFill>
        <p:spPr>
          <a:xfrm>
            <a:off x="8421068" y="483002"/>
            <a:ext cx="2081073" cy="5622254"/>
          </a:xfrm>
          <a:prstGeom prst="rect">
            <a:avLst/>
          </a:prstGeom>
        </p:spPr>
      </p:pic>
      <p:pic>
        <p:nvPicPr>
          <p:cNvPr id="9" name="Audio 8">
            <a:hlinkClick r:id="" action="ppaction://media"/>
            <a:extLst>
              <a:ext uri="{FF2B5EF4-FFF2-40B4-BE49-F238E27FC236}">
                <a16:creationId xmlns:a16="http://schemas.microsoft.com/office/drawing/2014/main" id="{3A93E52B-B97E-664D-B7B7-2BFD1D5313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577931837"/>
      </p:ext>
    </p:extLst>
  </p:cSld>
  <p:clrMapOvr>
    <a:masterClrMapping/>
  </p:clrMapOvr>
  <mc:AlternateContent xmlns:mc="http://schemas.openxmlformats.org/markup-compatibility/2006" xmlns:p14="http://schemas.microsoft.com/office/powerpoint/2010/main">
    <mc:Choice Requires="p14">
      <p:transition spd="slow" p14:dur="2000" advTm="53798"/>
    </mc:Choice>
    <mc:Fallback xmlns="">
      <p:transition spd="slow" advTm="5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000" x="0" y="0"/>
        </p14:tracePtLst>
        <p14:tracePtLst>
          <p14:tracePt t="14232" x="3173413" y="6257925"/>
          <p14:tracePt t="14253" x="3173413" y="4333875"/>
          <p14:tracePt t="14267" x="3197225" y="2922588"/>
          <p14:tracePt t="14280" x="3260725" y="2060575"/>
          <p14:tracePt t="14293" x="3348038" y="1323975"/>
          <p14:tracePt t="14305" x="3522663" y="461963"/>
          <p14:tracePt t="14677" x="3460750" y="49213"/>
          <p14:tracePt t="14695" x="3497263" y="174625"/>
          <p14:tracePt t="14708" x="3509963" y="212725"/>
          <p14:tracePt t="14720" x="3522663" y="238125"/>
          <p14:tracePt t="14743" x="3522663" y="249238"/>
          <p14:tracePt t="14744" x="3535363" y="261938"/>
          <p14:tracePt t="14768" x="3548063" y="274638"/>
          <p14:tracePt t="14792" x="3560763" y="287338"/>
          <p14:tracePt t="14804" x="3597275" y="325438"/>
          <p14:tracePt t="14817" x="3609975" y="336550"/>
          <p14:tracePt t="14830" x="3635375" y="374650"/>
          <p14:tracePt t="14842" x="3648075" y="387350"/>
          <p14:tracePt t="14855" x="3660775" y="412750"/>
          <p14:tracePt t="14867" x="3671888" y="425450"/>
          <p14:tracePt t="14879" x="3671888" y="436563"/>
          <p14:tracePt t="14892" x="3671888" y="449263"/>
          <p14:tracePt t="14905" x="3684588" y="461963"/>
          <p14:tracePt t="14906" x="3697288" y="474663"/>
          <p14:tracePt t="14952" x="3697288" y="487363"/>
          <p14:tracePt t="14975" x="3709988" y="500063"/>
          <p14:tracePt t="14987" x="3709988" y="523875"/>
          <p14:tracePt t="15012" x="3722688" y="549275"/>
          <p14:tracePt t="15035" x="3722688" y="561975"/>
          <p14:tracePt t="15048" x="3722688" y="574675"/>
          <p14:tracePt t="17579" x="3735388" y="574675"/>
          <p14:tracePt t="17600" x="3735388" y="587375"/>
          <p14:tracePt t="17612" x="3748088" y="600075"/>
          <p14:tracePt t="17625" x="3760788" y="600075"/>
          <p14:tracePt t="17661" x="3771900" y="612775"/>
          <p14:tracePt t="17662" x="3784600" y="612775"/>
          <p14:tracePt t="17676" x="3797300" y="612775"/>
          <p14:tracePt t="17748" x="3810000" y="612775"/>
          <p14:tracePt t="17806" x="3810000" y="600075"/>
          <p14:tracePt t="17819" x="3835400" y="612775"/>
          <p14:tracePt t="17831" x="3859213" y="623888"/>
          <p14:tracePt t="17845" x="3871913" y="636588"/>
          <p14:tracePt t="17858" x="3910013" y="649288"/>
          <p14:tracePt t="17871" x="3935413" y="649288"/>
          <p14:tracePt t="17882" x="3959225" y="661988"/>
          <p14:tracePt t="17895" x="3984625" y="661988"/>
          <p14:tracePt t="17907" x="4022725" y="661988"/>
          <p14:tracePt t="17920" x="4048125" y="661988"/>
          <p14:tracePt t="17920" x="4084638" y="661988"/>
          <p14:tracePt t="17932" x="4135438" y="674688"/>
          <p14:tracePt t="17945" x="4184650" y="674688"/>
          <p14:tracePt t="17957" x="4246563" y="687388"/>
          <p14:tracePt t="17981" x="4410075" y="700088"/>
          <p14:tracePt t="18006" x="4484688" y="700088"/>
          <p14:tracePt t="18006" x="4533900" y="712788"/>
          <p14:tracePt t="18030" x="4610100" y="712788"/>
          <p14:tracePt t="18030" x="4646613" y="712788"/>
          <p14:tracePt t="18042" x="4697413" y="723900"/>
          <p14:tracePt t="18055" x="4710113" y="723900"/>
          <p14:tracePt t="18055" x="4721225" y="723900"/>
          <p14:tracePt t="18067" x="4733925" y="712788"/>
          <p14:tracePt t="18081" x="4746625" y="712788"/>
          <p14:tracePt t="18094" x="4759325" y="712788"/>
          <p14:tracePt t="18106" x="4772025" y="712788"/>
          <p14:tracePt t="18119" x="4797425" y="700088"/>
          <p14:tracePt t="18132" x="4821238" y="687388"/>
          <p14:tracePt t="18155" x="4846638" y="674688"/>
          <p14:tracePt t="18156" x="4872038" y="661988"/>
          <p14:tracePt t="18156" x="4897438" y="649288"/>
          <p14:tracePt t="18170" x="4921250" y="636588"/>
          <p14:tracePt t="18183" x="4933950" y="623888"/>
          <p14:tracePt t="18195" x="4959350" y="612775"/>
          <p14:tracePt t="18208" x="4959350" y="600075"/>
          <p14:tracePt t="18220" x="4972050" y="587375"/>
          <p14:tracePt t="18233" x="4984750" y="587375"/>
          <p14:tracePt t="18245" x="4984750" y="574675"/>
          <p14:tracePt t="18258" x="4984750" y="561975"/>
          <p14:tracePt t="18270" x="4984750" y="549275"/>
          <p14:tracePt t="18282" x="4984750" y="536575"/>
          <p14:tracePt t="18294" x="4984750" y="523875"/>
          <p14:tracePt t="18306" x="4984750" y="512763"/>
          <p14:tracePt t="18319" x="4984750" y="500063"/>
          <p14:tracePt t="18331" x="4984750" y="487363"/>
          <p14:tracePt t="18343" x="4972050" y="474663"/>
          <p14:tracePt t="18356" x="4959350" y="461963"/>
          <p14:tracePt t="18369" x="4946650" y="449263"/>
          <p14:tracePt t="18381" x="4908550" y="425450"/>
          <p14:tracePt t="18395" x="4872038" y="412750"/>
          <p14:tracePt t="18407" x="4846638" y="400050"/>
          <p14:tracePt t="18420" x="4810125" y="387350"/>
          <p14:tracePt t="18433" x="4784725" y="387350"/>
          <p14:tracePt t="18445" x="4759325" y="374650"/>
          <p14:tracePt t="18458" x="4721225" y="361950"/>
          <p14:tracePt t="18472" x="4684713" y="349250"/>
          <p14:tracePt t="18484" x="4672013" y="349250"/>
          <p14:tracePt t="18497" x="4659313" y="349250"/>
          <p14:tracePt t="18509" x="4659313" y="336550"/>
          <p14:tracePt t="18522" x="4646613" y="336550"/>
          <p14:tracePt t="18545" x="4633913" y="336550"/>
          <p14:tracePt t="18569" x="4621213" y="336550"/>
          <p14:tracePt t="18592" x="4610100" y="336550"/>
          <p14:tracePt t="18604" x="4597400" y="336550"/>
          <p14:tracePt t="18616" x="4559300" y="336550"/>
          <p14:tracePt t="18628" x="4533900" y="325438"/>
          <p14:tracePt t="18629" x="4510088" y="325438"/>
          <p14:tracePt t="18641" x="4484688" y="325438"/>
          <p14:tracePt t="18654" x="4459288" y="325438"/>
          <p14:tracePt t="18666" x="4433888" y="312738"/>
          <p14:tracePt t="18680" x="4410075" y="312738"/>
          <p14:tracePt t="18692" x="4371975" y="312738"/>
          <p14:tracePt t="18715" x="4333875" y="312738"/>
          <p14:tracePt t="18715" x="4297363" y="312738"/>
          <p14:tracePt t="18728" x="4259263" y="312738"/>
          <p14:tracePt t="18741" x="4235450" y="312738"/>
          <p14:tracePt t="18741" x="4210050" y="312738"/>
          <p14:tracePt t="18754" x="4171950" y="312738"/>
          <p14:tracePt t="18765" x="4146550" y="300038"/>
          <p14:tracePt t="18778" x="4122738" y="300038"/>
          <p14:tracePt t="18791" x="4084638" y="300038"/>
          <p14:tracePt t="18802" x="4048125" y="300038"/>
          <p14:tracePt t="18814" x="4022725" y="300038"/>
          <p14:tracePt t="18826" x="3984625" y="300038"/>
          <p14:tracePt t="18839" x="3948113" y="300038"/>
          <p14:tracePt t="18851" x="3922713" y="312738"/>
          <p14:tracePt t="18864" x="3910013" y="312738"/>
          <p14:tracePt t="18875" x="3884613" y="312738"/>
          <p14:tracePt t="18888" x="3859213" y="312738"/>
          <p14:tracePt t="18900" x="3848100" y="325438"/>
          <p14:tracePt t="18913" x="3835400" y="325438"/>
          <p14:tracePt t="18925" x="3822700" y="336550"/>
          <p14:tracePt t="18949" x="3810000" y="349250"/>
          <p14:tracePt t="18962" x="3797300" y="349250"/>
          <p14:tracePt t="18974" x="3784600" y="361950"/>
          <p14:tracePt t="18987" x="3771900" y="361950"/>
          <p14:tracePt t="19000" x="3760788" y="374650"/>
          <p14:tracePt t="19013" x="3760788" y="387350"/>
          <p14:tracePt t="19048" x="3748088" y="400050"/>
          <p14:tracePt t="19061" x="3748088" y="412750"/>
          <p14:tracePt t="19085" x="3748088" y="425450"/>
          <p14:tracePt t="19097" x="3748088" y="436563"/>
          <p14:tracePt t="19108" x="3748088" y="449263"/>
          <p14:tracePt t="19120" x="3748088" y="461963"/>
          <p14:tracePt t="19133" x="3760788" y="461963"/>
          <p14:tracePt t="19156" x="3760788" y="474663"/>
          <p14:tracePt t="19156" x="3771900" y="487363"/>
          <p14:tracePt t="19169" x="3797300" y="523875"/>
          <p14:tracePt t="19182" x="3810000" y="536575"/>
          <p14:tracePt t="19195" x="3835400" y="549275"/>
          <p14:tracePt t="19208" x="3859213" y="574675"/>
          <p14:tracePt t="19220" x="3871913" y="574675"/>
          <p14:tracePt t="19244" x="3897313" y="600075"/>
          <p14:tracePt t="19244" x="3922713" y="600075"/>
          <p14:tracePt t="19257" x="3935413" y="612775"/>
          <p14:tracePt t="19270" x="3984625" y="636588"/>
          <p14:tracePt t="19283" x="4022725" y="661988"/>
          <p14:tracePt t="19296" x="4059238" y="674688"/>
          <p14:tracePt t="19309" x="4110038" y="700088"/>
          <p14:tracePt t="19321" x="4146550" y="712788"/>
          <p14:tracePt t="19334" x="4197350" y="723900"/>
          <p14:tracePt t="19347" x="4235450" y="723900"/>
          <p14:tracePt t="19359" x="4246563" y="736600"/>
          <p14:tracePt t="19381" x="4259263" y="736600"/>
          <p14:tracePt t="19393" x="4271963" y="736600"/>
          <p14:tracePt t="19394" x="4284663" y="736600"/>
          <p14:tracePt t="19406" x="4297363" y="749300"/>
          <p14:tracePt t="19419" x="4346575" y="749300"/>
          <p14:tracePt t="19431" x="4397375" y="749300"/>
          <p14:tracePt t="19443" x="4459288" y="749300"/>
          <p14:tracePt t="19455" x="4522788" y="749300"/>
          <p14:tracePt t="19467" x="4559300" y="749300"/>
          <p14:tracePt t="19479" x="4597400" y="749300"/>
          <p14:tracePt t="19491" x="4646613" y="749300"/>
          <p14:tracePt t="19514" x="4710113" y="749300"/>
          <p14:tracePt t="19527" x="4721225" y="749300"/>
          <p14:tracePt t="19540" x="4733925" y="736600"/>
          <p14:tracePt t="19565" x="4746625" y="723900"/>
          <p14:tracePt t="19580" x="4759325" y="712788"/>
          <p14:tracePt t="19595" x="4772025" y="700088"/>
          <p14:tracePt t="19607" x="4784725" y="674688"/>
          <p14:tracePt t="19621" x="4797425" y="649288"/>
          <p14:tracePt t="19633" x="4810125" y="636588"/>
          <p14:tracePt t="19658" x="4821238" y="623888"/>
          <p14:tracePt t="19658" x="4833938" y="600075"/>
          <p14:tracePt t="19673" x="4833938" y="587375"/>
          <p14:tracePt t="19687" x="4846638" y="561975"/>
          <p14:tracePt t="19700" x="4846638" y="549275"/>
          <p14:tracePt t="19724" x="4846638" y="536575"/>
          <p14:tracePt t="19737" x="4846638" y="523875"/>
          <p14:tracePt t="19749" x="4846638" y="512763"/>
          <p14:tracePt t="19760" x="4846638" y="500063"/>
          <p14:tracePt t="19773" x="4846638" y="487363"/>
          <p14:tracePt t="19785" x="4833938" y="474663"/>
          <p14:tracePt t="19797" x="4833938" y="461963"/>
          <p14:tracePt t="19809" x="4821238" y="449263"/>
          <p14:tracePt t="19810" x="4810125" y="436563"/>
          <p14:tracePt t="19823" x="4797425" y="425450"/>
          <p14:tracePt t="19837" x="4784725" y="412750"/>
          <p14:tracePt t="19850" x="4759325" y="387350"/>
          <p14:tracePt t="19863" x="4746625" y="387350"/>
          <p14:tracePt t="19875" x="4710113" y="361950"/>
          <p14:tracePt t="19887" x="4672013" y="349250"/>
          <p14:tracePt t="19900" x="4597400" y="325438"/>
          <p14:tracePt t="19912" x="4559300" y="312738"/>
          <p14:tracePt t="19926" x="4510088" y="300038"/>
          <p14:tracePt t="19939" x="4471988" y="300038"/>
          <p14:tracePt t="19951" x="4446588" y="287338"/>
          <p14:tracePt t="19965" x="4410075" y="274638"/>
          <p14:tracePt t="19977" x="4397375" y="274638"/>
          <p14:tracePt t="19990" x="4371975" y="261938"/>
          <p14:tracePt t="19990" x="4346575" y="261938"/>
          <p14:tracePt t="20003" x="4322763" y="249238"/>
          <p14:tracePt t="20027" x="4297363" y="249238"/>
          <p14:tracePt t="20028" x="4284663" y="249238"/>
          <p14:tracePt t="20051" x="4271963" y="238125"/>
          <p14:tracePt t="20064" x="4259263" y="249238"/>
          <p14:tracePt t="20076" x="4235450" y="249238"/>
          <p14:tracePt t="20089" x="4210050" y="249238"/>
          <p14:tracePt t="20100" x="4159250" y="249238"/>
          <p14:tracePt t="20112" x="4110038" y="249238"/>
          <p14:tracePt t="20125" x="4059238" y="249238"/>
          <p14:tracePt t="20137" x="4035425" y="249238"/>
          <p14:tracePt t="20149" x="4022725" y="249238"/>
          <p14:tracePt t="20161" x="4010025" y="249238"/>
          <p14:tracePt t="20173" x="3997325" y="249238"/>
          <p14:tracePt t="20185" x="3984625" y="249238"/>
          <p14:tracePt t="20196" x="3971925" y="249238"/>
          <p14:tracePt t="20219" x="3959225" y="249238"/>
          <p14:tracePt t="20231" x="3959225" y="261938"/>
          <p14:tracePt t="20266" x="3948113" y="261938"/>
          <p14:tracePt t="20289" x="3935413" y="261938"/>
          <p14:tracePt t="20312" x="3935413" y="274638"/>
          <p14:tracePt t="20324" x="3922713" y="274638"/>
          <p14:tracePt t="20359" x="3910013" y="274638"/>
          <p14:tracePt t="20372" x="3910013" y="287338"/>
          <p14:tracePt t="20384" x="3897313" y="287338"/>
          <p14:tracePt t="20452" x="3884613" y="287338"/>
          <p14:tracePt t="20487" x="3884613" y="300038"/>
          <p14:tracePt t="20543" x="3871913" y="300038"/>
          <p14:tracePt t="20612" x="3871913" y="312738"/>
          <p14:tracePt t="21105" x="3859213" y="312738"/>
          <p14:tracePt t="21126" x="3859213" y="325438"/>
          <p14:tracePt t="21126" x="3859213" y="336550"/>
          <p14:tracePt t="21140" x="3859213" y="349250"/>
          <p14:tracePt t="21163" x="3859213" y="361950"/>
          <p14:tracePt t="21163" x="3848100" y="374650"/>
          <p14:tracePt t="21176" x="3848100" y="387350"/>
          <p14:tracePt t="21189" x="3848100" y="400050"/>
          <p14:tracePt t="21201" x="3848100" y="412750"/>
          <p14:tracePt t="21225" x="3848100" y="425450"/>
          <p14:tracePt t="23632" x="3822700" y="436563"/>
          <p14:tracePt t="23652" x="3722688" y="512763"/>
          <p14:tracePt t="23665" x="3697288" y="536575"/>
          <p14:tracePt t="23678" x="3671888" y="549275"/>
          <p14:tracePt t="23757" x="3671888" y="536575"/>
          <p14:tracePt t="23825" x="3660775" y="536575"/>
          <p14:tracePt t="23836" x="3622675" y="574675"/>
          <p14:tracePt t="23849" x="3497263" y="762000"/>
          <p14:tracePt t="23862" x="3373438" y="962025"/>
          <p14:tracePt t="23875" x="3297238" y="1136650"/>
          <p14:tracePt t="23888" x="3186113" y="1449388"/>
          <p14:tracePt t="23900" x="3073400" y="1798638"/>
          <p14:tracePt t="23913" x="2998788" y="2073275"/>
          <p14:tracePt t="23926" x="2935288" y="2435225"/>
          <p14:tracePt t="23938" x="2898775" y="2773363"/>
          <p14:tracePt t="23950" x="2873375" y="3322638"/>
          <p14:tracePt t="23974" x="2822575" y="4071938"/>
          <p14:tracePt t="23986" x="2809875" y="4371975"/>
          <p14:tracePt t="23998" x="2809875" y="4697413"/>
          <p14:tracePt t="24011" x="2786063" y="4984750"/>
          <p14:tracePt t="24034" x="2786063" y="5133975"/>
          <p14:tracePt t="24035" x="2786063" y="5359400"/>
          <p14:tracePt t="24047" x="2786063" y="5546725"/>
          <p14:tracePt t="24058" x="2786063" y="5659438"/>
          <p14:tracePt t="24070" x="2798763" y="5746750"/>
          <p14:tracePt t="24083" x="2822575" y="5808663"/>
          <p14:tracePt t="24096" x="2822575" y="5834063"/>
          <p14:tracePt t="24096" x="2822575" y="5846763"/>
          <p14:tracePt t="24109" x="2835275" y="5846763"/>
          <p14:tracePt t="24132" x="2835275" y="5857875"/>
          <p14:tracePt t="24155" x="2835275" y="5895975"/>
          <p14:tracePt t="24156" x="2835275" y="5934075"/>
          <p14:tracePt t="24167" x="2835275" y="5995988"/>
          <p14:tracePt t="24179" x="2835275" y="6021388"/>
          <p14:tracePt t="24192" x="2835275" y="6008688"/>
          <p14:tracePt t="24379" x="2847975" y="6008688"/>
          <p14:tracePt t="24403" x="2860675" y="6008688"/>
          <p14:tracePt t="24427" x="2873375" y="5995988"/>
          <p14:tracePt t="24439" x="2898775" y="5983288"/>
          <p14:tracePt t="24451" x="2909888" y="5957888"/>
          <p14:tracePt t="24476" x="2922588" y="5946775"/>
          <p14:tracePt t="24488" x="2935288" y="5934075"/>
          <p14:tracePt t="24500" x="2947988" y="5921375"/>
          <p14:tracePt t="24501" x="2960688" y="5921375"/>
          <p14:tracePt t="24514" x="2986088" y="5908675"/>
          <p14:tracePt t="24526" x="2998788" y="5895975"/>
          <p14:tracePt t="24539" x="3022600" y="5895975"/>
          <p14:tracePt t="24551" x="3060700" y="5895975"/>
          <p14:tracePt t="24562" x="3109913" y="5883275"/>
          <p14:tracePt t="24575" x="3160713" y="5883275"/>
          <p14:tracePt t="24587" x="3197225" y="5883275"/>
          <p14:tracePt t="24600" x="3235325" y="5883275"/>
          <p14:tracePt t="24612" x="3286125" y="5883275"/>
          <p14:tracePt t="24624" x="3309938" y="5883275"/>
          <p14:tracePt t="24635" x="3335338" y="5870575"/>
          <p14:tracePt t="24647" x="3384550" y="5870575"/>
          <p14:tracePt t="24660" x="3397250" y="5870575"/>
          <p14:tracePt t="24671" x="3409950" y="5870575"/>
          <p14:tracePt t="24683" x="3422650" y="5870575"/>
          <p14:tracePt t="24695" x="3435350" y="5870575"/>
          <p14:tracePt t="24708" x="3448050" y="5870575"/>
          <p14:tracePt t="24720" x="3460750" y="5870575"/>
          <p14:tracePt t="24732" x="3473450" y="5870575"/>
          <p14:tracePt t="24744" x="3484563" y="5870575"/>
          <p14:tracePt t="24756" x="3509963" y="5870575"/>
          <p14:tracePt t="24767" x="3535363" y="5883275"/>
          <p14:tracePt t="24780" x="3571875" y="5883275"/>
          <p14:tracePt t="24792" x="3584575" y="5895975"/>
          <p14:tracePt t="24804" x="3597275" y="5895975"/>
          <p14:tracePt t="24816" x="3609975" y="5895975"/>
          <p14:tracePt t="24840" x="3622675" y="5908675"/>
          <p14:tracePt t="24853" x="3648075" y="5908675"/>
          <p14:tracePt t="24865" x="3660775" y="5908675"/>
          <p14:tracePt t="24877" x="3697288" y="5908675"/>
          <p14:tracePt t="24889" x="3722688" y="5908675"/>
          <p14:tracePt t="24901" x="3760788" y="5908675"/>
          <p14:tracePt t="24914" x="3784600" y="5908675"/>
          <p14:tracePt t="24926" x="3810000" y="5908675"/>
          <p14:tracePt t="24949" x="3835400" y="5908675"/>
          <p14:tracePt t="24950" x="3859213" y="5908675"/>
          <p14:tracePt t="24951" x="3897313" y="5908675"/>
          <p14:tracePt t="24964" x="3935413" y="5921375"/>
          <p14:tracePt t="24976" x="3971925" y="5921375"/>
          <p14:tracePt t="24988" x="4010025" y="5921375"/>
          <p14:tracePt t="25012" x="4048125" y="5921375"/>
          <p14:tracePt t="25013" x="4071938" y="5921375"/>
          <p14:tracePt t="25025" x="4097338" y="5921375"/>
          <p14:tracePt t="25037" x="4110038" y="5934075"/>
          <p14:tracePt t="25049" x="4122738" y="5934075"/>
          <p14:tracePt t="25061" x="4146550" y="5934075"/>
          <p14:tracePt t="25073" x="4184650" y="5934075"/>
          <p14:tracePt t="25085" x="4210050" y="5934075"/>
          <p14:tracePt t="25097" x="4259263" y="5934075"/>
          <p14:tracePt t="25109" x="4284663" y="5934075"/>
          <p14:tracePt t="25122" x="4297363" y="5934075"/>
          <p14:tracePt t="25134" x="4322763" y="5934075"/>
          <p14:tracePt t="25158" x="4346575" y="5934075"/>
          <p14:tracePt t="25170" x="4371975" y="5934075"/>
          <p14:tracePt t="25182" x="4384675" y="5934075"/>
          <p14:tracePt t="25194" x="4384675" y="5921375"/>
          <p14:tracePt t="25206" x="4397375" y="5921375"/>
          <p14:tracePt t="25218" x="4397375" y="5908675"/>
          <p14:tracePt t="25230" x="4410075" y="5895975"/>
          <p14:tracePt t="25243" x="4410075" y="5883275"/>
          <p14:tracePt t="25244" x="4422775" y="5870575"/>
          <p14:tracePt t="25257" x="4433888" y="5857875"/>
          <p14:tracePt t="25270" x="4433888" y="5846763"/>
          <p14:tracePt t="25282" x="4446588" y="5834063"/>
          <p14:tracePt t="25294" x="4446588" y="5821363"/>
          <p14:tracePt t="25306" x="4459288" y="5821363"/>
          <p14:tracePt t="25318" x="4459288" y="5808663"/>
          <p14:tracePt t="25330" x="4459288" y="5795963"/>
          <p14:tracePt t="25342" x="4471988" y="5783263"/>
          <p14:tracePt t="25355" x="4471988" y="5770563"/>
          <p14:tracePt t="25367" x="4471988" y="5759450"/>
          <p14:tracePt t="25379" x="4484688" y="5734050"/>
          <p14:tracePt t="25392" x="4484688" y="5721350"/>
          <p14:tracePt t="25404" x="4484688" y="5708650"/>
          <p14:tracePt t="25417" x="4484688" y="5695950"/>
          <p14:tracePt t="25429" x="4484688" y="5683250"/>
          <p14:tracePt t="25441" x="4471988" y="5670550"/>
          <p14:tracePt t="25453" x="4471988" y="5659438"/>
          <p14:tracePt t="25465" x="4471988" y="5646738"/>
          <p14:tracePt t="25478" x="4471988" y="5634038"/>
          <p14:tracePt t="25490" x="4459288" y="5621338"/>
          <p14:tracePt t="25502" x="4459288" y="5608638"/>
          <p14:tracePt t="25502" x="4446588" y="5595938"/>
          <p14:tracePt t="25516" x="4433888" y="5595938"/>
          <p14:tracePt t="25528" x="4422775" y="5583238"/>
          <p14:tracePt t="25541" x="4410075" y="5572125"/>
          <p14:tracePt t="25553" x="4397375" y="5559425"/>
          <p14:tracePt t="25566" x="4371975" y="5546725"/>
          <p14:tracePt t="25578" x="4346575" y="5534025"/>
          <p14:tracePt t="25591" x="4322763" y="5534025"/>
          <p14:tracePt t="25603" x="4310063" y="5521325"/>
          <p14:tracePt t="25616" x="4271963" y="5508625"/>
          <p14:tracePt t="25629" x="4246563" y="5508625"/>
          <p14:tracePt t="25641" x="4222750" y="5508625"/>
          <p14:tracePt t="25664" x="4197350" y="5508625"/>
          <p14:tracePt t="25665" x="4171950" y="5508625"/>
          <p14:tracePt t="25677" x="4146550" y="5495925"/>
          <p14:tracePt t="25690" x="4122738" y="5495925"/>
          <p14:tracePt t="25701" x="4110038" y="5495925"/>
          <p14:tracePt t="25713" x="4084638" y="5495925"/>
          <p14:tracePt t="25726" x="4048125" y="5495925"/>
          <p14:tracePt t="25738" x="4010025" y="5495925"/>
          <p14:tracePt t="25750" x="3984625" y="5483225"/>
          <p14:tracePt t="25751" x="3948113" y="5483225"/>
          <p14:tracePt t="25763" x="3935413" y="5483225"/>
          <p14:tracePt t="25776" x="3922713" y="5483225"/>
          <p14:tracePt t="25788" x="3897313" y="5495925"/>
          <p14:tracePt t="25801" x="3884613" y="5495925"/>
          <p14:tracePt t="25812" x="3871913" y="5495925"/>
          <p14:tracePt t="25824" x="3859213" y="5495925"/>
          <p14:tracePt t="25837" x="3848100" y="5495925"/>
          <p14:tracePt t="25848" x="3835400" y="5495925"/>
          <p14:tracePt t="25861" x="3822700" y="5495925"/>
          <p14:tracePt t="25873" x="3810000" y="5508625"/>
          <p14:tracePt t="25885" x="3797300" y="5508625"/>
          <p14:tracePt t="25897" x="3784600" y="5521325"/>
          <p14:tracePt t="25910" x="3771900" y="5521325"/>
          <p14:tracePt t="25922" x="3760788" y="5534025"/>
          <p14:tracePt t="25946" x="3748088" y="5546725"/>
          <p14:tracePt t="25959" x="3748088" y="5559425"/>
          <p14:tracePt t="25971" x="3735388" y="5572125"/>
          <p14:tracePt t="25983" x="3735388" y="5595938"/>
          <p14:tracePt t="26008" x="3735388" y="5621338"/>
          <p14:tracePt t="26008" x="3722688" y="5634038"/>
          <p14:tracePt t="26021" x="3722688" y="5646738"/>
          <p14:tracePt t="26033" x="3722688" y="5659438"/>
          <p14:tracePt t="26045" x="3722688" y="5670550"/>
          <p14:tracePt t="26057" x="3722688" y="5683250"/>
          <p14:tracePt t="26069" x="3722688" y="5708650"/>
          <p14:tracePt t="26092" x="3722688" y="5721350"/>
          <p14:tracePt t="26093" x="3722688" y="5734050"/>
          <p14:tracePt t="26116" x="3722688" y="5746750"/>
          <p14:tracePt t="26128" x="3722688" y="5759450"/>
          <p14:tracePt t="26141" x="3722688" y="5746750"/>
          <p14:tracePt t="26163" x="3735388" y="5746750"/>
          <p14:tracePt t="26164" x="3735388" y="5759450"/>
          <p14:tracePt t="26176" x="3735388" y="5770563"/>
          <p14:tracePt t="26199" x="3735388" y="5759450"/>
          <p14:tracePt t="26221" x="3748088" y="5770563"/>
          <p14:tracePt t="26234" x="3760788" y="5770563"/>
          <p14:tracePt t="26246" x="3760788" y="5783263"/>
          <p14:tracePt t="26258" x="3771900" y="5783263"/>
          <p14:tracePt t="26271" x="3784600" y="5783263"/>
          <p14:tracePt t="26283" x="3822700" y="5783263"/>
          <p14:tracePt t="26296" x="3859213" y="5783263"/>
          <p14:tracePt t="26308" x="3910013" y="5783263"/>
          <p14:tracePt t="26320" x="3948113" y="5795963"/>
          <p14:tracePt t="26333" x="4010025" y="5795963"/>
          <p14:tracePt t="26344" x="4059238" y="5795963"/>
          <p14:tracePt t="26357" x="4084638" y="5795963"/>
          <p14:tracePt t="26368" x="4135438" y="5795963"/>
          <p14:tracePt t="26369" x="4146550" y="5795963"/>
          <p14:tracePt t="26381" x="4171950" y="5795963"/>
          <p14:tracePt t="26393" x="4197350" y="5795963"/>
          <p14:tracePt t="26406" x="4210050" y="5795963"/>
          <p14:tracePt t="26418" x="4222750" y="5783263"/>
          <p14:tracePt t="26430" x="4246563" y="5783263"/>
          <p14:tracePt t="26442" x="4259263" y="5770563"/>
          <p14:tracePt t="26455" x="4271963" y="5770563"/>
          <p14:tracePt t="26467" x="4284663" y="5759450"/>
          <p14:tracePt t="26479" x="4297363" y="5759450"/>
          <p14:tracePt t="26492" x="4310063" y="5746750"/>
          <p14:tracePt t="26492" x="4322763" y="5746750"/>
          <p14:tracePt t="26505" x="4333875" y="5734050"/>
          <p14:tracePt t="26518" x="4333875" y="5721350"/>
          <p14:tracePt t="26530" x="4346575" y="5721350"/>
          <p14:tracePt t="26543" x="4359275" y="5708650"/>
          <p14:tracePt t="26555" x="4359275" y="5695950"/>
          <p14:tracePt t="26567" x="4371975" y="5683250"/>
          <p14:tracePt t="26593" x="4371975" y="5670550"/>
          <p14:tracePt t="26594" x="4371975" y="5659438"/>
          <p14:tracePt t="26605" x="4371975" y="5646738"/>
          <p14:tracePt t="26617" x="4371975" y="5634038"/>
          <p14:tracePt t="26630" x="4371975" y="5608638"/>
          <p14:tracePt t="26642" x="4359275" y="5595938"/>
          <p14:tracePt t="26666" x="4359275" y="5572125"/>
          <p14:tracePt t="26666" x="4333875" y="5546725"/>
          <p14:tracePt t="26679" x="4322763" y="5521325"/>
          <p14:tracePt t="26692" x="4297363" y="5495925"/>
          <p14:tracePt t="26704" x="4284663" y="5483225"/>
          <p14:tracePt t="26717" x="4246563" y="5459413"/>
          <p14:tracePt t="26718" x="4222750" y="5446713"/>
          <p14:tracePt t="26730" x="4184650" y="5434013"/>
          <p14:tracePt t="26744" x="4135438" y="5421313"/>
          <p14:tracePt t="26756" x="4084638" y="5408613"/>
          <p14:tracePt t="26769" x="4048125" y="5395913"/>
          <p14:tracePt t="26782" x="4010025" y="5395913"/>
          <p14:tracePt t="26794" x="3984625" y="5395913"/>
          <p14:tracePt t="26806" x="3971925" y="5383213"/>
          <p14:tracePt t="26818" x="3948113" y="5383213"/>
          <p14:tracePt t="26819" x="3922713" y="5383213"/>
          <p14:tracePt t="26831" x="3897313" y="5383213"/>
          <p14:tracePt t="26843" x="3859213" y="5372100"/>
          <p14:tracePt t="26856" x="3797300" y="5372100"/>
          <p14:tracePt t="26867" x="3771900" y="5372100"/>
          <p14:tracePt t="26879" x="3735388" y="5372100"/>
          <p14:tracePt t="26891" x="3722688" y="5372100"/>
          <p14:tracePt t="26903" x="3697288" y="5383213"/>
          <p14:tracePt t="26915" x="3684588" y="5383213"/>
          <p14:tracePt t="26927" x="3671888" y="5383213"/>
          <p14:tracePt t="26950" x="3660775" y="5395913"/>
          <p14:tracePt t="26963" x="3648075" y="5395913"/>
          <p14:tracePt t="26975" x="3635375" y="5408613"/>
          <p14:tracePt t="26987" x="3635375" y="5421313"/>
          <p14:tracePt t="26987" x="3622675" y="5434013"/>
          <p14:tracePt t="27000" x="3622675" y="5459413"/>
          <p14:tracePt t="27024" x="3622675" y="5472113"/>
          <p14:tracePt t="27025" x="3609975" y="5495925"/>
          <p14:tracePt t="27037" x="3609975" y="5521325"/>
          <p14:tracePt t="27049" x="3609975" y="5534025"/>
          <p14:tracePt t="27061" x="3609975" y="5559425"/>
          <p14:tracePt t="27073" x="3597275" y="5583238"/>
          <p14:tracePt t="27086" x="3597275" y="5608638"/>
          <p14:tracePt t="27099" x="3597275" y="5634038"/>
          <p14:tracePt t="27100" x="3609975" y="5683250"/>
          <p14:tracePt t="27112" x="3622675" y="5721350"/>
          <p14:tracePt t="27125" x="3648075" y="5759450"/>
          <p14:tracePt t="27138" x="3684588" y="5795963"/>
          <p14:tracePt t="27161" x="3722688" y="5834063"/>
          <p14:tracePt t="27162" x="3748088" y="5857875"/>
          <p14:tracePt t="27175" x="3760788" y="5883275"/>
          <p14:tracePt t="27187" x="3771900" y="5895975"/>
          <p14:tracePt t="27201" x="3784600" y="5895975"/>
          <p14:tracePt t="27201" x="3797300" y="5908675"/>
          <p14:tracePt t="27214" x="3810000" y="5908675"/>
          <p14:tracePt t="27227" x="3835400" y="5908675"/>
          <p14:tracePt t="27239" x="3859213" y="5908675"/>
          <p14:tracePt t="27251" x="3922713" y="5908675"/>
          <p14:tracePt t="27263" x="3971925" y="5908675"/>
          <p14:tracePt t="27275" x="4010025" y="5908675"/>
          <p14:tracePt t="27287" x="4071938" y="5908675"/>
          <p14:tracePt t="27299" x="4084638" y="5908675"/>
          <p14:tracePt t="27311" x="4097338" y="5908675"/>
          <p14:tracePt t="27323" x="4110038" y="5895975"/>
          <p14:tracePt t="27336" x="4122738" y="5883275"/>
          <p14:tracePt t="27336" x="4135438" y="5857875"/>
          <p14:tracePt t="27349" x="4146550" y="5846763"/>
          <p14:tracePt t="27362" x="4159250" y="5821363"/>
          <p14:tracePt t="27375" x="4159250" y="5808663"/>
          <p14:tracePt t="27387" x="4159250" y="5783263"/>
          <p14:tracePt t="27399" x="4159250" y="5770563"/>
          <p14:tracePt t="27411" x="4159250" y="5759450"/>
          <p14:tracePt t="27423" x="4159250" y="5746750"/>
          <p14:tracePt t="27435" x="4159250" y="5734050"/>
          <p14:tracePt t="27447" x="4146550" y="5721350"/>
          <p14:tracePt t="27460" x="4135438" y="5695950"/>
          <p14:tracePt t="27472" x="4122738" y="5695950"/>
          <p14:tracePt t="27484" x="4122738" y="5683250"/>
          <p14:tracePt t="27721" x="4135438" y="5683250"/>
          <p14:tracePt t="27744" x="4146550" y="5683250"/>
          <p14:tracePt t="27757" x="4146550" y="5695950"/>
          <p14:tracePt t="27791" x="4159250" y="5695950"/>
          <p14:tracePt t="30567" x="4171950" y="5708650"/>
          <p14:tracePt t="30587" x="4184650" y="5734050"/>
          <p14:tracePt t="30588" x="4197350" y="5746750"/>
          <p14:tracePt t="30602" x="4210050" y="5746750"/>
          <p14:tracePt t="30624" x="4222750" y="5746750"/>
          <p14:tracePt t="30775" x="4222750" y="5759450"/>
          <p14:tracePt t="30786" x="4222750" y="5770563"/>
          <p14:tracePt t="30798" x="4222750" y="5821363"/>
          <p14:tracePt t="30811" x="4235450" y="5895975"/>
          <p14:tracePt t="30823" x="4259263" y="5957888"/>
          <p14:tracePt t="30823" x="4359275" y="6046788"/>
          <p14:tracePt t="30837" x="4510088" y="6134100"/>
          <p14:tracePt t="30850" x="4684713" y="6183313"/>
          <p14:tracePt t="30863" x="5021263" y="6234113"/>
          <p14:tracePt t="30875" x="5495925" y="6234113"/>
          <p14:tracePt t="30887" x="5934075" y="6196013"/>
          <p14:tracePt t="30899" x="6645275" y="6108700"/>
          <p14:tracePt t="30911" x="7083425" y="6034088"/>
          <p14:tracePt t="30923" x="7758113" y="5934075"/>
          <p14:tracePt t="30935" x="8220075" y="5857875"/>
          <p14:tracePt t="30948" x="9331325" y="5670550"/>
          <p14:tracePt t="30960" x="9831388" y="5546725"/>
          <p14:tracePt t="30972" x="10242550" y="5359400"/>
          <p14:tracePt t="30984" x="10429875" y="5221288"/>
          <p14:tracePt t="31009" x="10729913" y="4797425"/>
          <p14:tracePt t="31032" x="10806113" y="4546600"/>
          <p14:tracePt t="31033" x="10817225" y="4410075"/>
          <p14:tracePt t="31045" x="10817225" y="4246563"/>
          <p14:tracePt t="31057" x="10817225" y="4171950"/>
          <p14:tracePt t="31069" x="10793413" y="4084638"/>
          <p14:tracePt t="31081" x="10768013" y="4010025"/>
          <p14:tracePt t="31094" x="10680700" y="3884613"/>
          <p14:tracePt t="31107" x="10629900" y="3835400"/>
          <p14:tracePt t="31119" x="10542588" y="3760788"/>
          <p14:tracePt t="31132" x="10493375" y="3722688"/>
          <p14:tracePt t="31155" x="10442575" y="3648075"/>
          <p14:tracePt t="31156" x="10418763" y="3609975"/>
          <p14:tracePt t="31169" x="10393363" y="3560763"/>
          <p14:tracePt t="31192" x="10380663" y="3522663"/>
          <p14:tracePt t="31193" x="10355263" y="3484563"/>
          <p14:tracePt t="31206" x="10331450" y="3409950"/>
          <p14:tracePt t="31219" x="10293350" y="3360738"/>
          <p14:tracePt t="31231" x="10280650" y="3322638"/>
          <p14:tracePt t="31244" x="10231438" y="3260725"/>
          <p14:tracePt t="31256" x="10193338" y="3222625"/>
          <p14:tracePt t="31269" x="10167938" y="3186113"/>
          <p14:tracePt t="31281" x="10144125" y="3173413"/>
          <p14:tracePt t="31293" x="10131425" y="3160713"/>
          <p14:tracePt t="31306" x="10118725" y="3160713"/>
          <p14:tracePt t="31330" x="10118725" y="3173413"/>
          <p14:tracePt t="31342" x="10118725" y="3186113"/>
          <p14:tracePt t="31366" x="10118725" y="3197225"/>
          <p14:tracePt t="31378" x="10106025" y="3197225"/>
          <p14:tracePt t="31389" x="10106025" y="3209925"/>
          <p14:tracePt t="31445" x="10106025" y="3197225"/>
          <p14:tracePt t="31480" x="10093325" y="3186113"/>
          <p14:tracePt t="31492" x="10080625" y="3173413"/>
          <p14:tracePt t="31515" x="10055225" y="3148013"/>
          <p14:tracePt t="31516" x="10031413" y="3135313"/>
          <p14:tracePt t="31529" x="9993313" y="3122613"/>
          <p14:tracePt t="31541" x="9944100" y="3097213"/>
          <p14:tracePt t="31554" x="9906000" y="3073400"/>
          <p14:tracePt t="31555" x="9856788" y="3060700"/>
          <p14:tracePt t="31570" x="9805988" y="3048000"/>
          <p14:tracePt t="31583" x="9756775" y="3035300"/>
          <p14:tracePt t="31597" x="9667875" y="3035300"/>
          <p14:tracePt t="31608" x="9556750" y="3022600"/>
          <p14:tracePt t="31621" x="9469438" y="3022600"/>
          <p14:tracePt t="31633" x="9369425" y="3022600"/>
          <p14:tracePt t="31634" x="9282113" y="3022600"/>
          <p14:tracePt t="31647" x="9231313" y="3009900"/>
          <p14:tracePt t="31659" x="9156700" y="3009900"/>
          <p14:tracePt t="31671" x="9094788" y="2998788"/>
          <p14:tracePt t="31684" x="9031288" y="2998788"/>
          <p14:tracePt t="31697" x="8982075" y="2998788"/>
          <p14:tracePt t="31708" x="8918575" y="2998788"/>
          <p14:tracePt t="31720" x="8831263" y="2986088"/>
          <p14:tracePt t="31732" x="8769350" y="2986088"/>
          <p14:tracePt t="31756" x="8669338" y="2986088"/>
          <p14:tracePt t="31757" x="8582025" y="2986088"/>
          <p14:tracePt t="31757" x="8520113" y="2986088"/>
          <p14:tracePt t="31770" x="8443913" y="2986088"/>
          <p14:tracePt t="31782" x="8394700" y="2986088"/>
          <p14:tracePt t="31795" x="8382000" y="2986088"/>
          <p14:tracePt t="31807" x="8369300" y="2986088"/>
          <p14:tracePt t="31819" x="8356600" y="2986088"/>
          <p14:tracePt t="31842" x="8343900" y="2986088"/>
          <p14:tracePt t="31877" x="8332788" y="2998788"/>
          <p14:tracePt t="31901" x="8320088" y="2998788"/>
          <p14:tracePt t="31913" x="8320088" y="3009900"/>
          <p14:tracePt t="31925" x="8294688" y="3022600"/>
          <p14:tracePt t="31938" x="8269288" y="3048000"/>
          <p14:tracePt t="31952" x="8256588" y="3073400"/>
          <p14:tracePt t="31964" x="8256588" y="3086100"/>
          <p14:tracePt t="31976" x="8243888" y="3109913"/>
          <p14:tracePt t="31988" x="8243888" y="3122613"/>
          <p14:tracePt t="32012" x="8243888" y="3148013"/>
          <p14:tracePt t="32035" x="8232775" y="3173413"/>
          <p14:tracePt t="32035" x="8243888" y="3197225"/>
          <p14:tracePt t="32047" x="8243888" y="3222625"/>
          <p14:tracePt t="32060" x="8256588" y="3248025"/>
          <p14:tracePt t="32072" x="8320088" y="3309938"/>
          <p14:tracePt t="32086" x="8356600" y="3348038"/>
          <p14:tracePt t="32099" x="8407400" y="3384550"/>
          <p14:tracePt t="32114" x="8456613" y="3422650"/>
          <p14:tracePt t="32140" x="8656638" y="3548063"/>
          <p14:tracePt t="32153" x="8718550" y="3584575"/>
          <p14:tracePt t="32166" x="8794750" y="3622675"/>
          <p14:tracePt t="32179" x="8882063" y="3648075"/>
          <p14:tracePt t="32191" x="8956675" y="3684588"/>
          <p14:tracePt t="32204" x="9005888" y="3697288"/>
          <p14:tracePt t="32217" x="9069388" y="3709988"/>
          <p14:tracePt t="32230" x="9118600" y="3722688"/>
          <p14:tracePt t="32242" x="9131300" y="3722688"/>
          <p14:tracePt t="32254" x="9144000" y="3722688"/>
          <p14:tracePt t="32266" x="9156700" y="3722688"/>
          <p14:tracePt t="32278" x="9169400" y="3722688"/>
          <p14:tracePt t="32290" x="9182100" y="3722688"/>
          <p14:tracePt t="32302" x="9218613" y="3722688"/>
          <p14:tracePt t="32326" x="9318625" y="3735388"/>
          <p14:tracePt t="32339" x="9369425" y="3735388"/>
          <p14:tracePt t="32351" x="9393238" y="3735388"/>
          <p14:tracePt t="32363" x="9418638" y="3735388"/>
          <p14:tracePt t="32375" x="9444038" y="3735388"/>
          <p14:tracePt t="32376" x="9469438" y="3735388"/>
          <p14:tracePt t="32388" x="9480550" y="3735388"/>
          <p14:tracePt t="32400" x="9505950" y="3722688"/>
          <p14:tracePt t="32423" x="9544050" y="3709988"/>
          <p14:tracePt t="32436" x="9556750" y="3697288"/>
          <p14:tracePt t="32449" x="9580563" y="3684588"/>
          <p14:tracePt t="32462" x="9605963" y="3671888"/>
          <p14:tracePt t="32473" x="9618663" y="3648075"/>
          <p14:tracePt t="32487" x="9644063" y="3635375"/>
          <p14:tracePt t="32499" x="9667875" y="3609975"/>
          <p14:tracePt t="32512" x="9693275" y="3584575"/>
          <p14:tracePt t="32525" x="9693275" y="3560763"/>
          <p14:tracePt t="32537" x="9705975" y="3535363"/>
          <p14:tracePt t="32549" x="9705975" y="3522663"/>
          <p14:tracePt t="32562" x="9705975" y="3497263"/>
          <p14:tracePt t="32575" x="9705975" y="3484563"/>
          <p14:tracePt t="32587" x="9705975" y="3460750"/>
          <p14:tracePt t="32600" x="9705975" y="3448050"/>
          <p14:tracePt t="32612" x="9705975" y="3422650"/>
          <p14:tracePt t="32612" x="9705975" y="3409950"/>
          <p14:tracePt t="32624" x="9705975" y="3397250"/>
          <p14:tracePt t="32637" x="9705975" y="3373438"/>
          <p14:tracePt t="32649" x="9705975" y="3360738"/>
          <p14:tracePt t="32662" x="9693275" y="3335338"/>
          <p14:tracePt t="32674" x="9693275" y="3309938"/>
          <p14:tracePt t="32686" x="9667875" y="3297238"/>
          <p14:tracePt t="32698" x="9656763" y="3273425"/>
          <p14:tracePt t="32711" x="9618663" y="3248025"/>
          <p14:tracePt t="32723" x="9580563" y="3222625"/>
          <p14:tracePt t="32736" x="9493250" y="3186113"/>
          <p14:tracePt t="32762" x="9356725" y="3148013"/>
          <p14:tracePt t="32775" x="9293225" y="3135313"/>
          <p14:tracePt t="32789" x="9205913" y="3122613"/>
          <p14:tracePt t="32803" x="9144000" y="3109913"/>
          <p14:tracePt t="32816" x="9043988" y="3097213"/>
          <p14:tracePt t="32830" x="8994775" y="3097213"/>
          <p14:tracePt t="32844" x="8956675" y="3097213"/>
          <p14:tracePt t="32857" x="8905875" y="3097213"/>
          <p14:tracePt t="32870" x="8856663" y="3097213"/>
          <p14:tracePt t="32871" x="8794750" y="3097213"/>
          <p14:tracePt t="32884" x="8756650" y="3097213"/>
          <p14:tracePt t="32898" x="8718550" y="3097213"/>
          <p14:tracePt t="32910" x="8682038" y="3097213"/>
          <p14:tracePt t="32923" x="8656638" y="3097213"/>
          <p14:tracePt t="32935" x="8631238" y="3109913"/>
          <p14:tracePt t="32948" x="8607425" y="3109913"/>
          <p14:tracePt t="32960" x="8582025" y="3109913"/>
          <p14:tracePt t="32972" x="8569325" y="3109913"/>
          <p14:tracePt t="32985" x="8556625" y="3109913"/>
          <p14:tracePt t="32997" x="8543925" y="3122613"/>
          <p14:tracePt t="33011" x="8531225" y="3122613"/>
          <p14:tracePt t="33033" x="8507413" y="3135313"/>
          <p14:tracePt t="33034" x="8482013" y="3148013"/>
          <p14:tracePt t="33047" x="8456613" y="3160713"/>
          <p14:tracePt t="33059" x="8431213" y="3160713"/>
          <p14:tracePt t="33071" x="8407400" y="3173413"/>
          <p14:tracePt t="33084" x="8394700" y="3186113"/>
          <p14:tracePt t="33085" x="8382000" y="3186113"/>
          <p14:tracePt t="33098" x="8369300" y="3197225"/>
          <p14:tracePt t="33114" x="8356600" y="3197225"/>
          <p14:tracePt t="33129" x="8356600" y="3209925"/>
          <p14:tracePt t="33143" x="8343900" y="3222625"/>
          <p14:tracePt t="33156" x="8332788" y="3235325"/>
          <p14:tracePt t="33170" x="8320088" y="3248025"/>
          <p14:tracePt t="33184" x="8307388" y="3260725"/>
          <p14:tracePt t="33197" x="8294688" y="3309938"/>
          <p14:tracePt t="33210" x="8294688" y="3335338"/>
          <p14:tracePt t="33223" x="8281988" y="3360738"/>
          <p14:tracePt t="33235" x="8281988" y="3384550"/>
          <p14:tracePt t="33248" x="8281988" y="3409950"/>
          <p14:tracePt t="33260" x="8281988" y="3435350"/>
          <p14:tracePt t="33273" x="8281988" y="3460750"/>
          <p14:tracePt t="33286" x="8294688" y="3484563"/>
          <p14:tracePt t="33287" x="8294688" y="3509963"/>
          <p14:tracePt t="33301" x="8320088" y="3535363"/>
          <p14:tracePt t="33315" x="8332788" y="3560763"/>
          <p14:tracePt t="33329" x="8343900" y="3584575"/>
          <p14:tracePt t="33343" x="8369300" y="3609975"/>
          <p14:tracePt t="33344" x="8394700" y="3622675"/>
          <p14:tracePt t="33357" x="8420100" y="3648075"/>
          <p14:tracePt t="33369" x="8443913" y="3660775"/>
          <p14:tracePt t="33383" x="8469313" y="3684588"/>
          <p14:tracePt t="33396" x="8494713" y="3697288"/>
          <p14:tracePt t="33408" x="8531225" y="3709988"/>
          <p14:tracePt t="33421" x="8582025" y="3735388"/>
          <p14:tracePt t="33433" x="8620125" y="3748088"/>
          <p14:tracePt t="33434" x="8656638" y="3760788"/>
          <p14:tracePt t="33447" x="8707438" y="3771900"/>
          <p14:tracePt t="33460" x="8743950" y="3784600"/>
          <p14:tracePt t="33472" x="8782050" y="3797300"/>
          <p14:tracePt t="33485" x="8843963" y="3810000"/>
          <p14:tracePt t="33497" x="8882063" y="3810000"/>
          <p14:tracePt t="33521" x="8905875" y="3810000"/>
          <p14:tracePt t="33521" x="8931275" y="3810000"/>
          <p14:tracePt t="33545" x="8943975" y="3822700"/>
          <p14:tracePt t="33558" x="8956675" y="3822700"/>
          <p14:tracePt t="33571" x="8956675" y="3810000"/>
          <p14:tracePt t="33584" x="8982075" y="3810000"/>
          <p14:tracePt t="33597" x="8994775" y="3810000"/>
          <p14:tracePt t="33609" x="9031288" y="3810000"/>
          <p14:tracePt t="33621" x="9069388" y="3797300"/>
          <p14:tracePt t="33634" x="9118600" y="3784600"/>
          <p14:tracePt t="33657" x="9144000" y="3784600"/>
          <p14:tracePt t="33657" x="9182100" y="3784600"/>
          <p14:tracePt t="33670" x="9218613" y="3771900"/>
          <p14:tracePt t="33683" x="9231313" y="3760788"/>
          <p14:tracePt t="33696" x="9244013" y="3760788"/>
          <p14:tracePt t="33708" x="9244013" y="3748088"/>
          <p14:tracePt t="52482" x="9244013" y="3760788"/>
          <p14:tracePt t="52495" x="9244013" y="3771900"/>
          <p14:tracePt t="52530" x="9269413" y="3735388"/>
          <p14:tracePt t="52542" x="9356725" y="3584575"/>
          <p14:tracePt t="52555" x="9580563" y="3297238"/>
          <p14:tracePt t="52568" x="9805988" y="3009900"/>
          <p14:tracePt t="52580" x="10206038" y="2547938"/>
          <p14:tracePt t="52581" x="10680700" y="2011363"/>
          <p14:tracePt t="52594" x="11155363" y="1398588"/>
          <p14:tracePt t="52606" x="11455400" y="962025"/>
          <p14:tracePt t="52618" x="11817350" y="425450"/>
          <p14:tracePt t="52630" x="11991975" y="746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000" b="1" dirty="0">
                <a:solidFill>
                  <a:schemeClr val="bg1"/>
                </a:solidFill>
              </a:rPr>
              <a:t>Technology-facilitated Oral Homework</a:t>
            </a:r>
          </a:p>
        </p:txBody>
      </p:sp>
      <p:sp>
        <p:nvSpPr>
          <p:cNvPr id="7" name="TextBox 6">
            <a:extLst>
              <a:ext uri="{FF2B5EF4-FFF2-40B4-BE49-F238E27FC236}">
                <a16:creationId xmlns:a16="http://schemas.microsoft.com/office/drawing/2014/main" id="{FA4BBC97-59B9-D545-BD3D-642F974D54DC}"/>
              </a:ext>
            </a:extLst>
          </p:cNvPr>
          <p:cNvSpPr txBox="1"/>
          <p:nvPr/>
        </p:nvSpPr>
        <p:spPr>
          <a:xfrm>
            <a:off x="82286" y="5198242"/>
            <a:ext cx="12109714" cy="830997"/>
          </a:xfrm>
          <a:prstGeom prst="rect">
            <a:avLst/>
          </a:prstGeom>
          <a:noFill/>
        </p:spPr>
        <p:txBody>
          <a:bodyPr wrap="square" rtlCol="0">
            <a:spAutoFit/>
          </a:bodyPr>
          <a:lstStyle/>
          <a:p>
            <a:r>
              <a:rPr lang="en-GB" sz="1600" dirty="0">
                <a:solidFill>
                  <a:schemeClr val="accent5">
                    <a:lumMod val="50000"/>
                  </a:schemeClr>
                </a:solidFill>
              </a:rPr>
              <a:t>Shanks, David. (2021). </a:t>
            </a:r>
            <a:r>
              <a:rPr lang="en-GB" sz="1600" b="1" dirty="0">
                <a:solidFill>
                  <a:schemeClr val="accent5">
                    <a:lumMod val="50000"/>
                  </a:schemeClr>
                </a:solidFill>
              </a:rPr>
              <a:t>Technology-facilitated oral homework: leveraging technology to get students speaking outside the classroom</a:t>
            </a:r>
            <a:r>
              <a:rPr lang="en-GB" sz="1600" dirty="0">
                <a:solidFill>
                  <a:schemeClr val="accent5">
                    <a:lumMod val="50000"/>
                  </a:schemeClr>
                </a:solidFill>
              </a:rPr>
              <a:t>. In </a:t>
            </a:r>
            <a:r>
              <a:rPr lang="en-GB" sz="1600" dirty="0" err="1">
                <a:solidFill>
                  <a:schemeClr val="accent5">
                    <a:lumMod val="50000"/>
                  </a:schemeClr>
                </a:solidFill>
              </a:rPr>
              <a:t>Beaven</a:t>
            </a:r>
            <a:r>
              <a:rPr lang="en-GB" sz="1600" dirty="0">
                <a:solidFill>
                  <a:schemeClr val="accent5">
                    <a:lumMod val="50000"/>
                  </a:schemeClr>
                </a:solidFill>
              </a:rPr>
              <a:t>, </a:t>
            </a:r>
            <a:r>
              <a:rPr lang="en-GB" sz="1600" dirty="0" err="1">
                <a:solidFill>
                  <a:schemeClr val="accent5">
                    <a:lumMod val="50000"/>
                  </a:schemeClr>
                </a:solidFill>
              </a:rPr>
              <a:t>Tita</a:t>
            </a:r>
            <a:r>
              <a:rPr lang="en-GB" sz="1600" dirty="0">
                <a:solidFill>
                  <a:schemeClr val="accent5">
                    <a:lumMod val="50000"/>
                  </a:schemeClr>
                </a:solidFill>
              </a:rPr>
              <a:t>; </a:t>
            </a:r>
            <a:r>
              <a:rPr lang="en-GB" sz="1600" dirty="0" err="1">
                <a:solidFill>
                  <a:schemeClr val="accent5">
                    <a:lumMod val="50000"/>
                  </a:schemeClr>
                </a:solidFill>
              </a:rPr>
              <a:t>Rosell</a:t>
            </a:r>
            <a:r>
              <a:rPr lang="en-GB" sz="1600" dirty="0">
                <a:solidFill>
                  <a:schemeClr val="accent5">
                    <a:lumMod val="50000"/>
                  </a:schemeClr>
                </a:solidFill>
              </a:rPr>
              <a:t>-Aguilar, Fernando (Eds), Innovative language pedagogy report (pp. 69-75). Research-</a:t>
            </a:r>
            <a:r>
              <a:rPr lang="en-GB" sz="1600" dirty="0" err="1">
                <a:solidFill>
                  <a:schemeClr val="accent5">
                    <a:lumMod val="50000"/>
                  </a:schemeClr>
                </a:solidFill>
              </a:rPr>
              <a:t>publishing.net</a:t>
            </a:r>
            <a:r>
              <a:rPr lang="en-GB" sz="1600" dirty="0">
                <a:solidFill>
                  <a:schemeClr val="accent5">
                    <a:lumMod val="50000"/>
                  </a:schemeClr>
                </a:solidFill>
              </a:rPr>
              <a:t>. </a:t>
            </a:r>
            <a:r>
              <a:rPr lang="en-GB" sz="1600" dirty="0">
                <a:hlinkClick r:id="rId7"/>
              </a:rPr>
              <a:t>https://doi.org/10.14705/rpnet.2021.50.1238</a:t>
            </a:r>
            <a:r>
              <a:rPr lang="en-GB" sz="1600" dirty="0"/>
              <a:t> </a:t>
            </a:r>
            <a:endParaRPr lang="en-US" sz="2000" b="1" dirty="0">
              <a:solidFill>
                <a:schemeClr val="accent5">
                  <a:lumMod val="50000"/>
                </a:schemeClr>
              </a:solidFill>
              <a:highlight>
                <a:srgbClr val="FFFF00"/>
              </a:highlight>
            </a:endParaRPr>
          </a:p>
        </p:txBody>
      </p:sp>
      <p:pic>
        <p:nvPicPr>
          <p:cNvPr id="2050" name="Picture 2" descr="YC-Backed Padlet Brings Drag-And-Drop To Collaborative Web Site Creation |  TechCrunch">
            <a:extLst>
              <a:ext uri="{FF2B5EF4-FFF2-40B4-BE49-F238E27FC236}">
                <a16:creationId xmlns:a16="http://schemas.microsoft.com/office/drawing/2014/main" id="{93AD9A98-1563-CA45-A34E-C35710DFD7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683" t="13147" r="22152" b="9043"/>
          <a:stretch/>
        </p:blipFill>
        <p:spPr bwMode="auto">
          <a:xfrm>
            <a:off x="3089025" y="1494058"/>
            <a:ext cx="130354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o use Vocaroo to Create Audio Recordings – GPS IT Support">
            <a:extLst>
              <a:ext uri="{FF2B5EF4-FFF2-40B4-BE49-F238E27FC236}">
                <a16:creationId xmlns:a16="http://schemas.microsoft.com/office/drawing/2014/main" id="{2D0D2BF1-6562-FC48-8A36-F2EF7AF7E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367058"/>
            <a:ext cx="2535356" cy="1530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crosoft Teams Integration – Flipgrid Help Center">
            <a:extLst>
              <a:ext uri="{FF2B5EF4-FFF2-40B4-BE49-F238E27FC236}">
                <a16:creationId xmlns:a16="http://schemas.microsoft.com/office/drawing/2014/main" id="{3DD74FBA-1EE1-EC4C-B128-107F400A85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0089" y="1543581"/>
            <a:ext cx="2127250" cy="11952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cord audio or video notes - OneNote">
            <a:extLst>
              <a:ext uri="{FF2B5EF4-FFF2-40B4-BE49-F238E27FC236}">
                <a16:creationId xmlns:a16="http://schemas.microsoft.com/office/drawing/2014/main" id="{35C33D3E-47E1-B54F-A7D8-F2DA364B64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7107" y="2688718"/>
            <a:ext cx="1923292" cy="7581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Icrosoft Class Notebook | Information Systems and Technologies Group">
            <a:extLst>
              <a:ext uri="{FF2B5EF4-FFF2-40B4-BE49-F238E27FC236}">
                <a16:creationId xmlns:a16="http://schemas.microsoft.com/office/drawing/2014/main" id="{0371E053-36E5-4749-BC25-6B96B8006C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8707" y="1589657"/>
            <a:ext cx="1700007" cy="10200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B33DF71-F9FD-8147-A997-B3D3C638637A}"/>
              </a:ext>
            </a:extLst>
          </p:cNvPr>
          <p:cNvPicPr>
            <a:picLocks noChangeAspect="1"/>
          </p:cNvPicPr>
          <p:nvPr/>
        </p:nvPicPr>
        <p:blipFill>
          <a:blip r:embed="rId13"/>
          <a:stretch>
            <a:fillRect/>
          </a:stretch>
        </p:blipFill>
        <p:spPr>
          <a:xfrm>
            <a:off x="9790582" y="2099659"/>
            <a:ext cx="1923292" cy="508563"/>
          </a:xfrm>
          <a:prstGeom prst="rect">
            <a:avLst/>
          </a:prstGeom>
        </p:spPr>
      </p:pic>
      <p:sp>
        <p:nvSpPr>
          <p:cNvPr id="6" name="Rectangle 5">
            <a:extLst>
              <a:ext uri="{FF2B5EF4-FFF2-40B4-BE49-F238E27FC236}">
                <a16:creationId xmlns:a16="http://schemas.microsoft.com/office/drawing/2014/main" id="{B7CE89E8-5827-2445-A1A3-5745C71BFB42}"/>
              </a:ext>
            </a:extLst>
          </p:cNvPr>
          <p:cNvSpPr/>
          <p:nvPr/>
        </p:nvSpPr>
        <p:spPr>
          <a:xfrm>
            <a:off x="82286" y="3960593"/>
            <a:ext cx="10502900" cy="646331"/>
          </a:xfrm>
          <a:prstGeom prst="rect">
            <a:avLst/>
          </a:prstGeom>
        </p:spPr>
        <p:txBody>
          <a:bodyPr wrap="square">
            <a:spAutoFit/>
          </a:bodyPr>
          <a:lstStyle/>
          <a:p>
            <a:r>
              <a:rPr lang="en-GB" dirty="0">
                <a:solidFill>
                  <a:schemeClr val="accent5">
                    <a:lumMod val="50000"/>
                  </a:schemeClr>
                </a:solidFill>
              </a:rPr>
              <a:t>Oral homework (and digital technologies)</a:t>
            </a:r>
            <a:r>
              <a:rPr lang="en-GB" dirty="0"/>
              <a:t> </a:t>
            </a:r>
            <a:r>
              <a:rPr lang="en-GB" dirty="0">
                <a:solidFill>
                  <a:schemeClr val="accent5">
                    <a:lumMod val="50000"/>
                  </a:schemeClr>
                </a:solidFill>
                <a:hlinkClick r:id="rId14"/>
              </a:rPr>
              <a:t>https://resources.ncelp.org/concern/resources/6m311p430?locale=en</a:t>
            </a:r>
            <a:r>
              <a:rPr lang="en-GB" dirty="0">
                <a:solidFill>
                  <a:schemeClr val="accent5">
                    <a:lumMod val="50000"/>
                  </a:schemeClr>
                </a:solidFill>
              </a:rPr>
              <a:t> </a:t>
            </a:r>
          </a:p>
        </p:txBody>
      </p:sp>
      <p:pic>
        <p:nvPicPr>
          <p:cNvPr id="9" name="Audio 8">
            <a:hlinkClick r:id="" action="ppaction://media"/>
            <a:extLst>
              <a:ext uri="{FF2B5EF4-FFF2-40B4-BE49-F238E27FC236}">
                <a16:creationId xmlns:a16="http://schemas.microsoft.com/office/drawing/2014/main" id="{391DBBEA-0D57-864F-AAAA-49DB59BC898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246768744"/>
      </p:ext>
    </p:extLst>
  </p:cSld>
  <p:clrMapOvr>
    <a:masterClrMapping/>
  </p:clrMapOvr>
  <mc:AlternateContent xmlns:mc="http://schemas.openxmlformats.org/markup-compatibility/2006" xmlns:p14="http://schemas.microsoft.com/office/powerpoint/2010/main">
    <mc:Choice Requires="p14">
      <p:transition spd="slow" p14:dur="2000" advTm="136348"/>
    </mc:Choice>
    <mc:Fallback xmlns="">
      <p:transition spd="slow" advTm="13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7"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Spiral.ac</a:t>
            </a:r>
            <a:endParaRPr lang="en-GB" sz="3600" b="1" dirty="0">
              <a:solidFill>
                <a:schemeClr val="bg1"/>
              </a:solidFill>
            </a:endParaRPr>
          </a:p>
        </p:txBody>
      </p:sp>
      <p:pic>
        <p:nvPicPr>
          <p:cNvPr id="1026" name="Picture 2" descr="Spiral | EdCuration Instructional Resource Providers">
            <a:extLst>
              <a:ext uri="{FF2B5EF4-FFF2-40B4-BE49-F238E27FC236}">
                <a16:creationId xmlns:a16="http://schemas.microsoft.com/office/drawing/2014/main" id="{DDC0BCC6-2F0E-334E-A732-D13CAD7819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9284" y="270007"/>
            <a:ext cx="2234959" cy="8939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0B1364-0D43-154B-98F5-EBCBB08C4BBF}"/>
              </a:ext>
            </a:extLst>
          </p:cNvPr>
          <p:cNvSpPr txBox="1"/>
          <p:nvPr/>
        </p:nvSpPr>
        <p:spPr>
          <a:xfrm>
            <a:off x="82286" y="5585686"/>
            <a:ext cx="11036288" cy="707886"/>
          </a:xfrm>
          <a:prstGeom prst="rect">
            <a:avLst/>
          </a:prstGeom>
          <a:noFill/>
        </p:spPr>
        <p:txBody>
          <a:bodyPr wrap="square" rtlCol="0">
            <a:spAutoFit/>
          </a:bodyPr>
          <a:lstStyle/>
          <a:p>
            <a:r>
              <a:rPr lang="en-US" sz="2000" dirty="0">
                <a:solidFill>
                  <a:schemeClr val="accent5">
                    <a:lumMod val="50000"/>
                  </a:schemeClr>
                </a:solidFill>
              </a:rPr>
              <a:t>URL: </a:t>
            </a:r>
            <a:r>
              <a:rPr lang="en-US" sz="2000" dirty="0">
                <a:solidFill>
                  <a:schemeClr val="accent5">
                    <a:lumMod val="50000"/>
                  </a:schemeClr>
                </a:solidFill>
                <a:hlinkClick r:id="rId7"/>
              </a:rPr>
              <a:t>https://spiral.ac/</a:t>
            </a:r>
            <a:r>
              <a:rPr lang="en-US" sz="2000" dirty="0">
                <a:solidFill>
                  <a:schemeClr val="accent5">
                    <a:lumMod val="50000"/>
                  </a:schemeClr>
                </a:solidFill>
              </a:rPr>
              <a:t> </a:t>
            </a:r>
          </a:p>
          <a:p>
            <a:r>
              <a:rPr lang="en-US" sz="2000" dirty="0">
                <a:solidFill>
                  <a:schemeClr val="accent5">
                    <a:lumMod val="50000"/>
                  </a:schemeClr>
                </a:solidFill>
              </a:rPr>
              <a:t>Further info: </a:t>
            </a:r>
            <a:r>
              <a:rPr lang="en-US" sz="2000" dirty="0">
                <a:solidFill>
                  <a:schemeClr val="accent5">
                    <a:lumMod val="50000"/>
                  </a:schemeClr>
                </a:solidFill>
                <a:hlinkClick r:id="rId8"/>
              </a:rPr>
              <a:t>Overview</a:t>
            </a:r>
            <a:r>
              <a:rPr lang="en-US" sz="2000" dirty="0">
                <a:solidFill>
                  <a:schemeClr val="accent5">
                    <a:lumMod val="50000"/>
                  </a:schemeClr>
                </a:solidFill>
              </a:rPr>
              <a:t>; </a:t>
            </a:r>
            <a:r>
              <a:rPr lang="en-US" sz="2000" dirty="0">
                <a:solidFill>
                  <a:schemeClr val="accent5">
                    <a:lumMod val="50000"/>
                  </a:schemeClr>
                </a:solidFill>
                <a:hlinkClick r:id="rId9"/>
              </a:rPr>
              <a:t>Quickfire lite</a:t>
            </a:r>
            <a:r>
              <a:rPr lang="en-US" sz="2000" dirty="0">
                <a:solidFill>
                  <a:schemeClr val="accent5">
                    <a:lumMod val="50000"/>
                  </a:schemeClr>
                </a:solidFill>
              </a:rPr>
              <a:t>; </a:t>
            </a:r>
            <a:r>
              <a:rPr lang="en-US" sz="2000" dirty="0">
                <a:solidFill>
                  <a:schemeClr val="accent5">
                    <a:lumMod val="50000"/>
                  </a:schemeClr>
                </a:solidFill>
                <a:hlinkClick r:id="rId10"/>
              </a:rPr>
              <a:t>Quickfire</a:t>
            </a:r>
            <a:r>
              <a:rPr lang="en-US" sz="2000" dirty="0">
                <a:solidFill>
                  <a:schemeClr val="accent5">
                    <a:lumMod val="50000"/>
                  </a:schemeClr>
                </a:solidFill>
              </a:rPr>
              <a:t>; MFL Teacher Esmeralda Salgado’s </a:t>
            </a:r>
            <a:r>
              <a:rPr lang="en-US" sz="2000" dirty="0">
                <a:solidFill>
                  <a:schemeClr val="accent5">
                    <a:lumMod val="50000"/>
                  </a:schemeClr>
                </a:solidFill>
                <a:hlinkClick r:id="rId11"/>
              </a:rPr>
              <a:t>tutorial</a:t>
            </a:r>
            <a:endParaRPr lang="en-US" sz="2000" dirty="0">
              <a:solidFill>
                <a:schemeClr val="accent5">
                  <a:lumMod val="50000"/>
                </a:schemeClr>
              </a:solidFill>
            </a:endParaRPr>
          </a:p>
        </p:txBody>
      </p:sp>
      <p:pic>
        <p:nvPicPr>
          <p:cNvPr id="4" name="Picture 3">
            <a:extLst>
              <a:ext uri="{FF2B5EF4-FFF2-40B4-BE49-F238E27FC236}">
                <a16:creationId xmlns:a16="http://schemas.microsoft.com/office/drawing/2014/main" id="{E1271E72-C1E3-EF4E-B2D8-D76162678B61}"/>
              </a:ext>
            </a:extLst>
          </p:cNvPr>
          <p:cNvPicPr>
            <a:picLocks noChangeAspect="1"/>
          </p:cNvPicPr>
          <p:nvPr/>
        </p:nvPicPr>
        <p:blipFill>
          <a:blip r:embed="rId12"/>
          <a:stretch>
            <a:fillRect/>
          </a:stretch>
        </p:blipFill>
        <p:spPr>
          <a:xfrm>
            <a:off x="272938" y="1273477"/>
            <a:ext cx="5561295" cy="2584341"/>
          </a:xfrm>
          <a:prstGeom prst="rect">
            <a:avLst/>
          </a:prstGeom>
        </p:spPr>
      </p:pic>
      <p:pic>
        <p:nvPicPr>
          <p:cNvPr id="3" name="Picture 2">
            <a:extLst>
              <a:ext uri="{FF2B5EF4-FFF2-40B4-BE49-F238E27FC236}">
                <a16:creationId xmlns:a16="http://schemas.microsoft.com/office/drawing/2014/main" id="{78482B4F-1179-9F4D-8257-6E8A6834FB67}"/>
              </a:ext>
            </a:extLst>
          </p:cNvPr>
          <p:cNvPicPr>
            <a:picLocks noChangeAspect="1"/>
          </p:cNvPicPr>
          <p:nvPr/>
        </p:nvPicPr>
        <p:blipFill>
          <a:blip r:embed="rId13"/>
          <a:stretch>
            <a:fillRect/>
          </a:stretch>
        </p:blipFill>
        <p:spPr>
          <a:xfrm>
            <a:off x="4945947" y="3257613"/>
            <a:ext cx="6973115" cy="2489645"/>
          </a:xfrm>
          <a:prstGeom prst="rect">
            <a:avLst/>
          </a:prstGeom>
        </p:spPr>
      </p:pic>
      <p:pic>
        <p:nvPicPr>
          <p:cNvPr id="9" name="Audio 8">
            <a:hlinkClick r:id="" action="ppaction://media"/>
            <a:extLst>
              <a:ext uri="{FF2B5EF4-FFF2-40B4-BE49-F238E27FC236}">
                <a16:creationId xmlns:a16="http://schemas.microsoft.com/office/drawing/2014/main" id="{14F892A7-413D-9E4C-BB64-10A9F754451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6922191"/>
      </p:ext>
    </p:extLst>
  </p:cSld>
  <p:clrMapOvr>
    <a:masterClrMapping/>
  </p:clrMapOvr>
  <mc:AlternateContent xmlns:mc="http://schemas.openxmlformats.org/markup-compatibility/2006" xmlns:p14="http://schemas.microsoft.com/office/powerpoint/2010/main">
    <mc:Choice Requires="p14">
      <p:transition spd="slow" p14:dur="2000" advTm="119314"/>
    </mc:Choice>
    <mc:Fallback xmlns="">
      <p:transition spd="slow" advTm="11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88324" x="4110038" y="6083300"/>
          <p14:tracePt t="88354" x="4446588" y="5346700"/>
          <p14:tracePt t="88376" x="4484688" y="5284788"/>
          <p14:tracePt t="88398" x="4572000" y="5195888"/>
          <p14:tracePt t="88420" x="4597400" y="5172075"/>
          <p14:tracePt t="88442" x="4610100" y="5172075"/>
          <p14:tracePt t="88465" x="4621213" y="5172075"/>
          <p14:tracePt t="88487" x="4646613" y="5172075"/>
          <p14:tracePt t="88510" x="4659313" y="5159375"/>
          <p14:tracePt t="88533" x="4672013" y="5133975"/>
          <p14:tracePt t="88558" x="4733925" y="5046663"/>
          <p14:tracePt t="88581" x="4946650" y="4846638"/>
          <p14:tracePt t="88603" x="5334000" y="4533900"/>
          <p14:tracePt t="88625" x="5670550" y="4246563"/>
          <p14:tracePt t="88648" x="5834063" y="3971925"/>
          <p14:tracePt t="88671" x="5908675" y="3697288"/>
          <p14:tracePt t="88693" x="5934075" y="3509963"/>
          <p14:tracePt t="88716" x="5934075" y="3448050"/>
          <p14:tracePt t="88738" x="5934075" y="3435350"/>
          <p14:tracePt t="88802" x="5946775" y="3460750"/>
          <p14:tracePt t="88825" x="5957888" y="3484563"/>
          <p14:tracePt t="88848" x="5957888" y="3509963"/>
          <p14:tracePt t="88975" x="5957888" y="3497263"/>
          <p14:tracePt t="89041" x="5946775" y="3460750"/>
          <p14:tracePt t="89064" x="5934075" y="3435350"/>
          <p14:tracePt t="89086" x="5921375" y="3409950"/>
          <p14:tracePt t="89110" x="5870575" y="3384550"/>
          <p14:tracePt t="89154" x="5795963" y="3348038"/>
          <p14:tracePt t="89155" x="5695950" y="3297238"/>
          <p14:tracePt t="89178" x="5634038" y="3273425"/>
          <p14:tracePt t="89201" x="5595938" y="3248025"/>
          <p14:tracePt t="89224" x="5559425" y="3235325"/>
          <p14:tracePt t="89246" x="5508625" y="3235325"/>
          <p14:tracePt t="89268" x="5434013" y="3222625"/>
          <p14:tracePt t="89290" x="5346700" y="3235325"/>
          <p14:tracePt t="89312" x="5295900" y="3235325"/>
          <p14:tracePt t="89335" x="5246688" y="3248025"/>
          <p14:tracePt t="89357" x="5208588" y="3260725"/>
          <p14:tracePt t="89379" x="5159375" y="3297238"/>
          <p14:tracePt t="89402" x="5108575" y="3335338"/>
          <p14:tracePt t="89425" x="5084763" y="3384550"/>
          <p14:tracePt t="89447" x="5084763" y="3473450"/>
          <p14:tracePt t="89469" x="5084763" y="3560763"/>
          <p14:tracePt t="89491" x="5146675" y="3648075"/>
          <p14:tracePt t="89513" x="5284788" y="3735388"/>
          <p14:tracePt t="89536" x="5421313" y="3771900"/>
          <p14:tracePt t="89558" x="5459413" y="3784600"/>
          <p14:tracePt t="89580" x="5546725" y="3784600"/>
          <p14:tracePt t="89602" x="5583238" y="3771900"/>
          <p14:tracePt t="89625" x="5608638" y="3722688"/>
          <p14:tracePt t="89647" x="5646738" y="3648075"/>
          <p14:tracePt t="89670" x="5646738" y="3548063"/>
          <p14:tracePt t="89692" x="5608638" y="3497263"/>
          <p14:tracePt t="89715" x="5546725" y="3484563"/>
          <p14:tracePt t="89738" x="5521325" y="3473450"/>
          <p14:tracePt t="89760" x="5495925" y="3484563"/>
          <p14:tracePt t="89928" x="5508625" y="3484563"/>
          <p14:tracePt t="89950" x="5559425" y="3497263"/>
          <p14:tracePt t="89972" x="5695950" y="3522663"/>
          <p14:tracePt t="89995" x="5883275" y="3560763"/>
          <p14:tracePt t="90018" x="6096000" y="3571875"/>
          <p14:tracePt t="90041" x="6170613" y="3571875"/>
          <p14:tracePt t="90085" x="6183313" y="3571875"/>
          <p14:tracePt t="90233" x="6196013" y="3584575"/>
          <p14:tracePt t="90255" x="6221413" y="3622675"/>
          <p14:tracePt t="90278" x="6308725" y="3660775"/>
          <p14:tracePt t="90300" x="6421438" y="3671888"/>
          <p14:tracePt t="90324" x="6508750" y="3648075"/>
          <p14:tracePt t="90346" x="6545263" y="3609975"/>
          <p14:tracePt t="90369" x="6570663" y="3548063"/>
          <p14:tracePt t="90392" x="6583363" y="3497263"/>
          <p14:tracePt t="90414" x="6583363" y="3448050"/>
          <p14:tracePt t="90436" x="6570663" y="3422650"/>
          <p14:tracePt t="90459" x="6570663" y="3397250"/>
          <p14:tracePt t="90481" x="6545263" y="3384550"/>
          <p14:tracePt t="90503" x="6470650" y="3360738"/>
          <p14:tracePt t="90527" x="6383338" y="3348038"/>
          <p14:tracePt t="90549" x="6283325" y="3348038"/>
          <p14:tracePt t="90571" x="6234113" y="3348038"/>
          <p14:tracePt t="90613" x="6221413" y="3373438"/>
          <p14:tracePt t="90636" x="6221413" y="3448050"/>
          <p14:tracePt t="90658" x="6245225" y="3535363"/>
          <p14:tracePt t="90680" x="6370638" y="3609975"/>
          <p14:tracePt t="90703" x="6619875" y="3671888"/>
          <p14:tracePt t="90726" x="6858000" y="3671888"/>
          <p14:tracePt t="90747" x="6970713" y="3648075"/>
          <p14:tracePt t="90770" x="6983413" y="3635375"/>
          <p14:tracePt t="90793" x="6983413" y="3622675"/>
          <p14:tracePt t="90815" x="6983413" y="3609975"/>
          <p14:tracePt t="90837" x="6945313" y="3597275"/>
          <p14:tracePt t="90859" x="6832600" y="3560763"/>
          <p14:tracePt t="90902" x="6783388" y="3560763"/>
          <p14:tracePt t="91154" x="6796088" y="3560763"/>
          <p14:tracePt t="91176" x="6796088" y="3548063"/>
          <p14:tracePt t="91352" x="6808788" y="3548063"/>
          <p14:tracePt t="91376" x="6845300" y="3548063"/>
          <p14:tracePt t="91400" x="6858000" y="3548063"/>
          <p14:tracePt t="91425" x="6870700" y="3548063"/>
          <p14:tracePt t="91448" x="6907213" y="3522663"/>
          <p14:tracePt t="91472" x="6932613" y="3497263"/>
          <p14:tracePt t="91518" x="6958013" y="3435350"/>
          <p14:tracePt t="91542" x="6945313" y="3422650"/>
          <p14:tracePt t="91564" x="6945313" y="3409950"/>
          <p14:tracePt t="91628" x="6945313" y="3422650"/>
          <p14:tracePt t="91713" x="6945313" y="3435350"/>
          <p14:tracePt t="91756" x="6958013" y="3435350"/>
          <p14:tracePt t="91799" x="6970713" y="3448050"/>
          <p14:tracePt t="91821" x="6983413" y="3460750"/>
          <p14:tracePt t="91843" x="7058025" y="3484563"/>
          <p14:tracePt t="91866" x="7207250" y="3535363"/>
          <p14:tracePt t="91888" x="7407275" y="3584575"/>
          <p14:tracePt t="91910" x="7594600" y="3622675"/>
          <p14:tracePt t="91933" x="7720013" y="3635375"/>
          <p14:tracePt t="91955" x="7858125" y="3635375"/>
          <p14:tracePt t="91977" x="7932738" y="3622675"/>
          <p14:tracePt t="92000" x="7981950" y="3622675"/>
          <p14:tracePt t="92044" x="8020050" y="3609975"/>
          <p14:tracePt t="92044" x="8045450" y="3609975"/>
          <p14:tracePt t="92066" x="8107363" y="3622675"/>
          <p14:tracePt t="92088" x="8207375" y="3635375"/>
          <p14:tracePt t="92110" x="8320088" y="3660775"/>
          <p14:tracePt t="92132" x="8420100" y="3660775"/>
          <p14:tracePt t="92155" x="8456613" y="3660775"/>
          <p14:tracePt t="92177" x="8507413" y="3635375"/>
          <p14:tracePt t="92199" x="8543925" y="3597275"/>
          <p14:tracePt t="92221" x="8582025" y="3560763"/>
          <p14:tracePt t="92243" x="8594725" y="3522663"/>
          <p14:tracePt t="92265" x="8582025" y="3497263"/>
          <p14:tracePt t="92288" x="8582025" y="3484563"/>
          <p14:tracePt t="92288" x="8569325" y="3473450"/>
          <p14:tracePt t="92310" x="8556625" y="3460750"/>
          <p14:tracePt t="92311" x="8520113" y="3460750"/>
          <p14:tracePt t="92333" x="8482013" y="3448050"/>
          <p14:tracePt t="92355" x="8394700" y="3448050"/>
          <p14:tracePt t="92356" x="8343900" y="3448050"/>
          <p14:tracePt t="92378" x="8307388" y="3448050"/>
          <p14:tracePt t="92378" x="8269288" y="3448050"/>
          <p14:tracePt t="92400" x="8243888" y="3460750"/>
          <p14:tracePt t="92401" x="8232775" y="3460750"/>
          <p14:tracePt t="92423" x="8207375" y="3460750"/>
          <p14:tracePt t="92467" x="8194675" y="3473450"/>
          <p14:tracePt t="92489" x="8181975" y="3473450"/>
          <p14:tracePt t="92532" x="8169275" y="3497263"/>
          <p14:tracePt t="92533" x="8156575" y="3522663"/>
          <p14:tracePt t="92558" x="8169275" y="3560763"/>
          <p14:tracePt t="92583" x="8207375" y="3584575"/>
          <p14:tracePt t="92607" x="8343900" y="3622675"/>
          <p14:tracePt t="92629" x="8507413" y="3622675"/>
          <p14:tracePt t="92651" x="8569325" y="3622675"/>
          <p14:tracePt t="92674" x="8569325" y="3609975"/>
          <p14:tracePt t="92821" x="8582025" y="3609975"/>
          <p14:tracePt t="92843" x="8607425" y="3622675"/>
          <p14:tracePt t="92864" x="8682038" y="3622675"/>
          <p14:tracePt t="92886" x="8831263" y="3660775"/>
          <p14:tracePt t="92908" x="8982075" y="3671888"/>
          <p14:tracePt t="92930" x="9043988" y="3671888"/>
          <p14:tracePt t="92952" x="9082088" y="3671888"/>
          <p14:tracePt t="92975" x="9105900" y="3671888"/>
          <p14:tracePt t="92996" x="9118600" y="3671888"/>
          <p14:tracePt t="93102" x="9131300" y="3671888"/>
          <p14:tracePt t="93125" x="9169400" y="3671888"/>
          <p14:tracePt t="93146" x="9205913" y="3671888"/>
          <p14:tracePt t="93189" x="9193213" y="3660775"/>
          <p14:tracePt t="93441" x="9182100" y="3671888"/>
          <p14:tracePt t="93465" x="9193213" y="3671888"/>
          <p14:tracePt t="93489" x="9205913" y="3671888"/>
          <p14:tracePt t="93532" x="9231313" y="3671888"/>
          <p14:tracePt t="93577" x="9256713" y="3660775"/>
          <p14:tracePt t="93601" x="9269413" y="3648075"/>
          <p14:tracePt t="93869" x="9282113" y="3648075"/>
          <p14:tracePt t="93892" x="9282113" y="3660775"/>
          <p14:tracePt t="93938" x="9293225" y="3660775"/>
          <p14:tracePt t="94008" x="9305925" y="3671888"/>
          <p14:tracePt t="94009" x="9318625" y="3671888"/>
          <p14:tracePt t="94051" x="9331325" y="3671888"/>
          <p14:tracePt t="94073" x="9356725" y="3671888"/>
          <p14:tracePt t="94094" x="9418638" y="3660775"/>
          <p14:tracePt t="94138" x="9493250" y="3622675"/>
          <p14:tracePt t="94139" x="9544050" y="3597275"/>
          <p14:tracePt t="94162" x="9556750" y="3560763"/>
          <p14:tracePt t="94184" x="9569450" y="3535363"/>
          <p14:tracePt t="94207" x="9580563" y="3497263"/>
          <p14:tracePt t="94229" x="9593263" y="3473450"/>
          <p14:tracePt t="94252" x="9593263" y="3448050"/>
          <p14:tracePt t="94273" x="9593263" y="3422650"/>
          <p14:tracePt t="94294" x="9580563" y="3397250"/>
          <p14:tracePt t="94316" x="9556750" y="3373438"/>
          <p14:tracePt t="94338" x="9531350" y="3360738"/>
          <p14:tracePt t="94361" x="9493250" y="3348038"/>
          <p14:tracePt t="94383" x="9456738" y="3360738"/>
          <p14:tracePt t="94405" x="9431338" y="3373438"/>
          <p14:tracePt t="94427" x="9356725" y="3409950"/>
          <p14:tracePt t="94450" x="9269413" y="3460750"/>
          <p14:tracePt t="94473" x="9193213" y="3497263"/>
          <p14:tracePt t="94494" x="9182100" y="3509963"/>
          <p14:tracePt t="94538" x="9182100" y="3522663"/>
          <p14:tracePt t="94560" x="9205913" y="3535363"/>
          <p14:tracePt t="94582" x="9231313" y="3548063"/>
          <p14:tracePt t="94583" x="9282113" y="3560763"/>
          <p14:tracePt t="94605" x="9382125" y="3571875"/>
          <p14:tracePt t="94628" x="9469438" y="3571875"/>
          <p14:tracePt t="94650" x="9493250" y="3571875"/>
          <p14:tracePt t="94650" x="9518650" y="3560763"/>
          <p14:tracePt t="94673" x="9556750" y="3548063"/>
          <p14:tracePt t="94696" x="9556750" y="3535363"/>
          <p14:tracePt t="94821" x="9569450" y="3535363"/>
          <p14:tracePt t="94843" x="9580563" y="3584575"/>
          <p14:tracePt t="94865" x="9656763" y="3635375"/>
          <p14:tracePt t="94887" x="9918700" y="3671888"/>
          <p14:tracePt t="94910" x="10106025" y="3660775"/>
          <p14:tracePt t="94931" x="10167938" y="3635375"/>
          <p14:tracePt t="94954" x="10180638" y="3622675"/>
          <p14:tracePt t="94977" x="10193338" y="3609975"/>
          <p14:tracePt t="94999" x="10206038" y="3609975"/>
          <p14:tracePt t="95000" x="10218738" y="3609975"/>
          <p14:tracePt t="95023" x="10231438" y="3609975"/>
          <p14:tracePt t="95045" x="10242550" y="3609975"/>
          <p14:tracePt t="95067" x="10306050" y="3622675"/>
          <p14:tracePt t="95089" x="10380663" y="3648075"/>
          <p14:tracePt t="95089" x="10455275" y="3660775"/>
          <p14:tracePt t="95112" x="10668000" y="3709988"/>
          <p14:tracePt t="95134" x="10742613" y="3709988"/>
          <p14:tracePt t="95156" x="10755313" y="3697288"/>
          <p14:tracePt t="95156" x="10755313" y="3684588"/>
          <p14:tracePt t="95179" x="10768013" y="3660775"/>
          <p14:tracePt t="95201" x="10768013" y="3635375"/>
          <p14:tracePt t="95202" x="10780713" y="3609975"/>
          <p14:tracePt t="95224" x="10793413" y="3584575"/>
          <p14:tracePt t="95224" x="10793413" y="3560763"/>
          <p14:tracePt t="95267" x="10793413" y="3548063"/>
          <p14:tracePt t="95268" x="10780713" y="3509963"/>
          <p14:tracePt t="95290" x="10729913" y="3473450"/>
          <p14:tracePt t="95312" x="10606088" y="3460750"/>
          <p14:tracePt t="95334" x="10529888" y="3460750"/>
          <p14:tracePt t="95356" x="10493375" y="3473450"/>
          <p14:tracePt t="95379" x="10480675" y="3497263"/>
          <p14:tracePt t="95401" x="10467975" y="3522663"/>
          <p14:tracePt t="95423" x="10442575" y="3560763"/>
          <p14:tracePt t="95467" x="10442575" y="3597275"/>
          <p14:tracePt t="95468" x="10442575" y="3635375"/>
          <p14:tracePt t="95489" x="10455275" y="3660775"/>
          <p14:tracePt t="95533" x="10493375" y="3671888"/>
          <p14:tracePt t="95533" x="10529888" y="3671888"/>
          <p14:tracePt t="95556" x="10567988" y="3660775"/>
          <p14:tracePt t="95579" x="10606088" y="3635375"/>
          <p14:tracePt t="95600" x="10618788" y="3622675"/>
          <p14:tracePt t="95623" x="10655300" y="3609975"/>
          <p14:tracePt t="95646" x="10693400" y="3597275"/>
          <p14:tracePt t="95668" x="10717213" y="3597275"/>
          <p14:tracePt t="95690" x="10742613" y="3597275"/>
          <p14:tracePt t="95713" x="10755313" y="3597275"/>
          <p14:tracePt t="95734" x="10768013" y="3597275"/>
          <p14:tracePt t="95756" x="10806113" y="3597275"/>
          <p14:tracePt t="95778" x="10868025" y="3597275"/>
          <p14:tracePt t="95800" x="10993438" y="3584575"/>
          <p14:tracePt t="95822" x="11104563" y="3584575"/>
          <p14:tracePt t="95845" x="11180763" y="3584575"/>
          <p14:tracePt t="95866" x="11204575" y="3584575"/>
          <p14:tracePt t="95913" x="11217275" y="3584575"/>
          <p14:tracePt t="95936" x="11229975" y="3584575"/>
          <p14:tracePt t="95959" x="11280775" y="3597275"/>
          <p14:tracePt t="95983" x="11329988" y="3597275"/>
          <p14:tracePt t="96027" x="11355388" y="3609975"/>
          <p14:tracePt t="96027" x="11380788" y="3609975"/>
          <p14:tracePt t="96050" x="11355388" y="3597275"/>
          <p14:tracePt t="96072" x="11280775" y="3571875"/>
          <p14:tracePt t="96319" x="11280775" y="3584575"/>
          <p14:tracePt t="96363" x="11280775" y="3597275"/>
          <p14:tracePt t="96385" x="11291888" y="3609975"/>
          <p14:tracePt t="96407" x="11317288" y="3635375"/>
          <p14:tracePt t="96429" x="11329988" y="3635375"/>
          <p14:tracePt t="96540" x="11329988" y="3648075"/>
          <p14:tracePt t="96564" x="11355388" y="3648075"/>
          <p14:tracePt t="96588" x="11380788" y="3660775"/>
          <p14:tracePt t="96611" x="11404600" y="3660775"/>
          <p14:tracePt t="96633" x="11430000" y="3660775"/>
          <p14:tracePt t="96655" x="11468100" y="3660775"/>
          <p14:tracePt t="96677" x="11479213" y="3660775"/>
          <p14:tracePt t="96699" x="11504613" y="3648075"/>
          <p14:tracePt t="96721" x="11530013" y="3635375"/>
          <p14:tracePt t="96745" x="11555413" y="3622675"/>
          <p14:tracePt t="96767" x="11591925" y="3597275"/>
          <p14:tracePt t="96789" x="11604625" y="3584575"/>
          <p14:tracePt t="96812" x="11642725" y="3571875"/>
          <p14:tracePt t="96834" x="11655425" y="3560763"/>
          <p14:tracePt t="96856" x="11668125" y="3548063"/>
          <p14:tracePt t="96879" x="11679238" y="3522663"/>
          <p14:tracePt t="96901" x="11679238" y="3497263"/>
          <p14:tracePt t="96923" x="11679238" y="3484563"/>
          <p14:tracePt t="96966" x="11679238" y="3473450"/>
          <p14:tracePt t="96966" x="11679238" y="3448050"/>
          <p14:tracePt t="97013" x="11668125" y="3435350"/>
          <p14:tracePt t="97013" x="11604625" y="3397250"/>
          <p14:tracePt t="97037" x="11530013" y="3373438"/>
          <p14:tracePt t="97061" x="11479213" y="3348038"/>
          <p14:tracePt t="97083" x="11417300" y="3322638"/>
          <p14:tracePt t="97105" x="11380788" y="3309938"/>
          <p14:tracePt t="97126" x="11342688" y="3309938"/>
          <p14:tracePt t="97148" x="11304588" y="3297238"/>
          <p14:tracePt t="97171" x="11242675" y="3297238"/>
          <p14:tracePt t="97193" x="11180763" y="3297238"/>
          <p14:tracePt t="97214" x="11155363" y="3297238"/>
          <p14:tracePt t="97236" x="11129963" y="3297238"/>
          <p14:tracePt t="97258" x="11117263" y="3297238"/>
          <p14:tracePt t="97303" x="11104563" y="3297238"/>
          <p14:tracePt t="97325" x="11093450" y="3309938"/>
          <p14:tracePt t="97347" x="11068050" y="3335338"/>
          <p14:tracePt t="97369" x="11068050" y="3348038"/>
          <p14:tracePt t="97392" x="11068050" y="3360738"/>
          <p14:tracePt t="97414" x="11068050" y="3384550"/>
          <p14:tracePt t="97435" x="11068050" y="3409950"/>
          <p14:tracePt t="97457" x="11068050" y="3460750"/>
          <p14:tracePt t="97480" x="11068050" y="3497263"/>
          <p14:tracePt t="97522" x="11068050" y="3535363"/>
          <p14:tracePt t="97522" x="11080750" y="3548063"/>
          <p14:tracePt t="97545" x="11093450" y="3571875"/>
          <p14:tracePt t="97567" x="11117263" y="3597275"/>
          <p14:tracePt t="97591" x="11142663" y="3609975"/>
          <p14:tracePt t="97613" x="11204575" y="3622675"/>
          <p14:tracePt t="97636" x="11255375" y="3635375"/>
          <p14:tracePt t="97659" x="11329988" y="3635375"/>
          <p14:tracePt t="97680" x="11404600" y="3648075"/>
          <p14:tracePt t="97703" x="11455400" y="3660775"/>
          <p14:tracePt t="97726" x="11517313" y="3660775"/>
          <p14:tracePt t="97747" x="11591925" y="3648075"/>
          <p14:tracePt t="97770" x="11642725" y="3635375"/>
          <p14:tracePt t="97793" x="11679238" y="3622675"/>
          <p14:tracePt t="97817" x="11704638" y="3597275"/>
          <p14:tracePt t="97840" x="11742738" y="3571875"/>
          <p14:tracePt t="97862" x="11779250" y="3548063"/>
          <p14:tracePt t="97884" x="11791950" y="3535363"/>
          <p14:tracePt t="97906" x="11804650" y="3497263"/>
          <p14:tracePt t="97929" x="11804650" y="3460750"/>
          <p14:tracePt t="97951" x="11791950" y="3422650"/>
          <p14:tracePt t="97974" x="11766550" y="3384550"/>
          <p14:tracePt t="98020" x="11730038" y="3335338"/>
          <p14:tracePt t="98020" x="11691938" y="3297238"/>
          <p14:tracePt t="98043" x="11642725" y="3273425"/>
          <p14:tracePt t="98065" x="11568113" y="3235325"/>
          <p14:tracePt t="98110" x="11491913" y="3209925"/>
          <p14:tracePt t="98111" x="11391900" y="3186113"/>
          <p14:tracePt t="98158" x="11329988" y="3173413"/>
          <p14:tracePt t="98159" x="11280775" y="3173413"/>
          <p14:tracePt t="98183" x="11204575" y="3173413"/>
          <p14:tracePt t="98207" x="11129963" y="3160713"/>
          <p14:tracePt t="98231" x="11042650" y="3173413"/>
          <p14:tracePt t="98255" x="10955338" y="3173413"/>
          <p14:tracePt t="98280" x="10880725" y="3197225"/>
          <p14:tracePt t="98303" x="10806113" y="3235325"/>
          <p14:tracePt t="98325" x="10742613" y="3273425"/>
          <p14:tracePt t="98348" x="10717213" y="3297238"/>
          <p14:tracePt t="98369" x="10706100" y="3322638"/>
          <p14:tracePt t="98392" x="10706100" y="3360738"/>
          <p14:tracePt t="98414" x="10706100" y="3384550"/>
          <p14:tracePt t="98435" x="10706100" y="3435350"/>
          <p14:tracePt t="98457" x="10706100" y="3473450"/>
          <p14:tracePt t="98480" x="10729913" y="3497263"/>
          <p14:tracePt t="98502" x="10793413" y="3535363"/>
          <p14:tracePt t="98525" x="10880725" y="3571875"/>
          <p14:tracePt t="98548" x="10993438" y="3584575"/>
          <p14:tracePt t="98570" x="11093450" y="3571875"/>
          <p14:tracePt t="98593" x="11204575" y="3571875"/>
          <p14:tracePt t="98615" x="11329988" y="3548063"/>
          <p14:tracePt t="98637" x="11430000" y="3509963"/>
          <p14:tracePt t="98660" x="11504613" y="3484563"/>
          <p14:tracePt t="98683" x="11530013" y="3448050"/>
          <p14:tracePt t="98705" x="11568113" y="3397250"/>
          <p14:tracePt t="98728" x="11579225" y="3348038"/>
          <p14:tracePt t="98750" x="11591925" y="3286125"/>
          <p14:tracePt t="98772" x="11579225" y="3235325"/>
          <p14:tracePt t="98796" x="11555413" y="3209925"/>
          <p14:tracePt t="98818" x="11504613" y="3173413"/>
          <p14:tracePt t="98840" x="11442700" y="3148013"/>
          <p14:tracePt t="98863" x="11380788" y="3122613"/>
          <p14:tracePt t="98886" x="11291888" y="3097213"/>
          <p14:tracePt t="98908" x="11217275" y="3073400"/>
          <p14:tracePt t="98930" x="11117263" y="3060700"/>
          <p14:tracePt t="98953" x="11017250" y="3048000"/>
          <p14:tracePt t="98975" x="10942638" y="3048000"/>
          <p14:tracePt t="99020" x="10817225" y="3048000"/>
          <p14:tracePt t="99020" x="10780713" y="3060700"/>
          <p14:tracePt t="99043" x="10729913" y="3097213"/>
          <p14:tracePt t="99065" x="10706100" y="3122613"/>
          <p14:tracePt t="99087" x="10706100" y="3160713"/>
          <p14:tracePt t="99109" x="10693400" y="3197225"/>
          <p14:tracePt t="99131" x="10680700" y="3260725"/>
          <p14:tracePt t="99153" x="10680700" y="3309938"/>
          <p14:tracePt t="99176" x="10680700" y="3348038"/>
          <p14:tracePt t="99198" x="10680700" y="3373438"/>
          <p14:tracePt t="99220" x="10693400" y="3373438"/>
          <p14:tracePt t="99242" x="10706100" y="3373438"/>
          <p14:tracePt t="99264" x="10717213" y="3373438"/>
          <p14:tracePt t="99285" x="10717213" y="3384550"/>
          <p14:tracePt t="99309" x="10742613" y="3384550"/>
          <p14:tracePt t="99309" x="10780713" y="3384550"/>
          <p14:tracePt t="99333" x="10868025" y="3384550"/>
          <p14:tracePt t="99355" x="10942638" y="3384550"/>
          <p14:tracePt t="99377" x="10993438" y="3373438"/>
          <p14:tracePt t="99399" x="11029950" y="3348038"/>
          <p14:tracePt t="99421" x="11068050" y="3322638"/>
          <p14:tracePt t="99445" x="11104563" y="3297238"/>
          <p14:tracePt t="99468" x="11129963" y="3273425"/>
          <p14:tracePt t="99492" x="11168063" y="3248025"/>
          <p14:tracePt t="99537" x="11180763" y="3222625"/>
          <p14:tracePt t="99538" x="11191875" y="3197225"/>
          <p14:tracePt t="99561" x="11191875" y="3173413"/>
          <p14:tracePt t="99583" x="11191875" y="3160713"/>
          <p14:tracePt t="99605" x="11180763" y="3135313"/>
          <p14:tracePt t="99652" x="11180763" y="3109913"/>
          <p14:tracePt t="99652" x="11168063" y="3097213"/>
          <p14:tracePt t="99675" x="11142663" y="3086100"/>
          <p14:tracePt t="99699" x="11093450" y="3086100"/>
          <p14:tracePt t="99723" x="11017250" y="3097213"/>
          <p14:tracePt t="99746" x="10868025" y="3160713"/>
          <p14:tracePt t="99747" x="10817225" y="3173413"/>
          <p14:tracePt t="99772" x="10768013" y="3209925"/>
          <p14:tracePt t="99796" x="10755313" y="3235325"/>
          <p14:tracePt t="99819" x="10755313" y="3273425"/>
          <p14:tracePt t="99841" x="10780713" y="3348038"/>
          <p14:tracePt t="99865" x="10817225" y="3448050"/>
          <p14:tracePt t="99888" x="10880725" y="3560763"/>
          <p14:tracePt t="99913" x="11004550" y="3660775"/>
          <p14:tracePt t="99936" x="11217275" y="3709988"/>
          <p14:tracePt t="99959" x="11368088" y="3709988"/>
          <p14:tracePt t="99983" x="11442700" y="3684588"/>
          <p14:tracePt t="99983" x="11491913" y="3660775"/>
          <p14:tracePt t="100009" x="11579225" y="3635375"/>
          <p14:tracePt t="100056" x="11679238" y="3609975"/>
          <p14:tracePt t="100057" x="11742738" y="3597275"/>
          <p14:tracePt t="100080" x="11755438" y="3597275"/>
          <p14:tracePt t="100143" x="11791950" y="3597275"/>
          <p14:tracePt t="100144" x="11817350" y="3597275"/>
          <p14:tracePt t="100166" x="11830050" y="3584575"/>
          <p14:tracePt t="100232" x="11830050" y="3571875"/>
          <p14:tracePt t="100254" x="11842750" y="3548063"/>
          <p14:tracePt t="100276" x="11842750" y="3509963"/>
          <p14:tracePt t="100298" x="11830050" y="3473450"/>
          <p14:tracePt t="100320" x="11830050" y="3460750"/>
          <p14:tracePt t="100320" x="11817350" y="3435350"/>
          <p14:tracePt t="100343" x="11791950" y="3397250"/>
          <p14:tracePt t="100366" x="11755438" y="3373438"/>
          <p14:tracePt t="100388" x="11717338" y="3348038"/>
          <p14:tracePt t="100409" x="11691938" y="3348038"/>
          <p14:tracePt t="100431" x="11617325" y="3348038"/>
          <p14:tracePt t="100453" x="11555413" y="3348038"/>
          <p14:tracePt t="100496" x="11517313" y="3348038"/>
          <p14:tracePt t="100496" x="11468100" y="3348038"/>
          <p14:tracePt t="100539" x="11442700" y="3348038"/>
          <p14:tracePt t="100539" x="11391900" y="3373438"/>
          <p14:tracePt t="100562" x="11329988" y="3409950"/>
          <p14:tracePt t="100584" x="11280775" y="3448050"/>
          <p14:tracePt t="100606" x="11268075" y="3473450"/>
          <p14:tracePt t="100628" x="11268075" y="3484563"/>
          <p14:tracePt t="100650" x="11280775" y="3509963"/>
          <p14:tracePt t="100672" x="11304588" y="3535363"/>
          <p14:tracePt t="100695" x="11404600" y="3560763"/>
          <p14:tracePt t="100717" x="11579225" y="3584575"/>
          <p14:tracePt t="100739" x="11668125" y="3584575"/>
          <p14:tracePt t="100762" x="11679238" y="3584575"/>
          <p14:tracePt t="100845" x="11691938" y="3584575"/>
          <p14:tracePt t="100867" x="11691938" y="3571875"/>
          <p14:tracePt t="101561" x="11704638" y="3571875"/>
          <p14:tracePt t="101592" x="11704638" y="3584575"/>
          <p14:tracePt t="117989" x="11730038" y="3497263"/>
          <p14:tracePt t="118013" x="11804650" y="3360738"/>
          <p14:tracePt t="118056" x="11917363" y="32353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7699"/>
            <a:ext cx="9144896" cy="867128"/>
          </a:xfrm>
          <a:prstGeom prst="rect">
            <a:avLst/>
          </a:prstGeom>
        </p:spPr>
      </p:pic>
      <p:sp>
        <p:nvSpPr>
          <p:cNvPr id="2" name="Title 1"/>
          <p:cNvSpPr>
            <a:spLocks noGrp="1"/>
          </p:cNvSpPr>
          <p:nvPr>
            <p:ph type="title"/>
          </p:nvPr>
        </p:nvSpPr>
        <p:spPr>
          <a:xfrm>
            <a:off x="82285" y="108063"/>
            <a:ext cx="7969514" cy="1325563"/>
          </a:xfrm>
        </p:spPr>
        <p:txBody>
          <a:bodyPr>
            <a:normAutofit/>
          </a:bodyPr>
          <a:lstStyle/>
          <a:p>
            <a:r>
              <a:rPr lang="en-GB" sz="2800" b="1" dirty="0">
                <a:solidFill>
                  <a:schemeClr val="bg1"/>
                </a:solidFill>
              </a:rPr>
              <a:t>Self-reflection and TRG discussion questions</a:t>
            </a:r>
          </a:p>
        </p:txBody>
      </p:sp>
      <p:sp>
        <p:nvSpPr>
          <p:cNvPr id="3" name="Rectangle 2">
            <a:extLst>
              <a:ext uri="{FF2B5EF4-FFF2-40B4-BE49-F238E27FC236}">
                <a16:creationId xmlns:a16="http://schemas.microsoft.com/office/drawing/2014/main" id="{5367B96B-D6D7-C448-9805-59212D7778CB}"/>
              </a:ext>
            </a:extLst>
          </p:cNvPr>
          <p:cNvSpPr/>
          <p:nvPr/>
        </p:nvSpPr>
        <p:spPr>
          <a:xfrm>
            <a:off x="82285" y="1948623"/>
            <a:ext cx="11893815" cy="4801314"/>
          </a:xfrm>
          <a:prstGeom prst="rect">
            <a:avLst/>
          </a:prstGeom>
        </p:spPr>
        <p:txBody>
          <a:bodyPr wrap="square">
            <a:spAutoFit/>
          </a:bodyPr>
          <a:lstStyle/>
          <a:p>
            <a:endParaRPr lang="en-GB" dirty="0">
              <a:solidFill>
                <a:schemeClr val="accent5">
                  <a:lumMod val="50000"/>
                </a:schemeClr>
              </a:solidFill>
            </a:endParaRPr>
          </a:p>
          <a:p>
            <a:pPr marL="342900" indent="-342900">
              <a:buFont typeface="+mj-lt"/>
              <a:buAutoNum type="arabicPeriod"/>
            </a:pPr>
            <a:r>
              <a:rPr lang="en-GB" dirty="0">
                <a:solidFill>
                  <a:schemeClr val="accent5">
                    <a:lumMod val="50000"/>
                  </a:schemeClr>
                </a:solidFill>
              </a:rPr>
              <a:t>What tech did you make use of during remote teaching?</a:t>
            </a:r>
          </a:p>
          <a:p>
            <a:pPr marL="342900" indent="-342900">
              <a:buFont typeface="+mj-lt"/>
              <a:buAutoNum type="arabicPeriod"/>
            </a:pPr>
            <a:r>
              <a:rPr lang="en-GB" dirty="0">
                <a:solidFill>
                  <a:schemeClr val="accent5">
                    <a:lumMod val="50000"/>
                  </a:schemeClr>
                </a:solidFill>
              </a:rPr>
              <a:t>What tech have you kept, what have you dropped and </a:t>
            </a:r>
            <a:r>
              <a:rPr lang="en-GB" b="1" dirty="0">
                <a:solidFill>
                  <a:schemeClr val="accent5">
                    <a:lumMod val="50000"/>
                  </a:schemeClr>
                </a:solidFill>
              </a:rPr>
              <a:t>why</a:t>
            </a:r>
            <a:r>
              <a:rPr lang="en-GB" dirty="0">
                <a:solidFill>
                  <a:schemeClr val="accent5">
                    <a:lumMod val="50000"/>
                  </a:schemeClr>
                </a:solidFill>
              </a:rPr>
              <a:t>?</a:t>
            </a:r>
          </a:p>
          <a:p>
            <a:pPr marL="342900" indent="-342900">
              <a:buFont typeface="+mj-lt"/>
              <a:buAutoNum type="arabicPeriod"/>
            </a:pPr>
            <a:r>
              <a:rPr lang="en-GB" dirty="0">
                <a:solidFill>
                  <a:schemeClr val="accent5">
                    <a:lumMod val="50000"/>
                  </a:schemeClr>
                </a:solidFill>
              </a:rPr>
              <a:t>What technology do you or your department currently use to support assessment in MFL?</a:t>
            </a:r>
          </a:p>
          <a:p>
            <a:pPr marL="342900" indent="-342900">
              <a:buFont typeface="+mj-lt"/>
              <a:buAutoNum type="arabicPeriod"/>
            </a:pPr>
            <a:r>
              <a:rPr lang="en-GB" dirty="0">
                <a:solidFill>
                  <a:schemeClr val="accent5">
                    <a:lumMod val="50000"/>
                  </a:schemeClr>
                </a:solidFill>
              </a:rPr>
              <a:t>Discuss and assess any assessment tools/apps/platforms in relation to the features on slide 3 and the TPACK model. What are the relative strengths and weaknesses? Refer to NCELP content and pedagogy.</a:t>
            </a:r>
          </a:p>
          <a:p>
            <a:pPr marL="342900" indent="-342900">
              <a:buFont typeface="+mj-lt"/>
              <a:buAutoNum type="arabicPeriod"/>
            </a:pPr>
            <a:r>
              <a:rPr lang="en-GB" dirty="0">
                <a:solidFill>
                  <a:schemeClr val="accent5">
                    <a:lumMod val="50000"/>
                  </a:schemeClr>
                </a:solidFill>
              </a:rPr>
              <a:t>Have you used any form creation tools? If so, which ones and in what ways or question types? What learning have you to share?</a:t>
            </a:r>
          </a:p>
          <a:p>
            <a:pPr marL="342900" indent="-342900">
              <a:buFont typeface="+mj-lt"/>
              <a:buAutoNum type="arabicPeriod"/>
            </a:pPr>
            <a:r>
              <a:rPr lang="en-GB" dirty="0">
                <a:solidFill>
                  <a:schemeClr val="accent5">
                    <a:lumMod val="50000"/>
                  </a:schemeClr>
                </a:solidFill>
              </a:rPr>
              <a:t>Summarise what you took from the article </a:t>
            </a:r>
            <a:r>
              <a:rPr lang="en-GB" dirty="0">
                <a:solidFill>
                  <a:schemeClr val="accent5">
                    <a:lumMod val="50000"/>
                  </a:schemeClr>
                </a:solidFill>
                <a:hlinkClick r:id="rId7"/>
              </a:rPr>
              <a:t>Technology-facilitated oral homework: leveraging technology to get students speaking outside the classroom</a:t>
            </a:r>
            <a:r>
              <a:rPr lang="en-GB" dirty="0">
                <a:solidFill>
                  <a:schemeClr val="accent5">
                    <a:lumMod val="50000"/>
                  </a:schemeClr>
                </a:solidFill>
              </a:rPr>
              <a:t>?</a:t>
            </a:r>
          </a:p>
          <a:p>
            <a:pPr marL="342900" indent="-342900">
              <a:buFont typeface="+mj-lt"/>
              <a:buAutoNum type="arabicPeriod"/>
            </a:pPr>
            <a:r>
              <a:rPr lang="en-GB" dirty="0">
                <a:solidFill>
                  <a:schemeClr val="accent5">
                    <a:lumMod val="50000"/>
                  </a:schemeClr>
                </a:solidFill>
              </a:rPr>
              <a:t>Have you run Technology Facilitated Oral Homework? If yes, what did you set and how?  If not yet, what would you try first or what might need to change for it to be feasible?</a:t>
            </a:r>
          </a:p>
          <a:p>
            <a:pPr marL="342900" indent="-342900">
              <a:buFont typeface="+mj-lt"/>
              <a:buAutoNum type="arabicPeriod"/>
            </a:pPr>
            <a:r>
              <a:rPr lang="en-GB" b="1" dirty="0">
                <a:solidFill>
                  <a:schemeClr val="accent5">
                    <a:lumMod val="50000"/>
                  </a:schemeClr>
                </a:solidFill>
              </a:rPr>
              <a:t>Commit!  </a:t>
            </a:r>
            <a:r>
              <a:rPr lang="en-GB" dirty="0">
                <a:solidFill>
                  <a:schemeClr val="accent5">
                    <a:lumMod val="50000"/>
                  </a:schemeClr>
                </a:solidFill>
              </a:rPr>
              <a:t>Set yourself one principled, specific target on developing your own use of technology for assessment in MFL.</a:t>
            </a:r>
          </a:p>
          <a:p>
            <a:endParaRPr lang="en-GB" dirty="0">
              <a:solidFill>
                <a:schemeClr val="accent5">
                  <a:lumMod val="50000"/>
                </a:schemeClr>
              </a:solidFill>
            </a:endParaRPr>
          </a:p>
          <a:p>
            <a:endParaRPr lang="en-GB" dirty="0">
              <a:solidFill>
                <a:schemeClr val="accent5">
                  <a:lumMod val="50000"/>
                </a:schemeClr>
              </a:solidFill>
            </a:endParaRPr>
          </a:p>
        </p:txBody>
      </p:sp>
      <p:sp>
        <p:nvSpPr>
          <p:cNvPr id="4" name="Rectangle 3">
            <a:extLst>
              <a:ext uri="{FF2B5EF4-FFF2-40B4-BE49-F238E27FC236}">
                <a16:creationId xmlns:a16="http://schemas.microsoft.com/office/drawing/2014/main" id="{EC8E2A02-F138-D745-B38D-1E4076A7C405}"/>
              </a:ext>
            </a:extLst>
          </p:cNvPr>
          <p:cNvSpPr/>
          <p:nvPr/>
        </p:nvSpPr>
        <p:spPr>
          <a:xfrm>
            <a:off x="82285" y="1433626"/>
            <a:ext cx="11595100" cy="369332"/>
          </a:xfrm>
          <a:prstGeom prst="rect">
            <a:avLst/>
          </a:prstGeom>
        </p:spPr>
        <p:txBody>
          <a:bodyPr wrap="square">
            <a:spAutoFit/>
          </a:bodyPr>
          <a:lstStyle/>
          <a:p>
            <a:r>
              <a:rPr lang="en-GB" dirty="0">
                <a:solidFill>
                  <a:schemeClr val="accent5">
                    <a:lumMod val="50000"/>
                  </a:schemeClr>
                </a:solidFill>
              </a:rPr>
              <a:t>Consider these questions individually and be prepared to discuss and share your answers at your TRG.</a:t>
            </a:r>
          </a:p>
        </p:txBody>
      </p:sp>
      <p:pic>
        <p:nvPicPr>
          <p:cNvPr id="10" name="Audio 9">
            <a:hlinkClick r:id="" action="ppaction://media"/>
            <a:extLst>
              <a:ext uri="{FF2B5EF4-FFF2-40B4-BE49-F238E27FC236}">
                <a16:creationId xmlns:a16="http://schemas.microsoft.com/office/drawing/2014/main" id="{93742130-730C-7B49-A5A7-C301ECE8482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343780998"/>
      </p:ext>
    </p:extLst>
  </p:cSld>
  <p:clrMapOvr>
    <a:masterClrMapping/>
  </p:clrMapOvr>
  <mc:AlternateContent xmlns:mc="http://schemas.openxmlformats.org/markup-compatibility/2006" xmlns:p14="http://schemas.microsoft.com/office/powerpoint/2010/main">
    <mc:Choice Requires="p14">
      <p:transition spd="slow" p14:dur="2000" advTm="51930"/>
    </mc:Choice>
    <mc:Fallback xmlns="">
      <p:transition spd="slow" advTm="5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References</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2">
            <a:extLst>
              <a:ext uri="{FF2B5EF4-FFF2-40B4-BE49-F238E27FC236}">
                <a16:creationId xmlns:a16="http://schemas.microsoft.com/office/drawing/2014/main" id="{02155516-4C85-894C-97B1-F53ED161884A}"/>
              </a:ext>
            </a:extLst>
          </p:cNvPr>
          <p:cNvSpPr>
            <a:spLocks noGrp="1"/>
          </p:cNvSpPr>
          <p:nvPr>
            <p:ph idx="1"/>
          </p:nvPr>
        </p:nvSpPr>
        <p:spPr>
          <a:xfrm>
            <a:off x="300038" y="1622426"/>
            <a:ext cx="11053762" cy="4554537"/>
          </a:xfrm>
        </p:spPr>
        <p:txBody>
          <a:bodyPr>
            <a:normAutofit/>
          </a:bodyPr>
          <a:lstStyle/>
          <a:p>
            <a:r>
              <a:rPr lang="en-GB" sz="1600" dirty="0"/>
              <a:t>Picardo, J. (2017). Using Technology in the Classroom. London: Bloomsbury.</a:t>
            </a:r>
          </a:p>
          <a:p>
            <a:r>
              <a:rPr lang="en-GB" sz="1600" dirty="0"/>
              <a:t>Shanks, David. (2021). Technology-facilitated oral homework: leveraging technology to get students speaking outside the classroom. In </a:t>
            </a:r>
            <a:r>
              <a:rPr lang="en-GB" sz="1600" dirty="0" err="1"/>
              <a:t>Beaven</a:t>
            </a:r>
            <a:r>
              <a:rPr lang="en-GB" sz="1600" dirty="0"/>
              <a:t>, </a:t>
            </a:r>
            <a:r>
              <a:rPr lang="en-GB" sz="1600" dirty="0" err="1"/>
              <a:t>Tita</a:t>
            </a:r>
            <a:r>
              <a:rPr lang="en-GB" sz="1600" dirty="0"/>
              <a:t>; </a:t>
            </a:r>
            <a:r>
              <a:rPr lang="en-GB" sz="1600" dirty="0" err="1"/>
              <a:t>Rosell</a:t>
            </a:r>
            <a:r>
              <a:rPr lang="en-GB" sz="1600" dirty="0"/>
              <a:t>-Aguilar, Fernando (Eds), </a:t>
            </a:r>
            <a:r>
              <a:rPr lang="en-GB" sz="1600" i="1" dirty="0"/>
              <a:t>Innovative language pedagogy report</a:t>
            </a:r>
            <a:r>
              <a:rPr lang="en-GB" sz="1600" dirty="0"/>
              <a:t> (pp. 69-75). Research-</a:t>
            </a:r>
            <a:r>
              <a:rPr lang="en-GB" sz="1600" dirty="0" err="1"/>
              <a:t>publishing.net</a:t>
            </a:r>
            <a:r>
              <a:rPr lang="en-GB" sz="1600" dirty="0"/>
              <a:t>. </a:t>
            </a:r>
            <a:r>
              <a:rPr lang="en-GB" sz="1600" dirty="0">
                <a:hlinkClick r:id="rId4"/>
              </a:rPr>
              <a:t>https://doi.org/10.14705/rpnet.2021.50.1238</a:t>
            </a:r>
            <a:r>
              <a:rPr lang="en-GB" sz="1600" dirty="0"/>
              <a:t> </a:t>
            </a:r>
          </a:p>
          <a:p>
            <a:r>
              <a:rPr lang="en-GB" sz="1600" dirty="0"/>
              <a:t>TPACK. (2012). TPACK Explained: The Seven Components of TPACK. Retrieved from </a:t>
            </a:r>
            <a:r>
              <a:rPr lang="en-GB" sz="1600" dirty="0">
                <a:hlinkClick r:id="rId5"/>
              </a:rPr>
              <a:t>http://tpack.org</a:t>
            </a:r>
            <a:endParaRPr lang="en-GB" sz="1600" dirty="0"/>
          </a:p>
          <a:p>
            <a:r>
              <a:rPr lang="en-GB" sz="1600" dirty="0" err="1"/>
              <a:t>Wiliam</a:t>
            </a:r>
            <a:r>
              <a:rPr lang="en-GB" sz="1600" dirty="0"/>
              <a:t>, D. [@</a:t>
            </a:r>
            <a:r>
              <a:rPr lang="en-GB" sz="1600" dirty="0" err="1"/>
              <a:t>dylanwiliam</a:t>
            </a:r>
            <a:r>
              <a:rPr lang="en-GB" sz="1600" dirty="0"/>
              <a:t>]. (2019, June 16).  Cross-sectional analyses of PISA and NAEP data suggest little or no overall relationship between technology use and student achievement: </a:t>
            </a:r>
            <a:r>
              <a:rPr lang="en-GB" sz="1600" dirty="0">
                <a:hlinkClick r:id="rId6"/>
              </a:rPr>
              <a:t>http://bit.ly/2RhROeD</a:t>
            </a:r>
            <a:r>
              <a:rPr lang="en-GB" sz="1600" dirty="0"/>
              <a:t>. We need to stop asking "Does technology help?" and start asking "When does technology help? [Tweet]. Twitter. </a:t>
            </a:r>
            <a:r>
              <a:rPr lang="en-GB" sz="1600" dirty="0">
                <a:hlinkClick r:id="rId7"/>
              </a:rPr>
              <a:t>https://twitter.com/dylanwiliam/status/1140060627580399621?s=20</a:t>
            </a:r>
            <a:r>
              <a:rPr lang="en-GB" sz="1600" dirty="0"/>
              <a:t>  </a:t>
            </a:r>
          </a:p>
        </p:txBody>
      </p:sp>
    </p:spTree>
    <p:extLst>
      <p:ext uri="{BB962C8B-B14F-4D97-AF65-F5344CB8AC3E}">
        <p14:creationId xmlns:p14="http://schemas.microsoft.com/office/powerpoint/2010/main" val="68398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Venn diagram of technological, pedagogical, and content knowledge">
            <a:extLst>
              <a:ext uri="{FF2B5EF4-FFF2-40B4-BE49-F238E27FC236}">
                <a16:creationId xmlns:a16="http://schemas.microsoft.com/office/drawing/2014/main" id="{77C98930-D7C1-4548-8B98-B8B0A113BD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4197" y="2880956"/>
            <a:ext cx="3151233" cy="31512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Using technology – the bigger picture</a:t>
            </a:r>
          </a:p>
        </p:txBody>
      </p:sp>
      <p:sp>
        <p:nvSpPr>
          <p:cNvPr id="6" name="TextBox 5">
            <a:extLst>
              <a:ext uri="{FF2B5EF4-FFF2-40B4-BE49-F238E27FC236}">
                <a16:creationId xmlns:a16="http://schemas.microsoft.com/office/drawing/2014/main" id="{EF8CDABB-FE34-9B40-A7AC-9470E22856BF}"/>
              </a:ext>
            </a:extLst>
          </p:cNvPr>
          <p:cNvSpPr txBox="1"/>
          <p:nvPr/>
        </p:nvSpPr>
        <p:spPr>
          <a:xfrm>
            <a:off x="117992" y="5385858"/>
            <a:ext cx="11828224" cy="1138773"/>
          </a:xfrm>
          <a:prstGeom prst="rect">
            <a:avLst/>
          </a:prstGeom>
          <a:noFill/>
        </p:spPr>
        <p:txBody>
          <a:bodyPr wrap="square" rtlCol="0">
            <a:spAutoFit/>
          </a:bodyPr>
          <a:lstStyle/>
          <a:p>
            <a:r>
              <a:rPr lang="en-GB" sz="1600" u="sng" dirty="0">
                <a:hlinkClick r:id="rId8" tooltip="Computer Assisted Language Learning (CALL) and Vocabulary - Hub Day Webinar, 3 July 2020"/>
              </a:rPr>
              <a:t>Computer Assisted Language Learning (CALL) - Hub Day Webinar, 3 July 2020</a:t>
            </a:r>
            <a:r>
              <a:rPr lang="en-GB" sz="1600" dirty="0"/>
              <a:t>. </a:t>
            </a:r>
            <a:r>
              <a:rPr lang="en-GB" sz="1600" dirty="0">
                <a:hlinkClick r:id="rId9"/>
              </a:rPr>
              <a:t>Video</a:t>
            </a:r>
            <a:endParaRPr lang="en-GB" sz="1600" dirty="0"/>
          </a:p>
          <a:p>
            <a:r>
              <a:rPr lang="en-US" sz="1600" dirty="0">
                <a:solidFill>
                  <a:schemeClr val="accent5">
                    <a:lumMod val="50000"/>
                  </a:schemeClr>
                </a:solidFill>
                <a:hlinkClick r:id="rId10"/>
              </a:rPr>
              <a:t>CALL TRG (Teacher Research Group)</a:t>
            </a:r>
            <a:endParaRPr lang="en-US" sz="2000" dirty="0">
              <a:solidFill>
                <a:schemeClr val="accent5">
                  <a:lumMod val="50000"/>
                </a:schemeClr>
              </a:solidFill>
            </a:endParaRPr>
          </a:p>
          <a:p>
            <a:r>
              <a:rPr lang="en-GB" sz="1600" dirty="0">
                <a:hlinkClick r:id="rId11"/>
              </a:rPr>
              <a:t>Schemes of Work and Computer Assisted Language Learning (CALL), 20 Nov 2020</a:t>
            </a:r>
            <a:r>
              <a:rPr lang="en-GB" sz="1600" dirty="0"/>
              <a:t>. </a:t>
            </a:r>
            <a:r>
              <a:rPr lang="en-GB" sz="1600" dirty="0">
                <a:hlinkClick r:id="rId12"/>
              </a:rPr>
              <a:t>Video</a:t>
            </a:r>
            <a:endParaRPr lang="en-US" sz="2000" dirty="0">
              <a:solidFill>
                <a:schemeClr val="accent5">
                  <a:lumMod val="50000"/>
                </a:schemeClr>
              </a:solidFill>
            </a:endParaRPr>
          </a:p>
          <a:p>
            <a:pPr marL="342900" indent="-342900">
              <a:buFont typeface="Arial" panose="020B0604020202020204" pitchFamily="34" charset="0"/>
              <a:buChar char="•"/>
            </a:pPr>
            <a:endParaRPr lang="en-US" sz="2000" dirty="0">
              <a:solidFill>
                <a:schemeClr val="accent5">
                  <a:lumMod val="50000"/>
                </a:schemeClr>
              </a:solidFill>
            </a:endParaRPr>
          </a:p>
        </p:txBody>
      </p:sp>
      <p:sp>
        <p:nvSpPr>
          <p:cNvPr id="9" name="TextBox 8">
            <a:extLst>
              <a:ext uri="{FF2B5EF4-FFF2-40B4-BE49-F238E27FC236}">
                <a16:creationId xmlns:a16="http://schemas.microsoft.com/office/drawing/2014/main" id="{7DDDB3C4-28FC-3348-98FE-18BE1521F962}"/>
              </a:ext>
            </a:extLst>
          </p:cNvPr>
          <p:cNvSpPr txBox="1"/>
          <p:nvPr/>
        </p:nvSpPr>
        <p:spPr>
          <a:xfrm>
            <a:off x="243866" y="1460854"/>
            <a:ext cx="11702350" cy="1477328"/>
          </a:xfrm>
          <a:prstGeom prst="rect">
            <a:avLst/>
          </a:prstGeom>
          <a:noFill/>
        </p:spPr>
        <p:txBody>
          <a:bodyPr wrap="square" rtlCol="0">
            <a:spAutoFit/>
          </a:bodyPr>
          <a:lstStyle/>
          <a:p>
            <a:endParaRPr lang="en-GB" dirty="0">
              <a:solidFill>
                <a:srgbClr val="115076"/>
              </a:solidFill>
            </a:endParaRPr>
          </a:p>
          <a:p>
            <a:pPr marL="457200" indent="-457200">
              <a:buFont typeface="Arial" panose="020B0604020202020204" pitchFamily="34" charset="0"/>
              <a:buChar char="•"/>
            </a:pPr>
            <a:r>
              <a:rPr lang="en-GB" dirty="0">
                <a:solidFill>
                  <a:srgbClr val="115076"/>
                </a:solidFill>
              </a:rPr>
              <a:t>It improves and streamlines processes, facilitating the completion of tasks more effectively and easily. (Picardo, 2017) </a:t>
            </a:r>
          </a:p>
          <a:p>
            <a:pPr marL="457200" indent="-457200">
              <a:buFont typeface="Arial" panose="020B0604020202020204" pitchFamily="34" charset="0"/>
              <a:buChar char="•"/>
            </a:pPr>
            <a:r>
              <a:rPr lang="en-GB" dirty="0">
                <a:solidFill>
                  <a:srgbClr val="115076"/>
                </a:solidFill>
              </a:rPr>
              <a:t>It allows us to do things that would be inconceivable without the use of technology. (Picardo, 2017) </a:t>
            </a:r>
          </a:p>
          <a:p>
            <a:pPr marL="457200" indent="-457200">
              <a:buFont typeface="Arial" panose="020B0604020202020204" pitchFamily="34" charset="0"/>
              <a:buChar char="•"/>
            </a:pPr>
            <a:endParaRPr lang="en-GB" dirty="0">
              <a:solidFill>
                <a:srgbClr val="115076"/>
              </a:solidFill>
            </a:endParaRPr>
          </a:p>
        </p:txBody>
      </p:sp>
      <p:sp>
        <p:nvSpPr>
          <p:cNvPr id="7" name="Rectangle 6">
            <a:extLst>
              <a:ext uri="{FF2B5EF4-FFF2-40B4-BE49-F238E27FC236}">
                <a16:creationId xmlns:a16="http://schemas.microsoft.com/office/drawing/2014/main" id="{42A9E69A-AD48-B64C-A3DB-06F81F991D74}"/>
              </a:ext>
            </a:extLst>
          </p:cNvPr>
          <p:cNvSpPr/>
          <p:nvPr/>
        </p:nvSpPr>
        <p:spPr>
          <a:xfrm>
            <a:off x="243866" y="2625741"/>
            <a:ext cx="8256667" cy="3139321"/>
          </a:xfrm>
          <a:prstGeom prst="rect">
            <a:avLst/>
          </a:prstGeom>
        </p:spPr>
        <p:txBody>
          <a:bodyPr wrap="square">
            <a:spAutoFit/>
          </a:bodyPr>
          <a:lstStyle/>
          <a:p>
            <a:pPr marL="285750" indent="-285750">
              <a:buFont typeface="Arial" panose="020B0604020202020204" pitchFamily="34" charset="0"/>
              <a:buChar char="•"/>
            </a:pPr>
            <a:r>
              <a:rPr lang="en-GB" dirty="0">
                <a:solidFill>
                  <a:srgbClr val="115076"/>
                </a:solidFill>
              </a:rPr>
              <a:t>...stop asking "Does technology help?" and start asking "When does technology help? (</a:t>
            </a:r>
            <a:r>
              <a:rPr lang="en-GB" dirty="0" err="1">
                <a:solidFill>
                  <a:srgbClr val="115076"/>
                </a:solidFill>
              </a:rPr>
              <a:t>Wiliam</a:t>
            </a:r>
            <a:r>
              <a:rPr lang="en-GB" dirty="0">
                <a:solidFill>
                  <a:srgbClr val="115076"/>
                </a:solidFill>
              </a:rPr>
              <a:t>, 2019)</a:t>
            </a:r>
          </a:p>
          <a:p>
            <a:pPr marL="285750" indent="-285750">
              <a:buFont typeface="Arial" panose="020B0604020202020204" pitchFamily="34" charset="0"/>
              <a:buChar char="•"/>
            </a:pPr>
            <a:r>
              <a:rPr lang="en-GB" dirty="0">
                <a:solidFill>
                  <a:srgbClr val="115076"/>
                </a:solidFill>
              </a:rPr>
              <a:t>There are </a:t>
            </a:r>
            <a:r>
              <a:rPr lang="en-GB" b="1" dirty="0">
                <a:solidFill>
                  <a:srgbClr val="115076"/>
                </a:solidFill>
              </a:rPr>
              <a:t>many</a:t>
            </a:r>
            <a:r>
              <a:rPr lang="en-GB" dirty="0">
                <a:solidFill>
                  <a:srgbClr val="115076"/>
                </a:solidFill>
              </a:rPr>
              <a:t> </a:t>
            </a:r>
            <a:r>
              <a:rPr lang="en-GB" b="1" dirty="0">
                <a:solidFill>
                  <a:srgbClr val="115076"/>
                </a:solidFill>
              </a:rPr>
              <a:t>potential</a:t>
            </a:r>
            <a:r>
              <a:rPr lang="en-GB" dirty="0">
                <a:solidFill>
                  <a:srgbClr val="115076"/>
                </a:solidFill>
              </a:rPr>
              <a:t> </a:t>
            </a:r>
            <a:r>
              <a:rPr lang="en-GB" b="1" dirty="0">
                <a:solidFill>
                  <a:srgbClr val="115076"/>
                </a:solidFill>
              </a:rPr>
              <a:t>benefits</a:t>
            </a:r>
            <a:r>
              <a:rPr lang="en-GB" dirty="0">
                <a:solidFill>
                  <a:srgbClr val="115076"/>
                </a:solidFill>
              </a:rPr>
              <a:t> of tech for language learning</a:t>
            </a:r>
          </a:p>
          <a:p>
            <a:pPr marL="285750" indent="-285750">
              <a:buFont typeface="Arial" panose="020B0604020202020204" pitchFamily="34" charset="0"/>
              <a:buChar char="•"/>
            </a:pPr>
            <a:r>
              <a:rPr lang="en-GB" dirty="0">
                <a:solidFill>
                  <a:srgbClr val="115076"/>
                </a:solidFill>
              </a:rPr>
              <a:t>Be mindful of the latest shiny new app</a:t>
            </a:r>
          </a:p>
          <a:p>
            <a:pPr marL="285750" indent="-285750">
              <a:buFont typeface="Arial" panose="020B0604020202020204" pitchFamily="34" charset="0"/>
              <a:buChar char="•"/>
            </a:pPr>
            <a:r>
              <a:rPr lang="en-GB" dirty="0">
                <a:solidFill>
                  <a:srgbClr val="115076"/>
                </a:solidFill>
              </a:rPr>
              <a:t>Consider the interplay between the tech, the pedagogy and content? (TPACK, 2012)</a:t>
            </a:r>
          </a:p>
          <a:p>
            <a:pPr marL="285750" indent="-285750">
              <a:buFont typeface="Arial" panose="020B0604020202020204" pitchFamily="34" charset="0"/>
              <a:buChar char="•"/>
            </a:pPr>
            <a:r>
              <a:rPr lang="en-GB" dirty="0">
                <a:solidFill>
                  <a:srgbClr val="115076"/>
                </a:solidFill>
              </a:rPr>
              <a:t>Cost-benefit?</a:t>
            </a:r>
          </a:p>
          <a:p>
            <a:pPr marL="285750" indent="-285750">
              <a:buFont typeface="Arial" panose="020B0604020202020204" pitchFamily="34" charset="0"/>
              <a:buChar char="•"/>
            </a:pPr>
            <a:r>
              <a:rPr lang="en-GB" dirty="0">
                <a:solidFill>
                  <a:srgbClr val="115076"/>
                </a:solidFill>
              </a:rPr>
              <a:t>Digital equity?</a:t>
            </a:r>
          </a:p>
          <a:p>
            <a:pPr marL="285750" indent="-285750">
              <a:buFont typeface="Arial" panose="020B0604020202020204" pitchFamily="34" charset="0"/>
              <a:buChar char="•"/>
            </a:pPr>
            <a:r>
              <a:rPr lang="en-GB" dirty="0">
                <a:solidFill>
                  <a:srgbClr val="115076"/>
                </a:solidFill>
              </a:rPr>
              <a:t>Silver linings of remote teaching and learning due to pandemic?</a:t>
            </a:r>
          </a:p>
          <a:p>
            <a:pPr marL="285750" indent="-285750">
              <a:buFont typeface="Arial" panose="020B0604020202020204" pitchFamily="34" charset="0"/>
              <a:buChar char="•"/>
            </a:pPr>
            <a:endParaRPr lang="en-GB" dirty="0">
              <a:solidFill>
                <a:srgbClr val="115076"/>
              </a:solidFill>
            </a:endParaRPr>
          </a:p>
          <a:p>
            <a:pPr marL="285750" indent="-285750">
              <a:buFont typeface="Arial" panose="020B0604020202020204" pitchFamily="34" charset="0"/>
              <a:buChar char="•"/>
            </a:pPr>
            <a:endParaRPr lang="en-US" dirty="0">
              <a:solidFill>
                <a:srgbClr val="115076"/>
              </a:solidFill>
            </a:endParaRPr>
          </a:p>
        </p:txBody>
      </p:sp>
      <p:pic>
        <p:nvPicPr>
          <p:cNvPr id="4" name="Graphic 3" descr="Head with gears">
            <a:extLst>
              <a:ext uri="{FF2B5EF4-FFF2-40B4-BE49-F238E27FC236}">
                <a16:creationId xmlns:a16="http://schemas.microsoft.com/office/drawing/2014/main" id="{F447EAFB-F4B8-431F-BFAF-0F160E6D270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20653" y="212275"/>
            <a:ext cx="1325563" cy="1325563"/>
          </a:xfrm>
          <a:prstGeom prst="rect">
            <a:avLst/>
          </a:prstGeom>
        </p:spPr>
      </p:pic>
      <p:pic>
        <p:nvPicPr>
          <p:cNvPr id="18" name="Audio 17">
            <a:hlinkClick r:id="" action="ppaction://media"/>
            <a:extLst>
              <a:ext uri="{FF2B5EF4-FFF2-40B4-BE49-F238E27FC236}">
                <a16:creationId xmlns:a16="http://schemas.microsoft.com/office/drawing/2014/main" id="{244F2C27-A59B-9149-AB3A-AB7227D8C75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70643013"/>
      </p:ext>
    </p:extLst>
  </p:cSld>
  <p:clrMapOvr>
    <a:masterClrMapping/>
  </p:clrMapOvr>
  <mc:AlternateContent xmlns:mc="http://schemas.openxmlformats.org/markup-compatibility/2006" xmlns:p14="http://schemas.microsoft.com/office/powerpoint/2010/main">
    <mc:Choice Requires="p14">
      <p:transition spd="slow" p14:dur="2000" advTm="206433"/>
    </mc:Choice>
    <mc:Fallback xmlns="">
      <p:transition spd="slow" advTm="206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9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8"/>
                </p:tgtEl>
              </p:cMediaNode>
            </p:audio>
          </p:childTnLst>
        </p:cTn>
      </p:par>
    </p:tnLst>
    <p:bldLst>
      <p:bldP spid="6" grpId="0"/>
      <p:bldP spid="9" grpId="0" uiExpand="1" build="p" bldLvl="5"/>
      <p:bldP spid="7" grpId="0" uiExpand="1"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What might we look for?</a:t>
            </a:r>
          </a:p>
        </p:txBody>
      </p:sp>
      <p:sp>
        <p:nvSpPr>
          <p:cNvPr id="6" name="TextBox 5">
            <a:extLst>
              <a:ext uri="{FF2B5EF4-FFF2-40B4-BE49-F238E27FC236}">
                <a16:creationId xmlns:a16="http://schemas.microsoft.com/office/drawing/2014/main" id="{EF8CDABB-FE34-9B40-A7AC-9470E22856BF}"/>
              </a:ext>
            </a:extLst>
          </p:cNvPr>
          <p:cNvSpPr txBox="1"/>
          <p:nvPr/>
        </p:nvSpPr>
        <p:spPr>
          <a:xfrm>
            <a:off x="706130" y="534045"/>
            <a:ext cx="8761759" cy="1200329"/>
          </a:xfrm>
          <a:prstGeom prst="rect">
            <a:avLst/>
          </a:prstGeom>
          <a:noFill/>
        </p:spPr>
        <p:txBody>
          <a:bodyPr wrap="square" rtlCol="0">
            <a:spAutoFit/>
          </a:bodyPr>
          <a:lstStyle/>
          <a:p>
            <a:pPr algn="ctr"/>
            <a:r>
              <a:rPr lang="en-GB" sz="2400" dirty="0">
                <a:solidFill>
                  <a:srgbClr val="115076"/>
                </a:solidFill>
              </a:rPr>
              <a:t>What might we consider when assessing the suitability of digital tools </a:t>
            </a:r>
            <a:r>
              <a:rPr lang="en-GB" sz="2400" b="1" dirty="0">
                <a:solidFill>
                  <a:srgbClr val="115076"/>
                </a:solidFill>
              </a:rPr>
              <a:t>for assessment </a:t>
            </a:r>
            <a:r>
              <a:rPr lang="en-GB" sz="2400" dirty="0">
                <a:solidFill>
                  <a:srgbClr val="115076"/>
                </a:solidFill>
              </a:rPr>
              <a:t>in language learning?</a:t>
            </a:r>
          </a:p>
          <a:p>
            <a:pPr algn="ctr"/>
            <a:endParaRPr lang="en-GB" sz="2400" dirty="0">
              <a:solidFill>
                <a:srgbClr val="115076"/>
              </a:solidFill>
            </a:endParaRPr>
          </a:p>
        </p:txBody>
      </p:sp>
      <p:grpSp>
        <p:nvGrpSpPr>
          <p:cNvPr id="7" name="Group 6">
            <a:extLst>
              <a:ext uri="{FF2B5EF4-FFF2-40B4-BE49-F238E27FC236}">
                <a16:creationId xmlns:a16="http://schemas.microsoft.com/office/drawing/2014/main" id="{507AF33D-3100-DD49-9974-B8909B5CB12F}"/>
              </a:ext>
            </a:extLst>
          </p:cNvPr>
          <p:cNvGrpSpPr/>
          <p:nvPr/>
        </p:nvGrpSpPr>
        <p:grpSpPr>
          <a:xfrm>
            <a:off x="9803903" y="197784"/>
            <a:ext cx="1872850" cy="1872850"/>
            <a:chOff x="9607950" y="-128034"/>
            <a:chExt cx="1872850" cy="1872850"/>
          </a:xfrm>
        </p:grpSpPr>
        <p:pic>
          <p:nvPicPr>
            <p:cNvPr id="4" name="Graphic 3" descr="Magnifying glass with solid fill">
              <a:extLst>
                <a:ext uri="{FF2B5EF4-FFF2-40B4-BE49-F238E27FC236}">
                  <a16:creationId xmlns:a16="http://schemas.microsoft.com/office/drawing/2014/main" id="{9A6BF67E-71B0-C643-BA47-3C9B45EF8C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07950" y="-128034"/>
              <a:ext cx="1872850" cy="1872850"/>
            </a:xfrm>
            <a:prstGeom prst="rect">
              <a:avLst/>
            </a:prstGeom>
          </p:spPr>
        </p:pic>
        <p:sp>
          <p:nvSpPr>
            <p:cNvPr id="8" name="Title 1">
              <a:extLst>
                <a:ext uri="{FF2B5EF4-FFF2-40B4-BE49-F238E27FC236}">
                  <a16:creationId xmlns:a16="http://schemas.microsoft.com/office/drawing/2014/main" id="{3ECA2DDE-5DC6-CE4A-A8AF-075E7590E27E}"/>
                </a:ext>
              </a:extLst>
            </p:cNvPr>
            <p:cNvSpPr txBox="1">
              <a:spLocks/>
            </p:cNvSpPr>
            <p:nvPr/>
          </p:nvSpPr>
          <p:spPr>
            <a:xfrm>
              <a:off x="9842595" y="536102"/>
              <a:ext cx="1094913" cy="218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200" b="1" dirty="0">
                  <a:solidFill>
                    <a:srgbClr val="E36800"/>
                  </a:solidFill>
                </a:rPr>
                <a:t>Assessment</a:t>
              </a:r>
            </a:p>
          </p:txBody>
        </p:sp>
      </p:grpSp>
      <p:sp>
        <p:nvSpPr>
          <p:cNvPr id="3" name="Oval 2">
            <a:extLst>
              <a:ext uri="{FF2B5EF4-FFF2-40B4-BE49-F238E27FC236}">
                <a16:creationId xmlns:a16="http://schemas.microsoft.com/office/drawing/2014/main" id="{42F30688-56C7-2E4D-A4A5-18D773C18750}"/>
              </a:ext>
            </a:extLst>
          </p:cNvPr>
          <p:cNvSpPr/>
          <p:nvPr/>
        </p:nvSpPr>
        <p:spPr>
          <a:xfrm>
            <a:off x="4330790" y="1807054"/>
            <a:ext cx="2552798" cy="1228584"/>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Question, response and activity types?</a:t>
            </a:r>
          </a:p>
        </p:txBody>
      </p:sp>
      <p:sp>
        <p:nvSpPr>
          <p:cNvPr id="9" name="Oval 8">
            <a:extLst>
              <a:ext uri="{FF2B5EF4-FFF2-40B4-BE49-F238E27FC236}">
                <a16:creationId xmlns:a16="http://schemas.microsoft.com/office/drawing/2014/main" id="{6EFE6E66-EED4-A94D-8DC0-011218B896AD}"/>
              </a:ext>
            </a:extLst>
          </p:cNvPr>
          <p:cNvSpPr/>
          <p:nvPr/>
        </p:nvSpPr>
        <p:spPr>
          <a:xfrm>
            <a:off x="1390602" y="3564085"/>
            <a:ext cx="2625352" cy="1058759"/>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Item creation and </a:t>
            </a:r>
            <a:r>
              <a:rPr lang="en-US" dirty="0" err="1"/>
              <a:t>organisation</a:t>
            </a:r>
            <a:r>
              <a:rPr lang="en-US" dirty="0"/>
              <a:t>?</a:t>
            </a:r>
          </a:p>
        </p:txBody>
      </p:sp>
      <p:sp>
        <p:nvSpPr>
          <p:cNvPr id="10" name="Oval 9">
            <a:extLst>
              <a:ext uri="{FF2B5EF4-FFF2-40B4-BE49-F238E27FC236}">
                <a16:creationId xmlns:a16="http://schemas.microsoft.com/office/drawing/2014/main" id="{8A7AEE34-C679-B441-ADA7-BB3C515CFC10}"/>
              </a:ext>
            </a:extLst>
          </p:cNvPr>
          <p:cNvSpPr/>
          <p:nvPr/>
        </p:nvSpPr>
        <p:spPr>
          <a:xfrm>
            <a:off x="8176048" y="3602978"/>
            <a:ext cx="2084233" cy="1058759"/>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a:t>
            </a:r>
          </a:p>
        </p:txBody>
      </p:sp>
      <p:sp>
        <p:nvSpPr>
          <p:cNvPr id="11" name="Oval 10">
            <a:extLst>
              <a:ext uri="{FF2B5EF4-FFF2-40B4-BE49-F238E27FC236}">
                <a16:creationId xmlns:a16="http://schemas.microsoft.com/office/drawing/2014/main" id="{B213D379-9E46-AD45-A094-97026E5BC9B5}"/>
              </a:ext>
            </a:extLst>
          </p:cNvPr>
          <p:cNvSpPr/>
          <p:nvPr/>
        </p:nvSpPr>
        <p:spPr>
          <a:xfrm>
            <a:off x="443400" y="5201941"/>
            <a:ext cx="2358298" cy="864060"/>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a:t>
            </a:r>
            <a:br>
              <a:rPr lang="en-US" dirty="0"/>
            </a:br>
            <a:r>
              <a:rPr lang="en-US" dirty="0"/>
              <a:t>experience?</a:t>
            </a:r>
          </a:p>
        </p:txBody>
      </p:sp>
      <p:sp>
        <p:nvSpPr>
          <p:cNvPr id="12" name="Oval 11">
            <a:extLst>
              <a:ext uri="{FF2B5EF4-FFF2-40B4-BE49-F238E27FC236}">
                <a16:creationId xmlns:a16="http://schemas.microsoft.com/office/drawing/2014/main" id="{B8793C7D-05FA-E94B-96B4-1E410CF0339D}"/>
              </a:ext>
            </a:extLst>
          </p:cNvPr>
          <p:cNvSpPr/>
          <p:nvPr/>
        </p:nvSpPr>
        <p:spPr>
          <a:xfrm>
            <a:off x="3432399" y="5267971"/>
            <a:ext cx="2552798" cy="864059"/>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Engagement?</a:t>
            </a:r>
          </a:p>
        </p:txBody>
      </p:sp>
      <p:sp>
        <p:nvSpPr>
          <p:cNvPr id="13" name="Oval 12">
            <a:extLst>
              <a:ext uri="{FF2B5EF4-FFF2-40B4-BE49-F238E27FC236}">
                <a16:creationId xmlns:a16="http://schemas.microsoft.com/office/drawing/2014/main" id="{447CF5B9-41A4-F24D-B090-68C4E0FD415B}"/>
              </a:ext>
            </a:extLst>
          </p:cNvPr>
          <p:cNvSpPr/>
          <p:nvPr/>
        </p:nvSpPr>
        <p:spPr>
          <a:xfrm>
            <a:off x="6615898" y="5154525"/>
            <a:ext cx="2386940" cy="988227"/>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Tech and access?</a:t>
            </a:r>
          </a:p>
        </p:txBody>
      </p:sp>
      <p:sp>
        <p:nvSpPr>
          <p:cNvPr id="14" name="Oval 13">
            <a:extLst>
              <a:ext uri="{FF2B5EF4-FFF2-40B4-BE49-F238E27FC236}">
                <a16:creationId xmlns:a16="http://schemas.microsoft.com/office/drawing/2014/main" id="{29674C84-C8E4-794B-A354-E2C0BE9703F5}"/>
              </a:ext>
            </a:extLst>
          </p:cNvPr>
          <p:cNvSpPr/>
          <p:nvPr/>
        </p:nvSpPr>
        <p:spPr>
          <a:xfrm>
            <a:off x="4991269" y="3564085"/>
            <a:ext cx="2084233" cy="1058758"/>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Feedback?</a:t>
            </a:r>
          </a:p>
        </p:txBody>
      </p:sp>
      <p:sp>
        <p:nvSpPr>
          <p:cNvPr id="15" name="Oval 14">
            <a:extLst>
              <a:ext uri="{FF2B5EF4-FFF2-40B4-BE49-F238E27FC236}">
                <a16:creationId xmlns:a16="http://schemas.microsoft.com/office/drawing/2014/main" id="{BB421462-1285-FF40-BAFE-340D3FE35EF3}"/>
              </a:ext>
            </a:extLst>
          </p:cNvPr>
          <p:cNvSpPr/>
          <p:nvPr/>
        </p:nvSpPr>
        <p:spPr>
          <a:xfrm>
            <a:off x="9765622" y="5178948"/>
            <a:ext cx="1949411" cy="910046"/>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a:t>
            </a:r>
          </a:p>
        </p:txBody>
      </p:sp>
      <p:sp>
        <p:nvSpPr>
          <p:cNvPr id="18" name="Oval 17">
            <a:extLst>
              <a:ext uri="{FF2B5EF4-FFF2-40B4-BE49-F238E27FC236}">
                <a16:creationId xmlns:a16="http://schemas.microsoft.com/office/drawing/2014/main" id="{8A490F3A-976B-AB48-BD81-918148F61940}"/>
              </a:ext>
            </a:extLst>
          </p:cNvPr>
          <p:cNvSpPr/>
          <p:nvPr/>
        </p:nvSpPr>
        <p:spPr>
          <a:xfrm>
            <a:off x="719090" y="1811420"/>
            <a:ext cx="2625517" cy="1228584"/>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Synchronous </a:t>
            </a:r>
            <a:br>
              <a:rPr lang="en-US" dirty="0"/>
            </a:br>
            <a:r>
              <a:rPr lang="en-US" dirty="0"/>
              <a:t>or asynchronous?</a:t>
            </a:r>
          </a:p>
        </p:txBody>
      </p:sp>
      <p:sp>
        <p:nvSpPr>
          <p:cNvPr id="17" name="Oval 16">
            <a:extLst>
              <a:ext uri="{FF2B5EF4-FFF2-40B4-BE49-F238E27FC236}">
                <a16:creationId xmlns:a16="http://schemas.microsoft.com/office/drawing/2014/main" id="{6A06B830-47C5-BD49-BC51-465A5F2FF89C}"/>
              </a:ext>
            </a:extLst>
          </p:cNvPr>
          <p:cNvSpPr/>
          <p:nvPr/>
        </p:nvSpPr>
        <p:spPr>
          <a:xfrm>
            <a:off x="7747000" y="1821181"/>
            <a:ext cx="3266253" cy="1200329"/>
          </a:xfrm>
          <a:prstGeom prst="ellipse">
            <a:avLst/>
          </a:prstGeom>
          <a:solidFill>
            <a:srgbClr val="10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Functionality relating to mode &amp; modality?</a:t>
            </a:r>
            <a:endParaRPr lang="en-US" dirty="0"/>
          </a:p>
        </p:txBody>
      </p:sp>
      <p:pic>
        <p:nvPicPr>
          <p:cNvPr id="21" name="Audio 20">
            <a:hlinkClick r:id="" action="ppaction://media"/>
            <a:extLst>
              <a:ext uri="{FF2B5EF4-FFF2-40B4-BE49-F238E27FC236}">
                <a16:creationId xmlns:a16="http://schemas.microsoft.com/office/drawing/2014/main" id="{BEC839BC-E5DC-2C4E-A027-07D0CE361B1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489212392"/>
      </p:ext>
    </p:extLst>
  </p:cSld>
  <p:clrMapOvr>
    <a:masterClrMapping/>
  </p:clrMapOvr>
  <mc:AlternateContent xmlns:mc="http://schemas.openxmlformats.org/markup-compatibility/2006" xmlns:p14="http://schemas.microsoft.com/office/powerpoint/2010/main">
    <mc:Choice Requires="p14">
      <p:transition spd="slow" p14:dur="2000" advTm="268811"/>
    </mc:Choice>
    <mc:Fallback xmlns="">
      <p:transition spd="slow" advTm="26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1"/>
                </p:tgtEl>
              </p:cMediaNode>
            </p:audio>
          </p:childTnLst>
        </p:cTn>
      </p:par>
    </p:tnLst>
    <p:bldLst>
      <p:bldP spid="6" grpId="0"/>
      <p:bldP spid="3" grpId="0" animBg="1"/>
      <p:bldP spid="9" grpId="0" animBg="1"/>
      <p:bldP spid="10" grpId="0" animBg="1"/>
      <p:bldP spid="11" grpId="0" animBg="1"/>
      <p:bldP spid="12" grpId="0" animBg="1"/>
      <p:bldP spid="13" grpId="0" animBg="1"/>
      <p:bldP spid="14" grpId="0" animBg="1"/>
      <p:bldP spid="15" grpId="0" animBg="1"/>
      <p:bldP spid="18"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8438"/>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Form Creation Tools</a:t>
            </a:r>
          </a:p>
        </p:txBody>
      </p:sp>
      <p:pic>
        <p:nvPicPr>
          <p:cNvPr id="2050" name="Picture 2" descr="Microsoft Forms Logo - LogoDix">
            <a:extLst>
              <a:ext uri="{FF2B5EF4-FFF2-40B4-BE49-F238E27FC236}">
                <a16:creationId xmlns:a16="http://schemas.microsoft.com/office/drawing/2014/main" id="{9A612720-C8D5-0B4F-A115-313A46ACAE5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821" b="15763"/>
          <a:stretch/>
        </p:blipFill>
        <p:spPr bwMode="auto">
          <a:xfrm>
            <a:off x="6308035" y="2103437"/>
            <a:ext cx="2951441" cy="13255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oogle Forms for Business | Google forms, Google sheets, Google">
            <a:extLst>
              <a:ext uri="{FF2B5EF4-FFF2-40B4-BE49-F238E27FC236}">
                <a16:creationId xmlns:a16="http://schemas.microsoft.com/office/drawing/2014/main" id="{981C5EFE-238E-DE4F-98E6-4F8B6AF8E2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4004" y="1881880"/>
            <a:ext cx="2314222" cy="21799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icrosoft Teams - Wikipedia">
            <a:extLst>
              <a:ext uri="{FF2B5EF4-FFF2-40B4-BE49-F238E27FC236}">
                <a16:creationId xmlns:a16="http://schemas.microsoft.com/office/drawing/2014/main" id="{723F07F3-BB75-0641-A3B0-E37334DEEF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0902" y="4119924"/>
            <a:ext cx="734402" cy="680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F34E64D9-0957-5D4B-A22C-434574A302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7454" y="4253972"/>
            <a:ext cx="775106" cy="66731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ACD74BB2-9978-D147-97D7-6E16FBE49EF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98837948"/>
      </p:ext>
    </p:extLst>
  </p:cSld>
  <p:clrMapOvr>
    <a:masterClrMapping/>
  </p:clrMapOvr>
  <mc:AlternateContent xmlns:mc="http://schemas.openxmlformats.org/markup-compatibility/2006" xmlns:p14="http://schemas.microsoft.com/office/powerpoint/2010/main">
    <mc:Choice Requires="p14">
      <p:transition spd="slow" p14:dur="2000" advTm="86801"/>
    </mc:Choice>
    <mc:Fallback xmlns="">
      <p:transition spd="slow" advTm="8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8438"/>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Google Forms</a:t>
            </a:r>
          </a:p>
        </p:txBody>
      </p:sp>
      <p:pic>
        <p:nvPicPr>
          <p:cNvPr id="8" name="Picture 7">
            <a:extLst>
              <a:ext uri="{FF2B5EF4-FFF2-40B4-BE49-F238E27FC236}">
                <a16:creationId xmlns:a16="http://schemas.microsoft.com/office/drawing/2014/main" id="{D32C0CB2-1145-064C-AC01-0864101C4756}"/>
              </a:ext>
            </a:extLst>
          </p:cNvPr>
          <p:cNvPicPr>
            <a:picLocks noChangeAspect="1"/>
          </p:cNvPicPr>
          <p:nvPr/>
        </p:nvPicPr>
        <p:blipFill>
          <a:blip r:embed="rId7"/>
          <a:stretch>
            <a:fillRect/>
          </a:stretch>
        </p:blipFill>
        <p:spPr>
          <a:xfrm>
            <a:off x="8179768" y="617873"/>
            <a:ext cx="2081073" cy="5622254"/>
          </a:xfrm>
          <a:prstGeom prst="rect">
            <a:avLst/>
          </a:prstGeom>
        </p:spPr>
      </p:pic>
      <p:pic>
        <p:nvPicPr>
          <p:cNvPr id="9" name="Picture 8">
            <a:extLst>
              <a:ext uri="{FF2B5EF4-FFF2-40B4-BE49-F238E27FC236}">
                <a16:creationId xmlns:a16="http://schemas.microsoft.com/office/drawing/2014/main" id="{F7036A23-245E-194E-B0BF-FAC839B6AE73}"/>
              </a:ext>
            </a:extLst>
          </p:cNvPr>
          <p:cNvPicPr>
            <a:picLocks noChangeAspect="1"/>
          </p:cNvPicPr>
          <p:nvPr/>
        </p:nvPicPr>
        <p:blipFill>
          <a:blip r:embed="rId8"/>
          <a:stretch>
            <a:fillRect/>
          </a:stretch>
        </p:blipFill>
        <p:spPr>
          <a:xfrm>
            <a:off x="440608" y="1325563"/>
            <a:ext cx="5767940" cy="4941305"/>
          </a:xfrm>
          <a:prstGeom prst="rect">
            <a:avLst/>
          </a:prstGeom>
        </p:spPr>
      </p:pic>
      <p:pic>
        <p:nvPicPr>
          <p:cNvPr id="10" name="Audio 9">
            <a:hlinkClick r:id="" action="ppaction://media"/>
            <a:extLst>
              <a:ext uri="{FF2B5EF4-FFF2-40B4-BE49-F238E27FC236}">
                <a16:creationId xmlns:a16="http://schemas.microsoft.com/office/drawing/2014/main" id="{C75A4769-B10A-C646-AFDE-963B0142C81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583380712"/>
      </p:ext>
    </p:extLst>
  </p:cSld>
  <p:clrMapOvr>
    <a:masterClrMapping/>
  </p:clrMapOvr>
  <mc:AlternateContent xmlns:mc="http://schemas.openxmlformats.org/markup-compatibility/2006" xmlns:p14="http://schemas.microsoft.com/office/powerpoint/2010/main">
    <mc:Choice Requires="p14">
      <p:transition spd="slow" p14:dur="2000" advTm="159662"/>
    </mc:Choice>
    <mc:Fallback xmlns="">
      <p:transition spd="slow" advTm="15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5935" x="1824038" y="25400"/>
          <p14:tracePt t="15946" x="1824038" y="61913"/>
          <p14:tracePt t="15957" x="1824038" y="87313"/>
          <p14:tracePt t="15968" x="1824038" y="112713"/>
          <p14:tracePt t="15979" x="1824038" y="138113"/>
          <p14:tracePt t="15991" x="1824038" y="149225"/>
          <p14:tracePt t="16002" x="1824038" y="161925"/>
          <p14:tracePt t="16013" x="1824038" y="174625"/>
          <p14:tracePt t="16025" x="1824038" y="212725"/>
          <p14:tracePt t="16036" x="1811338" y="261938"/>
          <p14:tracePt t="16047" x="1811338" y="287338"/>
          <p14:tracePt t="16058" x="1811338" y="336550"/>
          <p14:tracePt t="16069" x="1798638" y="374650"/>
          <p14:tracePt t="16081" x="1798638" y="400050"/>
          <p14:tracePt t="16092" x="1798638" y="436563"/>
          <p14:tracePt t="16103" x="1798638" y="461963"/>
          <p14:tracePt t="16115" x="1798638" y="474663"/>
          <p14:tracePt t="16126" x="1798638" y="487363"/>
          <p14:tracePt t="16137" x="1798638" y="500063"/>
          <p14:tracePt t="16148" x="1798638" y="512763"/>
          <p14:tracePt t="16159" x="1798638" y="523875"/>
          <p14:tracePt t="16171" x="1811338" y="536575"/>
          <p14:tracePt t="16182" x="1811338" y="561975"/>
          <p14:tracePt t="16193" x="1811338" y="574675"/>
          <p14:tracePt t="16205" x="1824038" y="600075"/>
          <p14:tracePt t="16216" x="1824038" y="623888"/>
          <p14:tracePt t="16227" x="1824038" y="649288"/>
          <p14:tracePt t="16238" x="1824038" y="674688"/>
          <p14:tracePt t="16249" x="1824038" y="700088"/>
          <p14:tracePt t="16272" x="1824038" y="723900"/>
          <p14:tracePt t="16294" x="1824038" y="736600"/>
          <p14:tracePt t="16317" x="1824038" y="749300"/>
          <p14:tracePt t="16328" x="1811338" y="762000"/>
          <p14:tracePt t="16340" x="1811338" y="774700"/>
          <p14:tracePt t="16373" x="1798638" y="774700"/>
          <p14:tracePt t="16396" x="1773238" y="774700"/>
          <p14:tracePt t="16654" x="1785938" y="774700"/>
          <p14:tracePt t="16677" x="1785938" y="787400"/>
          <p14:tracePt t="16711" x="1785938" y="800100"/>
          <p14:tracePt t="16722" x="1785938" y="823913"/>
          <p14:tracePt t="16734" x="1785938" y="849313"/>
          <p14:tracePt t="16744" x="1785938" y="862013"/>
          <p14:tracePt t="16756" x="1785938" y="887413"/>
          <p14:tracePt t="16768" x="1785938" y="900113"/>
          <p14:tracePt t="16778" x="1798638" y="949325"/>
          <p14:tracePt t="16790" x="1798638" y="987425"/>
          <p14:tracePt t="16801" x="1798638" y="1036638"/>
          <p14:tracePt t="16812" x="1798638" y="1062038"/>
          <p14:tracePt t="16823" x="1798638" y="1087438"/>
          <p14:tracePt t="16835" x="1798638" y="1098550"/>
          <p14:tracePt t="16846" x="1811338" y="1123950"/>
          <p14:tracePt t="16857" x="1824038" y="1149350"/>
          <p14:tracePt t="16868" x="1849438" y="1174750"/>
          <p14:tracePt t="16880" x="1849438" y="1187450"/>
          <p14:tracePt t="16891" x="1849438" y="1198563"/>
          <p14:tracePt t="16902" x="1849438" y="1211263"/>
          <p14:tracePt t="16947" x="1849438" y="1236663"/>
          <p14:tracePt t="16958" x="1860550" y="1249363"/>
          <p14:tracePt t="16970" x="1873250" y="1274763"/>
          <p14:tracePt t="16982" x="1885950" y="1298575"/>
          <p14:tracePt t="16992" x="1898650" y="1336675"/>
          <p14:tracePt t="17003" x="1911350" y="1362075"/>
          <p14:tracePt t="17015" x="1936750" y="1385888"/>
          <p14:tracePt t="17026" x="1960563" y="1411288"/>
          <p14:tracePt t="17037" x="1973263" y="1423988"/>
          <p14:tracePt t="17048" x="1985963" y="1436688"/>
          <p14:tracePt t="17060" x="1998663" y="1449388"/>
          <p14:tracePt t="17071" x="2011363" y="1449388"/>
          <p14:tracePt t="17082" x="2024063" y="1462088"/>
          <p14:tracePt t="17093" x="2036763" y="1462088"/>
          <p14:tracePt t="17105" x="2047875" y="1474788"/>
          <p14:tracePt t="17127" x="2060575" y="1474788"/>
          <p14:tracePt t="17138" x="2073275" y="1485900"/>
          <p14:tracePt t="17150" x="2098675" y="1485900"/>
          <p14:tracePt t="17161" x="2124075" y="1498600"/>
          <p14:tracePt t="17172" x="2160588" y="1498600"/>
          <p14:tracePt t="17184" x="2185988" y="1511300"/>
          <p14:tracePt t="17195" x="2211388" y="1524000"/>
          <p14:tracePt t="17206" x="2224088" y="1524000"/>
          <p14:tracePt t="17273" x="2236788" y="1536700"/>
          <p14:tracePt t="17296" x="2247900" y="1536700"/>
          <p14:tracePt t="17307" x="2247900" y="1549400"/>
          <p14:tracePt t="17318" x="2260600" y="1562100"/>
          <p14:tracePt t="17330" x="2273300" y="1562100"/>
          <p14:tracePt t="17341" x="2286000" y="1573213"/>
          <p14:tracePt t="17352" x="2298700" y="1573213"/>
          <p14:tracePt t="17408" x="2311400" y="1573213"/>
          <p14:tracePt t="17442" x="2335213" y="1573213"/>
          <p14:tracePt t="17464" x="2347913" y="1585913"/>
          <p14:tracePt t="17476" x="2360613" y="1585913"/>
          <p14:tracePt t="17487" x="2373313" y="1585913"/>
          <p14:tracePt t="17498" x="2386013" y="1585913"/>
          <p14:tracePt t="17521" x="2398713" y="1598613"/>
          <p14:tracePt t="17532" x="2424113" y="1598613"/>
          <p14:tracePt t="17543" x="2435225" y="1598613"/>
          <p14:tracePt t="17554" x="2447925" y="1611313"/>
          <p14:tracePt t="17566" x="2460625" y="1611313"/>
          <p14:tracePt t="17577" x="2473325" y="1611313"/>
          <p14:tracePt t="17588" x="2486025" y="1611313"/>
          <p14:tracePt t="17600" x="2498725" y="1611313"/>
          <p14:tracePt t="17611" x="2511425" y="1611313"/>
          <p14:tracePt t="17622" x="2524125" y="1624013"/>
          <p14:tracePt t="17633" x="2547938" y="1624013"/>
          <p14:tracePt t="17644" x="2560638" y="1624013"/>
          <p14:tracePt t="17656" x="2573338" y="1624013"/>
          <p14:tracePt t="17678" x="2586038" y="1624013"/>
          <p14:tracePt t="17690" x="2598738" y="1624013"/>
          <p14:tracePt t="17702" x="2611438" y="1624013"/>
          <p14:tracePt t="17712" x="2622550" y="1624013"/>
          <p14:tracePt t="17734" x="2647950" y="1624013"/>
          <p14:tracePt t="17746" x="2660650" y="1624013"/>
          <p14:tracePt t="17757" x="2686050" y="1624013"/>
          <p14:tracePt t="17768" x="2698750" y="1624013"/>
          <p14:tracePt t="17780" x="2722563" y="1624013"/>
          <p14:tracePt t="17791" x="2735263" y="1624013"/>
          <p14:tracePt t="17802" x="2747963" y="1624013"/>
          <p14:tracePt t="17813" x="2760663" y="1624013"/>
          <p14:tracePt t="17825" x="2773363" y="1624013"/>
          <p14:tracePt t="17847" x="2786063" y="1624013"/>
          <p14:tracePt t="17858" x="2798763" y="1624013"/>
          <p14:tracePt t="17869" x="2809875" y="1624013"/>
          <p14:tracePt t="17881" x="2822575" y="1624013"/>
          <p14:tracePt t="17892" x="2835275" y="1611313"/>
          <p14:tracePt t="17903" x="2847975" y="1611313"/>
          <p14:tracePt t="17926" x="2873375" y="1611313"/>
          <p14:tracePt t="17937" x="2886075" y="1598613"/>
          <p14:tracePt t="17948" x="2898775" y="1598613"/>
          <p14:tracePt t="17960" x="2909888" y="1598613"/>
          <p14:tracePt t="17971" x="2909888" y="1585913"/>
          <p14:tracePt t="17982" x="2922588" y="1585913"/>
          <p14:tracePt t="17993" x="2922588" y="1573213"/>
          <p14:tracePt t="18016" x="2935288" y="1562100"/>
          <p14:tracePt t="18038" x="2947988" y="1549400"/>
          <p14:tracePt t="18050" x="2947988" y="1536700"/>
          <p14:tracePt t="18072" x="2960688" y="1524000"/>
          <p14:tracePt t="18083" x="2960688" y="1511300"/>
          <p14:tracePt t="18106" x="2973388" y="1498600"/>
          <p14:tracePt t="18118" x="2973388" y="1485900"/>
          <p14:tracePt t="18128" x="2973388" y="1474788"/>
          <p14:tracePt t="18150" x="2973388" y="1462088"/>
          <p14:tracePt t="18185" x="2986088" y="1449388"/>
          <p14:tracePt t="18196" x="2986088" y="1436688"/>
          <p14:tracePt t="18219" x="2986088" y="1423988"/>
          <p14:tracePt t="18229" x="2973388" y="1423988"/>
          <p14:tracePt t="18241" x="2973388" y="1411288"/>
          <p14:tracePt t="18252" x="2973388" y="1398588"/>
          <p14:tracePt t="18263" x="2973388" y="1385888"/>
          <p14:tracePt t="18275" x="2960688" y="1385888"/>
          <p14:tracePt t="18286" x="2947988" y="1374775"/>
          <p14:tracePt t="18297" x="2935288" y="1362075"/>
          <p14:tracePt t="18308" x="2922588" y="1349375"/>
          <p14:tracePt t="18331" x="2909888" y="1336675"/>
          <p14:tracePt t="18342" x="2898775" y="1336675"/>
          <p14:tracePt t="18353" x="2898775" y="1323975"/>
          <p14:tracePt t="18365" x="2886075" y="1323975"/>
          <p14:tracePt t="18376" x="2873375" y="1323975"/>
          <p14:tracePt t="18387" x="2860675" y="1311275"/>
          <p14:tracePt t="18410" x="2835275" y="1311275"/>
          <p14:tracePt t="18421" x="2822575" y="1298575"/>
          <p14:tracePt t="18432" x="2809875" y="1298575"/>
          <p14:tracePt t="18445" x="2798763" y="1298575"/>
          <p14:tracePt t="18455" x="2773363" y="1285875"/>
          <p14:tracePt t="18477" x="2760663" y="1285875"/>
          <p14:tracePt t="18488" x="2735263" y="1274763"/>
          <p14:tracePt t="18500" x="2722563" y="1274763"/>
          <p14:tracePt t="18511" x="2711450" y="1274763"/>
          <p14:tracePt t="18522" x="2698750" y="1274763"/>
          <p14:tracePt t="18533" x="2673350" y="1262063"/>
          <p14:tracePt t="18589" x="2660650" y="1262063"/>
          <p14:tracePt t="18634" x="2647950" y="1262063"/>
          <p14:tracePt t="18713" x="2647950" y="1249363"/>
          <p14:tracePt t="18736" x="2647950" y="1262063"/>
          <p14:tracePt t="18758" x="2635250" y="1262063"/>
          <p14:tracePt t="18826" x="2635250" y="1249363"/>
          <p14:tracePt t="18927" x="2622550" y="1249363"/>
          <p14:tracePt t="18983" x="2611438" y="1249363"/>
          <p14:tracePt t="19005" x="2598738" y="1249363"/>
          <p14:tracePt t="19017" x="2598738" y="1262063"/>
          <p14:tracePt t="19039" x="2598738" y="1274763"/>
          <p14:tracePt t="19062" x="2586038" y="1274763"/>
          <p14:tracePt t="19084" x="2573338" y="1285875"/>
          <p14:tracePt t="19096" x="2560638" y="1285875"/>
          <p14:tracePt t="19130" x="2547938" y="1285875"/>
          <p14:tracePt t="19152" x="2535238" y="1298575"/>
          <p14:tracePt t="19163" x="2524125" y="1298575"/>
          <p14:tracePt t="19186" x="2511425" y="1298575"/>
          <p14:tracePt t="19197" x="2498725" y="1311275"/>
          <p14:tracePt t="19219" x="2486025" y="1323975"/>
          <p14:tracePt t="19242" x="2473325" y="1336675"/>
          <p14:tracePt t="19253" x="2460625" y="1349375"/>
          <p14:tracePt t="19264" x="2447925" y="1362075"/>
          <p14:tracePt t="19287" x="2435225" y="1374775"/>
          <p14:tracePt t="19321" x="2424113" y="1385888"/>
          <p14:tracePt t="19343" x="2424113" y="1398588"/>
          <p14:tracePt t="19366" x="2424113" y="1411288"/>
          <p14:tracePt t="19377" x="2424113" y="1423988"/>
          <p14:tracePt t="19388" x="2424113" y="1436688"/>
          <p14:tracePt t="19400" x="2424113" y="1449388"/>
          <p14:tracePt t="19411" x="2424113" y="1462088"/>
          <p14:tracePt t="19422" x="2424113" y="1474788"/>
          <p14:tracePt t="19433" x="2424113" y="1485900"/>
          <p14:tracePt t="19444" x="2424113" y="1498600"/>
          <p14:tracePt t="19456" x="2435225" y="1498600"/>
          <p14:tracePt t="19467" x="2435225" y="1511300"/>
          <p14:tracePt t="19478" x="2435225" y="1524000"/>
          <p14:tracePt t="19489" x="2435225" y="1536700"/>
          <p14:tracePt t="19512" x="2447925" y="1536700"/>
          <p14:tracePt t="19546" x="2460625" y="1536700"/>
          <p14:tracePt t="19568" x="2473325" y="1536700"/>
          <p14:tracePt t="19591" x="2486025" y="1536700"/>
          <p14:tracePt t="19613" x="2486025" y="1549400"/>
          <p14:tracePt t="19669" x="2511425" y="1562100"/>
          <p14:tracePt t="19680" x="2535238" y="1562100"/>
          <p14:tracePt t="19692" x="2560638" y="1562100"/>
          <p14:tracePt t="19704" x="2586038" y="1573213"/>
          <p14:tracePt t="19715" x="2598738" y="1573213"/>
          <p14:tracePt t="19726" x="2611438" y="1573213"/>
          <p14:tracePt t="19737" x="2622550" y="1573213"/>
          <p14:tracePt t="19759" x="2635250" y="1573213"/>
          <p14:tracePt t="19770" x="2647950" y="1573213"/>
          <p14:tracePt t="19782" x="2660650" y="1573213"/>
          <p14:tracePt t="19793" x="2686050" y="1573213"/>
          <p14:tracePt t="19804" x="2711450" y="1573213"/>
          <p14:tracePt t="19816" x="2722563" y="1573213"/>
          <p14:tracePt t="19827" x="2735263" y="1573213"/>
          <p14:tracePt t="19838" x="2747963" y="1573213"/>
          <p14:tracePt t="19849" x="2773363" y="1573213"/>
          <p14:tracePt t="19861" x="2786063" y="1573213"/>
          <p14:tracePt t="19872" x="2809875" y="1573213"/>
          <p14:tracePt t="19883" x="2822575" y="1573213"/>
          <p14:tracePt t="19894" x="2835275" y="1573213"/>
          <p14:tracePt t="19906" x="2847975" y="1573213"/>
          <p14:tracePt t="19917" x="2860675" y="1573213"/>
          <p14:tracePt t="19928" x="2873375" y="1573213"/>
          <p14:tracePt t="19951" x="2873375" y="1562100"/>
          <p14:tracePt t="19962" x="2886075" y="1562100"/>
          <p14:tracePt t="19973" x="2898775" y="1562100"/>
          <p14:tracePt t="19984" x="2898775" y="1549400"/>
          <p14:tracePt t="19996" x="2909888" y="1549400"/>
          <p14:tracePt t="20018" x="2922588" y="1536700"/>
          <p14:tracePt t="20029" x="2922588" y="1524000"/>
          <p14:tracePt t="20063" x="2935288" y="1511300"/>
          <p14:tracePt t="20086" x="2935288" y="1498600"/>
          <p14:tracePt t="20108" x="2947988" y="1498600"/>
          <p14:tracePt t="20120" x="2947988" y="1485900"/>
          <p14:tracePt t="20142" x="2947988" y="1474788"/>
          <p14:tracePt t="20164" x="2960688" y="1462088"/>
          <p14:tracePt t="20187" x="2960688" y="1449388"/>
          <p14:tracePt t="20209" x="2960688" y="1436688"/>
          <p14:tracePt t="20221" x="2973388" y="1436688"/>
          <p14:tracePt t="20232" x="2973388" y="1423988"/>
          <p14:tracePt t="20266" x="2960688" y="1411288"/>
          <p14:tracePt t="20299" x="2960688" y="1398588"/>
          <p14:tracePt t="20311" x="2947988" y="1398588"/>
          <p14:tracePt t="20322" x="2935288" y="1385888"/>
          <p14:tracePt t="20333" x="2909888" y="1374775"/>
          <p14:tracePt t="20344" x="2873375" y="1362075"/>
          <p14:tracePt t="20356" x="2822575" y="1336675"/>
          <p14:tracePt t="20367" x="2798763" y="1336675"/>
          <p14:tracePt t="20378" x="2747963" y="1323975"/>
          <p14:tracePt t="20389" x="2722563" y="1323975"/>
          <p14:tracePt t="20401" x="2711450" y="1311275"/>
          <p14:tracePt t="20412" x="2698750" y="1311275"/>
          <p14:tracePt t="20423" x="2686050" y="1311275"/>
          <p14:tracePt t="20446" x="2673350" y="1311275"/>
          <p14:tracePt t="20457" x="2660650" y="1323975"/>
          <p14:tracePt t="20479" x="2647950" y="1323975"/>
          <p14:tracePt t="20502" x="2635250" y="1323975"/>
          <p14:tracePt t="20535" x="2622550" y="1323975"/>
          <p14:tracePt t="20558" x="2611438" y="1323975"/>
          <p14:tracePt t="20569" x="2598738" y="1323975"/>
          <p14:tracePt t="20581" x="2586038" y="1323975"/>
          <p14:tracePt t="20592" x="2560638" y="1323975"/>
          <p14:tracePt t="20604" x="2547938" y="1323975"/>
          <p14:tracePt t="20615" x="2535238" y="1323975"/>
          <p14:tracePt t="20625" x="2524125" y="1336675"/>
          <p14:tracePt t="20638" x="2498725" y="1336675"/>
          <p14:tracePt t="20648" x="2486025" y="1349375"/>
          <p14:tracePt t="20659" x="2473325" y="1349375"/>
          <p14:tracePt t="20671" x="2460625" y="1362075"/>
          <p14:tracePt t="20682" x="2447925" y="1374775"/>
          <p14:tracePt t="20693" x="2424113" y="1385888"/>
          <p14:tracePt t="20704" x="2411413" y="1398588"/>
          <p14:tracePt t="20716" x="2398713" y="1411288"/>
          <p14:tracePt t="20727" x="2373313" y="1423988"/>
          <p14:tracePt t="20738" x="2360613" y="1436688"/>
          <p14:tracePt t="20761" x="2360613" y="1449388"/>
          <p14:tracePt t="20771" x="2360613" y="1462088"/>
          <p14:tracePt t="20794" x="2360613" y="1474788"/>
          <p14:tracePt t="20806" x="2360613" y="1485900"/>
          <p14:tracePt t="20829" x="2360613" y="1498600"/>
          <p14:tracePt t="21143" x="2373313" y="1498600"/>
          <p14:tracePt t="21155" x="2386013" y="1498600"/>
          <p14:tracePt t="21166" x="2398713" y="1498600"/>
          <p14:tracePt t="21188" x="2411413" y="1498600"/>
          <p14:tracePt t="21200" x="2424113" y="1498600"/>
          <p14:tracePt t="21211" x="2435225" y="1485900"/>
          <p14:tracePt t="21222" x="2460625" y="1485900"/>
          <p14:tracePt t="21233" x="2473325" y="1474788"/>
          <p14:tracePt t="21244" x="2486025" y="1474788"/>
          <p14:tracePt t="21255" x="2498725" y="1474788"/>
          <p14:tracePt t="21278" x="2511425" y="1474788"/>
          <p14:tracePt t="21289" x="2524125" y="1474788"/>
          <p14:tracePt t="21300" x="2547938" y="1474788"/>
          <p14:tracePt t="21312" x="2573338" y="1485900"/>
          <p14:tracePt t="21323" x="2598738" y="1485900"/>
          <p14:tracePt t="21334" x="2622550" y="1485900"/>
          <p14:tracePt t="21345" x="2647950" y="1485900"/>
          <p14:tracePt t="21357" x="2673350" y="1485900"/>
          <p14:tracePt t="21379" x="2698750" y="1485900"/>
          <p14:tracePt t="21413" x="2711450" y="1485900"/>
          <p14:tracePt t="21436" x="2722563" y="1485900"/>
          <p14:tracePt t="21447" x="2735263" y="1485900"/>
          <p14:tracePt t="21458" x="2760663" y="1498600"/>
          <p14:tracePt t="21470" x="2786063" y="1498600"/>
          <p14:tracePt t="21481" x="2809875" y="1511300"/>
          <p14:tracePt t="21492" x="2835275" y="1511300"/>
          <p14:tracePt t="21504" x="2847975" y="1524000"/>
          <p14:tracePt t="21516" x="2860675" y="1524000"/>
          <p14:tracePt t="21526" x="2873375" y="1536700"/>
          <p14:tracePt t="21538" x="2886075" y="1536700"/>
          <p14:tracePt t="21548" x="2898775" y="1536700"/>
          <p14:tracePt t="21560" x="2909888" y="1536700"/>
          <p14:tracePt t="21582" x="2922588" y="1536700"/>
          <p14:tracePt t="21593" x="2935288" y="1536700"/>
          <p14:tracePt t="21605" x="2960688" y="1536700"/>
          <p14:tracePt t="21616" x="2973388" y="1536700"/>
          <p14:tracePt t="21627" x="2998788" y="1536700"/>
          <p14:tracePt t="21638" x="3022600" y="1549400"/>
          <p14:tracePt t="21650" x="3035300" y="1549400"/>
          <p14:tracePt t="21661" x="3048000" y="1549400"/>
          <p14:tracePt t="21728" x="3060700" y="1549400"/>
          <p14:tracePt t="21729" x="3073400" y="1549400"/>
          <p14:tracePt t="21739" x="3086100" y="1549400"/>
          <p14:tracePt t="21750" x="3097213" y="1549400"/>
          <p14:tracePt t="21762" x="3109913" y="1549400"/>
          <p14:tracePt t="21874" x="3122613" y="1549400"/>
          <p14:tracePt t="22032" x="3135313" y="1549400"/>
          <p14:tracePt t="22043" x="3148013" y="1549400"/>
          <p14:tracePt t="22055" x="3160713" y="1549400"/>
          <p14:tracePt t="22066" x="3173413" y="1562100"/>
          <p14:tracePt t="22077" x="3186113" y="1562100"/>
          <p14:tracePt t="22100" x="3197225" y="1562100"/>
          <p14:tracePt t="22133" x="3209925" y="1562100"/>
          <p14:tracePt t="22144" x="3222625" y="1562100"/>
          <p14:tracePt t="22156" x="3235325" y="1562100"/>
          <p14:tracePt t="22167" x="3260725" y="1562100"/>
          <p14:tracePt t="22178" x="3273425" y="1562100"/>
          <p14:tracePt t="22189" x="3297238" y="1573213"/>
          <p14:tracePt t="22201" x="3309938" y="1573213"/>
          <p14:tracePt t="22212" x="3322638" y="1573213"/>
          <p14:tracePt t="22223" x="3335338" y="1573213"/>
          <p14:tracePt t="22234" x="3360738" y="1573213"/>
          <p14:tracePt t="22246" x="3373438" y="1573213"/>
          <p14:tracePt t="22257" x="3384550" y="1573213"/>
          <p14:tracePt t="22268" x="3397250" y="1573213"/>
          <p14:tracePt t="22279" x="3409950" y="1573213"/>
          <p14:tracePt t="22291" x="3422650" y="1573213"/>
          <p14:tracePt t="22302" x="3435350" y="1573213"/>
          <p14:tracePt t="22313" x="3448050" y="1573213"/>
          <p14:tracePt t="22324" x="3460750" y="1573213"/>
          <p14:tracePt t="22336" x="3484563" y="1573213"/>
          <p14:tracePt t="22347" x="3497263" y="1585913"/>
          <p14:tracePt t="22358" x="3522663" y="1585913"/>
          <p14:tracePt t="22369" x="3548063" y="1585913"/>
          <p14:tracePt t="22381" x="3584575" y="1585913"/>
          <p14:tracePt t="22392" x="3609975" y="1585913"/>
          <p14:tracePt t="22403" x="3635375" y="1585913"/>
          <p14:tracePt t="22414" x="3660775" y="1585913"/>
          <p14:tracePt t="22426" x="3671888" y="1585913"/>
          <p14:tracePt t="22438" x="3684588" y="1585913"/>
          <p14:tracePt t="22448" x="3697288" y="1585913"/>
          <p14:tracePt t="22471" x="3709988" y="1585913"/>
          <p14:tracePt t="22493" x="3722688" y="1585913"/>
          <p14:tracePt t="22505" x="3735388" y="1585913"/>
          <p14:tracePt t="22516" x="3748088" y="1585913"/>
          <p14:tracePt t="22527" x="3760788" y="1585913"/>
          <p14:tracePt t="22538" x="3771900" y="1585913"/>
          <p14:tracePt t="22549" x="3810000" y="1585913"/>
          <p14:tracePt t="22561" x="3835400" y="1585913"/>
          <p14:tracePt t="22572" x="3871913" y="1573213"/>
          <p14:tracePt t="22583" x="3884613" y="1573213"/>
          <p14:tracePt t="22651" x="3897313" y="1573213"/>
          <p14:tracePt t="22662" x="3897313" y="1562100"/>
          <p14:tracePt t="22673" x="3897313" y="1549400"/>
          <p14:tracePt t="22696" x="3910013" y="1536700"/>
          <p14:tracePt t="22707" x="3910013" y="1524000"/>
          <p14:tracePt t="22729" x="3910013" y="1511300"/>
          <p14:tracePt t="22741" x="3910013" y="1498600"/>
          <p14:tracePt t="22763" x="3910013" y="1485900"/>
          <p14:tracePt t="22774" x="3910013" y="1474788"/>
          <p14:tracePt t="22797" x="3910013" y="1462088"/>
          <p14:tracePt t="22808" x="3910013" y="1449388"/>
          <p14:tracePt t="22831" x="3910013" y="1436688"/>
          <p14:tracePt t="22833" x="3897313" y="1436688"/>
          <p14:tracePt t="22842" x="3897313" y="1423988"/>
          <p14:tracePt t="22853" x="3884613" y="1411288"/>
          <p14:tracePt t="22865" x="3884613" y="1398588"/>
          <p14:tracePt t="22876" x="3871913" y="1385888"/>
          <p14:tracePt t="22888" x="3859213" y="1385888"/>
          <p14:tracePt t="22898" x="3848100" y="1374775"/>
          <p14:tracePt t="22909" x="3835400" y="1362075"/>
          <p14:tracePt t="22922" x="3822700" y="1362075"/>
          <p14:tracePt t="22932" x="3810000" y="1349375"/>
          <p14:tracePt t="22954" x="3797300" y="1349375"/>
          <p14:tracePt t="22956" x="3771900" y="1336675"/>
          <p14:tracePt t="22976" x="3748088" y="1323975"/>
          <p14:tracePt t="22988" x="3735388" y="1323975"/>
          <p14:tracePt t="23010" x="3709988" y="1311275"/>
          <p14:tracePt t="23022" x="3697288" y="1311275"/>
          <p14:tracePt t="23033" x="3684588" y="1311275"/>
          <p14:tracePt t="23044" x="3671888" y="1311275"/>
          <p14:tracePt t="23055" x="3648075" y="1311275"/>
          <p14:tracePt t="23067" x="3635375" y="1298575"/>
          <p14:tracePt t="23078" x="3609975" y="1298575"/>
          <p14:tracePt t="23089" x="3584575" y="1298575"/>
          <p14:tracePt t="23101" x="3560763" y="1285875"/>
          <p14:tracePt t="23112" x="3535363" y="1285875"/>
          <p14:tracePt t="23123" x="3497263" y="1285875"/>
          <p14:tracePt t="23134" x="3484563" y="1274763"/>
          <p14:tracePt t="23146" x="3473450" y="1274763"/>
          <p14:tracePt t="23157" x="3460750" y="1274763"/>
          <p14:tracePt t="23179" x="3448050" y="1274763"/>
          <p14:tracePt t="23213" x="3435350" y="1274763"/>
          <p14:tracePt t="23224" x="3422650" y="1274763"/>
          <p14:tracePt t="23236" x="3409950" y="1274763"/>
          <p14:tracePt t="23247" x="3397250" y="1274763"/>
          <p14:tracePt t="23269" x="3384550" y="1274763"/>
          <p14:tracePt t="23280" x="3373438" y="1274763"/>
          <p14:tracePt t="23292" x="3360738" y="1274763"/>
          <p14:tracePt t="23303" x="3348038" y="1274763"/>
          <p14:tracePt t="23314" x="3335338" y="1285875"/>
          <p14:tracePt t="23326" x="3322638" y="1285875"/>
          <p14:tracePt t="23337" x="3309938" y="1285875"/>
          <p14:tracePt t="23371" x="3297238" y="1298575"/>
          <p14:tracePt t="23404" x="3286125" y="1298575"/>
          <p14:tracePt t="23427" x="3286125" y="1311275"/>
          <p14:tracePt t="23439" x="3273425" y="1311275"/>
          <p14:tracePt t="23449" x="3260725" y="1323975"/>
          <p14:tracePt t="23460" x="3260725" y="1336675"/>
          <p14:tracePt t="23472" x="3248025" y="1336675"/>
          <p14:tracePt t="23483" x="3248025" y="1349375"/>
          <p14:tracePt t="23494" x="3235325" y="1349375"/>
          <p14:tracePt t="23517" x="3222625" y="1362075"/>
          <p14:tracePt t="23539" x="3209925" y="1374775"/>
          <p14:tracePt t="23551" x="3209925" y="1385888"/>
          <p14:tracePt t="23562" x="3197225" y="1398588"/>
          <p14:tracePt t="23573" x="3186113" y="1398588"/>
          <p14:tracePt t="23584" x="3173413" y="1411288"/>
          <p14:tracePt t="23607" x="3173413" y="1423988"/>
          <p14:tracePt t="23618" x="3160713" y="1423988"/>
          <p14:tracePt t="23675" x="3160713" y="1436688"/>
          <p14:tracePt t="23697" x="3160713" y="1449388"/>
          <p14:tracePt t="23742" x="3160713" y="1462088"/>
          <p14:tracePt t="23776" x="3160713" y="1474788"/>
          <p14:tracePt t="23798" x="3160713" y="1485900"/>
          <p14:tracePt t="23843" x="3160713" y="1498600"/>
          <p14:tracePt t="23877" x="3173413" y="1511300"/>
          <p14:tracePt t="23899" x="3186113" y="1524000"/>
          <p14:tracePt t="23911" x="3197225" y="1524000"/>
          <p14:tracePt t="23933" x="3209925" y="1524000"/>
          <p14:tracePt t="23944" x="3222625" y="1536700"/>
          <p14:tracePt t="23956" x="3235325" y="1536700"/>
          <p14:tracePt t="23978" x="3248025" y="1536700"/>
          <p14:tracePt t="23989" x="3260725" y="1536700"/>
          <p14:tracePt t="24001" x="3286125" y="1536700"/>
          <p14:tracePt t="24012" x="3286125" y="1549400"/>
          <p14:tracePt t="24045" x="3297238" y="1549400"/>
          <p14:tracePt t="24057" x="3297238" y="1536700"/>
          <p14:tracePt t="24068" x="3297238" y="1549400"/>
          <p14:tracePt t="24113" x="3309938" y="1549400"/>
          <p14:tracePt t="24125" x="3322638" y="1549400"/>
          <p14:tracePt t="24136" x="3335338" y="1549400"/>
          <p14:tracePt t="24147" x="3348038" y="1549400"/>
          <p14:tracePt t="24158" x="3373438" y="1549400"/>
          <p14:tracePt t="24169" x="3384550" y="1549400"/>
          <p14:tracePt t="24181" x="3397250" y="1549400"/>
          <p14:tracePt t="24192" x="3409950" y="1549400"/>
          <p14:tracePt t="24203" x="3422650" y="1549400"/>
          <p14:tracePt t="24214" x="3435350" y="1549400"/>
          <p14:tracePt t="24226" x="3448050" y="1549400"/>
          <p14:tracePt t="24237" x="3460750" y="1549400"/>
          <p14:tracePt t="24248" x="3473450" y="1549400"/>
          <p14:tracePt t="24259" x="3484563" y="1549400"/>
          <p14:tracePt t="24271" x="3509963" y="1549400"/>
          <p14:tracePt t="24282" x="3522663" y="1549400"/>
          <p14:tracePt t="24293" x="3548063" y="1549400"/>
          <p14:tracePt t="24304" x="3560763" y="1549400"/>
          <p14:tracePt t="24315" x="3571875" y="1549400"/>
          <p14:tracePt t="24327" x="3584575" y="1549400"/>
          <p14:tracePt t="24349" x="3597275" y="1549400"/>
          <p14:tracePt t="24372" x="3609975" y="1549400"/>
          <p14:tracePt t="24394" x="3622675" y="1549400"/>
          <p14:tracePt t="24406" x="3635375" y="1549400"/>
          <p14:tracePt t="24417" x="3648075" y="1549400"/>
          <p14:tracePt t="24428" x="3660775" y="1549400"/>
          <p14:tracePt t="24439" x="3671888" y="1549400"/>
          <p14:tracePt t="24450" x="3697288" y="1549400"/>
          <p14:tracePt t="24462" x="3709988" y="1549400"/>
          <p14:tracePt t="24473" x="3722688" y="1549400"/>
          <p14:tracePt t="24486" x="3735388" y="1549400"/>
          <p14:tracePt t="24495" x="3748088" y="1549400"/>
          <p14:tracePt t="24518" x="3760788" y="1549400"/>
          <p14:tracePt t="27938" x="3822700" y="1549400"/>
          <p14:tracePt t="27949" x="3910013" y="1549400"/>
          <p14:tracePt t="27961" x="4048125" y="1562100"/>
          <p14:tracePt t="27972" x="4135438" y="1562100"/>
          <p14:tracePt t="27983" x="4222750" y="1562100"/>
          <p14:tracePt t="27994" x="4284663" y="1562100"/>
          <p14:tracePt t="28006" x="4297363" y="1562100"/>
          <p14:tracePt t="28017" x="4310063" y="1562100"/>
          <p14:tracePt t="28039" x="4322763" y="1562100"/>
          <p14:tracePt t="28073" x="4333875" y="1549400"/>
          <p14:tracePt t="28084" x="4359275" y="1549400"/>
          <p14:tracePt t="28096" x="4384675" y="1549400"/>
          <p14:tracePt t="28107" x="4422775" y="1536700"/>
          <p14:tracePt t="28118" x="4471988" y="1536700"/>
          <p14:tracePt t="28129" x="4510088" y="1536700"/>
          <p14:tracePt t="28141" x="4559300" y="1536700"/>
          <p14:tracePt t="28152" x="4597400" y="1536700"/>
          <p14:tracePt t="28163" x="4621213" y="1536700"/>
          <p14:tracePt t="28175" x="4646613" y="1536700"/>
          <p14:tracePt t="28186" x="4659313" y="1549400"/>
          <p14:tracePt t="28197" x="4684713" y="1549400"/>
          <p14:tracePt t="28209" x="4697413" y="1549400"/>
          <p14:tracePt t="28219" x="4710113" y="1549400"/>
          <p14:tracePt t="28231" x="4733925" y="1549400"/>
          <p14:tracePt t="28242" x="4772025" y="1562100"/>
          <p14:tracePt t="28253" x="4821238" y="1562100"/>
          <p14:tracePt t="28264" x="4846638" y="1562100"/>
          <p14:tracePt t="28276" x="4897438" y="1562100"/>
          <p14:tracePt t="28287" x="4933950" y="1562100"/>
          <p14:tracePt t="28298" x="4959350" y="1562100"/>
          <p14:tracePt t="28309" x="4984750" y="1562100"/>
          <p14:tracePt t="28321" x="5008563" y="1562100"/>
          <p14:tracePt t="28332" x="5033963" y="1562100"/>
          <p14:tracePt t="28343" x="5059363" y="1573213"/>
          <p14:tracePt t="28354" x="5095875" y="1573213"/>
          <p14:tracePt t="28366" x="5133975" y="1573213"/>
          <p14:tracePt t="28378" x="5159375" y="1573213"/>
          <p14:tracePt t="28388" x="5195888" y="1573213"/>
          <p14:tracePt t="28399" x="5221288" y="1573213"/>
          <p14:tracePt t="28410" x="5233988" y="1573213"/>
          <p14:tracePt t="28422" x="5259388" y="1573213"/>
          <p14:tracePt t="28433" x="5284788" y="1573213"/>
          <p14:tracePt t="28444" x="5295900" y="1573213"/>
          <p14:tracePt t="28455" x="5334000" y="1573213"/>
          <p14:tracePt t="28467" x="5359400" y="1573213"/>
          <p14:tracePt t="28478" x="5383213" y="1573213"/>
          <p14:tracePt t="28489" x="5395913" y="1573213"/>
          <p14:tracePt t="28500" x="5408613" y="1562100"/>
          <p14:tracePt t="28512" x="5421313" y="1562100"/>
          <p14:tracePt t="28579" x="5434013" y="1562100"/>
          <p14:tracePt t="28591" x="5446713" y="1562100"/>
          <p14:tracePt t="28602" x="5446713" y="1573213"/>
          <p14:tracePt t="28613" x="5459413" y="1573213"/>
          <p14:tracePt t="28635" x="5472113" y="1573213"/>
          <p14:tracePt t="28658" x="5483225" y="1573213"/>
          <p14:tracePt t="28681" x="5495925" y="1573213"/>
          <p14:tracePt t="28692" x="5508625" y="1573213"/>
          <p14:tracePt t="28714" x="5534025" y="1573213"/>
          <p14:tracePt t="28726" x="5546725" y="1573213"/>
          <p14:tracePt t="28737" x="5559425" y="1573213"/>
          <p14:tracePt t="28748" x="5572125" y="1573213"/>
          <p14:tracePt t="28759" x="5583238" y="1573213"/>
          <p14:tracePt t="28782" x="5595938" y="1585913"/>
          <p14:tracePt t="28793" x="5608638" y="1585913"/>
          <p14:tracePt t="28815" x="5621338" y="1585913"/>
          <p14:tracePt t="28827" x="5634038" y="1585913"/>
          <p14:tracePt t="28838" x="5659438" y="1585913"/>
          <p14:tracePt t="28849" x="5670550" y="1585913"/>
          <p14:tracePt t="28860" x="5683250" y="1585913"/>
          <p14:tracePt t="28872" x="5695950" y="1585913"/>
          <p14:tracePt t="28883" x="5708650" y="1585913"/>
          <p14:tracePt t="28894" x="5721350" y="1585913"/>
          <p14:tracePt t="28906" x="5746750" y="1585913"/>
          <p14:tracePt t="28917" x="5770563" y="1585913"/>
          <p14:tracePt t="28928" x="5783263" y="1573213"/>
          <p14:tracePt t="28939" x="5795963" y="1573213"/>
          <p14:tracePt t="28951" x="5808663" y="1573213"/>
          <p14:tracePt t="28973" x="5821363" y="1573213"/>
          <p14:tracePt t="28995" x="5821363" y="1562100"/>
          <p14:tracePt t="29007" x="5834063" y="1562100"/>
          <p14:tracePt t="29018" x="5834063" y="1549400"/>
          <p14:tracePt t="29040" x="5846763" y="1536700"/>
          <p14:tracePt t="29063" x="5846763" y="1524000"/>
          <p14:tracePt t="29085" x="5846763" y="1511300"/>
          <p14:tracePt t="29097" x="5846763" y="1498600"/>
          <p14:tracePt t="29109" x="5834063" y="1485900"/>
          <p14:tracePt t="29119" x="5834063" y="1474788"/>
          <p14:tracePt t="29130" x="5834063" y="1462088"/>
          <p14:tracePt t="29142" x="5821363" y="1449388"/>
          <p14:tracePt t="29153" x="5821363" y="1436688"/>
          <p14:tracePt t="29164" x="5808663" y="1436688"/>
          <p14:tracePt t="29176" x="5808663" y="1423988"/>
          <p14:tracePt t="29187" x="5795963" y="1411288"/>
          <p14:tracePt t="29198" x="5783263" y="1411288"/>
          <p14:tracePt t="29209" x="5770563" y="1398588"/>
          <p14:tracePt t="29221" x="5759450" y="1385888"/>
          <p14:tracePt t="29243" x="5746750" y="1385888"/>
          <p14:tracePt t="29254" x="5721350" y="1374775"/>
          <p14:tracePt t="29266" x="5708650" y="1374775"/>
          <p14:tracePt t="29277" x="5683250" y="1362075"/>
          <p14:tracePt t="29288" x="5659438" y="1362075"/>
          <p14:tracePt t="29299" x="5634038" y="1349375"/>
          <p14:tracePt t="29310" x="5608638" y="1336675"/>
          <p14:tracePt t="29322" x="5583238" y="1336675"/>
          <p14:tracePt t="29333" x="5572125" y="1323975"/>
          <p14:tracePt t="29344" x="5559425" y="1323975"/>
          <p14:tracePt t="29356" x="5534025" y="1323975"/>
          <p14:tracePt t="29367" x="5521325" y="1323975"/>
          <p14:tracePt t="29378" x="5508625" y="1323975"/>
          <p14:tracePt t="29389" x="5495925" y="1323975"/>
          <p14:tracePt t="29402" x="5483225" y="1323975"/>
          <p14:tracePt t="29412" x="5472113" y="1323975"/>
          <p14:tracePt t="29423" x="5459413" y="1323975"/>
          <p14:tracePt t="29434" x="5434013" y="1323975"/>
          <p14:tracePt t="29446" x="5421313" y="1323975"/>
          <p14:tracePt t="29457" x="5408613" y="1323975"/>
          <p14:tracePt t="29468" x="5395913" y="1323975"/>
          <p14:tracePt t="29490" x="5383213" y="1323975"/>
          <p14:tracePt t="29502" x="5372100" y="1323975"/>
          <p14:tracePt t="29524" x="5359400" y="1323975"/>
          <p14:tracePt t="29547" x="5346700" y="1323975"/>
          <p14:tracePt t="29569" x="5334000" y="1323975"/>
          <p14:tracePt t="29580" x="5346700" y="1311275"/>
          <p14:tracePt t="29592" x="5334000" y="1311275"/>
          <p14:tracePt t="29625" x="5334000" y="1323975"/>
          <p14:tracePt t="29648" x="5334000" y="1311275"/>
          <p14:tracePt t="29659" x="5334000" y="1323975"/>
          <p14:tracePt t="29670" x="5321300" y="1323975"/>
          <p14:tracePt t="29704" x="5308600" y="1336675"/>
          <p14:tracePt t="29715" x="5295900" y="1349375"/>
          <p14:tracePt t="29738" x="5284788" y="1362075"/>
          <p14:tracePt t="29749" x="5284788" y="1374775"/>
          <p14:tracePt t="29761" x="5272088" y="1374775"/>
          <p14:tracePt t="29772" x="5272088" y="1385888"/>
          <p14:tracePt t="29794" x="5259388" y="1398588"/>
          <p14:tracePt t="29816" x="5259388" y="1411288"/>
          <p14:tracePt t="29839" x="5246688" y="1411288"/>
          <p14:tracePt t="29850" x="5246688" y="1423988"/>
          <p14:tracePt t="29873" x="5246688" y="1436688"/>
          <p14:tracePt t="29907" x="5233988" y="1449388"/>
          <p14:tracePt t="29929" x="5233988" y="1462088"/>
          <p14:tracePt t="29974" x="5233988" y="1474788"/>
          <p14:tracePt t="29986" x="5246688" y="1474788"/>
          <p14:tracePt t="30042" x="5246688" y="1485900"/>
          <p14:tracePt t="30053" x="5246688" y="1474788"/>
          <p14:tracePt t="30075" x="5259388" y="1474788"/>
          <p14:tracePt t="30120" x="5259388" y="1485900"/>
          <p14:tracePt t="30177" x="5272088" y="1485900"/>
          <p14:tracePt t="30233" x="5284788" y="1485900"/>
          <p14:tracePt t="30267" x="5284788" y="1498600"/>
          <p14:tracePt t="30289" x="5295900" y="1498600"/>
          <p14:tracePt t="30301" x="5308600" y="1498600"/>
          <p14:tracePt t="30312" x="5321300" y="1498600"/>
          <p14:tracePt t="30323" x="5346700" y="1498600"/>
          <p14:tracePt t="30334" x="5359400" y="1511300"/>
          <p14:tracePt t="30346" x="5383213" y="1511300"/>
          <p14:tracePt t="30357" x="5408613" y="1511300"/>
          <p14:tracePt t="30368" x="5434013" y="1524000"/>
          <p14:tracePt t="30379" x="5459413" y="1524000"/>
          <p14:tracePt t="30390" x="5483225" y="1524000"/>
          <p14:tracePt t="30402" x="5521325" y="1524000"/>
          <p14:tracePt t="30413" x="5546725" y="1524000"/>
          <p14:tracePt t="30424" x="5572125" y="1524000"/>
          <p14:tracePt t="30435" x="5608638" y="1524000"/>
          <p14:tracePt t="30447" x="5621338" y="1524000"/>
          <p14:tracePt t="30458" x="5646738" y="1524000"/>
          <p14:tracePt t="30469" x="5659438" y="1524000"/>
          <p14:tracePt t="30480" x="5670550" y="1524000"/>
          <p14:tracePt t="30492" x="5683250" y="1524000"/>
          <p14:tracePt t="30503" x="5708650" y="1536700"/>
          <p14:tracePt t="30514" x="5721350" y="1536700"/>
          <p14:tracePt t="30526" x="5734050" y="1536700"/>
          <p14:tracePt t="30537" x="5746750" y="1536700"/>
          <p14:tracePt t="30593" x="5759450" y="1536700"/>
          <p14:tracePt t="30615" x="5770563" y="1536700"/>
          <p14:tracePt t="30942" x="5770563" y="1549400"/>
          <p14:tracePt t="30964" x="5770563" y="1562100"/>
          <p14:tracePt t="30975" x="5770563" y="1573213"/>
          <p14:tracePt t="30987" x="5770563" y="1585913"/>
          <p14:tracePt t="30998" x="5770563" y="1598613"/>
          <p14:tracePt t="31009" x="5783263" y="1598613"/>
          <p14:tracePt t="31043" x="5734050" y="1585913"/>
          <p14:tracePt t="31380" x="5746750" y="1585913"/>
          <p14:tracePt t="31403" x="5759450" y="1598613"/>
          <p14:tracePt t="31414" x="5770563" y="1598613"/>
          <p14:tracePt t="31425" x="5783263" y="1598613"/>
          <p14:tracePt t="31661" x="5783263" y="1585913"/>
          <p14:tracePt t="31673" x="5770563" y="1585913"/>
          <p14:tracePt t="31684" x="5770563" y="1573213"/>
          <p14:tracePt t="31696" x="5759450" y="1573213"/>
          <p14:tracePt t="31740" x="5746750" y="1573213"/>
          <p14:tracePt t="31763" x="5746750" y="1562100"/>
          <p14:tracePt t="31774" x="5734050" y="1562100"/>
          <p14:tracePt t="31808" x="5721350" y="1562100"/>
          <p14:tracePt t="32640" x="5721350" y="1573213"/>
          <p14:tracePt t="34058" x="5708650" y="1573213"/>
          <p14:tracePt t="34080" x="5670550" y="1598613"/>
          <p14:tracePt t="34092" x="5608638" y="1611313"/>
          <p14:tracePt t="34103" x="5383213" y="1649413"/>
          <p14:tracePt t="34114" x="5046663" y="1685925"/>
          <p14:tracePt t="34125" x="4784725" y="1711325"/>
          <p14:tracePt t="34137" x="4497388" y="1749425"/>
          <p14:tracePt t="34148" x="4371975" y="1773238"/>
          <p14:tracePt t="34159" x="4271963" y="1798638"/>
          <p14:tracePt t="34171" x="4222750" y="1811338"/>
          <p14:tracePt t="34182" x="4184650" y="1836738"/>
          <p14:tracePt t="34193" x="4159250" y="1860550"/>
          <p14:tracePt t="34204" x="4135438" y="1873250"/>
          <p14:tracePt t="34216" x="4071938" y="1911350"/>
          <p14:tracePt t="34227" x="3971925" y="1960563"/>
          <p14:tracePt t="34238" x="3884613" y="2011363"/>
          <p14:tracePt t="34249" x="3735388" y="2073275"/>
          <p14:tracePt t="34260" x="3548063" y="2136775"/>
          <p14:tracePt t="34272" x="3384550" y="2173288"/>
          <p14:tracePt t="34283" x="3097213" y="2236788"/>
          <p14:tracePt t="34294" x="2660650" y="2286000"/>
          <p14:tracePt t="34305" x="2324100" y="2298700"/>
          <p14:tracePt t="34317" x="1911350" y="2335213"/>
          <p14:tracePt t="34329" x="1662113" y="2360613"/>
          <p14:tracePt t="34339" x="1536700" y="2373313"/>
          <p14:tracePt t="34351" x="1411288" y="2373313"/>
          <p14:tracePt t="34363" x="1298575" y="2386013"/>
          <p14:tracePt t="34373" x="1211263" y="2386013"/>
          <p14:tracePt t="34384" x="1136650" y="2373313"/>
          <p14:tracePt t="34396" x="1023938" y="2373313"/>
          <p14:tracePt t="34407" x="874713" y="2373313"/>
          <p14:tracePt t="34418" x="800100" y="2373313"/>
          <p14:tracePt t="34429" x="723900" y="2360613"/>
          <p14:tracePt t="34440" x="700088" y="2360613"/>
          <p14:tracePt t="34452" x="687388" y="2360613"/>
          <p14:tracePt t="34520" x="674688" y="2360613"/>
          <p14:tracePt t="34542" x="674688" y="2347913"/>
          <p14:tracePt t="34553" x="661988" y="2335213"/>
          <p14:tracePt t="34564" x="661988" y="2311400"/>
          <p14:tracePt t="34576" x="636588" y="2286000"/>
          <p14:tracePt t="34587" x="623888" y="2273300"/>
          <p14:tracePt t="34598" x="612775" y="2260600"/>
          <p14:tracePt t="34609" x="612775" y="2247900"/>
          <p14:tracePt t="34620" x="600075" y="2247900"/>
          <p14:tracePt t="34632" x="600075" y="2236788"/>
          <p14:tracePt t="34665" x="587375" y="2236788"/>
          <p14:tracePt t="34677" x="587375" y="2224088"/>
          <p14:tracePt t="34688" x="587375" y="2211388"/>
          <p14:tracePt t="34699" x="587375" y="2198688"/>
          <p14:tracePt t="34711" x="587375" y="2185988"/>
          <p14:tracePt t="34722" x="587375" y="2173288"/>
          <p14:tracePt t="34744" x="587375" y="2160588"/>
          <p14:tracePt t="34789" x="587375" y="2147888"/>
          <p14:tracePt t="34890" x="600075" y="2147888"/>
          <p14:tracePt t="34913" x="612775" y="2147888"/>
          <p14:tracePt t="34924" x="623888" y="2147888"/>
          <p14:tracePt t="34947" x="636588" y="2147888"/>
          <p14:tracePt t="34958" x="661988" y="2147888"/>
          <p14:tracePt t="34969" x="687388" y="2147888"/>
          <p14:tracePt t="34981" x="712788" y="2147888"/>
          <p14:tracePt t="34992" x="736600" y="2160588"/>
          <p14:tracePt t="35003" x="749300" y="2160588"/>
          <p14:tracePt t="35025" x="762000" y="2160588"/>
          <p14:tracePt t="35048" x="774700" y="2160588"/>
          <p14:tracePt t="35070" x="787400" y="2160588"/>
          <p14:tracePt t="35104" x="800100" y="2160588"/>
          <p14:tracePt t="35127" x="811213" y="2160588"/>
          <p14:tracePt t="35138" x="836613" y="2160588"/>
          <p14:tracePt t="35149" x="849313" y="2160588"/>
          <p14:tracePt t="35160" x="862013" y="2160588"/>
          <p14:tracePt t="35172" x="887413" y="2160588"/>
          <p14:tracePt t="35183" x="911225" y="2173288"/>
          <p14:tracePt t="35194" x="962025" y="2173288"/>
          <p14:tracePt t="35206" x="987425" y="2173288"/>
          <p14:tracePt t="35217" x="1036638" y="2185988"/>
          <p14:tracePt t="35228" x="1087438" y="2185988"/>
          <p14:tracePt t="35239" x="1136650" y="2198688"/>
          <p14:tracePt t="35251" x="1187450" y="2198688"/>
          <p14:tracePt t="35262" x="1249363" y="2211388"/>
          <p14:tracePt t="35273" x="1274763" y="2211388"/>
          <p14:tracePt t="35284" x="1311275" y="2211388"/>
          <p14:tracePt t="35295" x="1349375" y="2224088"/>
          <p14:tracePt t="35307" x="1374775" y="2224088"/>
          <p14:tracePt t="35318" x="1411288" y="2224088"/>
          <p14:tracePt t="35329" x="1449388" y="2224088"/>
          <p14:tracePt t="35340" x="1485900" y="2224088"/>
          <p14:tracePt t="35352" x="1573213" y="2236788"/>
          <p14:tracePt t="35363" x="1685925" y="2236788"/>
          <p14:tracePt t="35374" x="1798638" y="2236788"/>
          <p14:tracePt t="35385" x="1860550" y="2236788"/>
          <p14:tracePt t="35397" x="1911350" y="2236788"/>
          <p14:tracePt t="35408" x="1949450" y="2236788"/>
          <p14:tracePt t="35419" x="1960563" y="2247900"/>
          <p14:tracePt t="35431" x="1985963" y="2247900"/>
          <p14:tracePt t="35442" x="1998663" y="2247900"/>
          <p14:tracePt t="35453" x="2024063" y="2247900"/>
          <p14:tracePt t="35465" x="2060575" y="2247900"/>
          <p14:tracePt t="35475" x="2111375" y="2247900"/>
          <p14:tracePt t="35487" x="2147888" y="2247900"/>
          <p14:tracePt t="35498" x="2211388" y="2247900"/>
          <p14:tracePt t="35509" x="2260600" y="2247900"/>
          <p14:tracePt t="35520" x="2298700" y="2247900"/>
          <p14:tracePt t="35532" x="2347913" y="2247900"/>
          <p14:tracePt t="35543" x="2373313" y="2247900"/>
          <p14:tracePt t="35554" x="2398713" y="2247900"/>
          <p14:tracePt t="35565" x="2424113" y="2247900"/>
          <p14:tracePt t="35577" x="2435225" y="2247900"/>
          <p14:tracePt t="35588" x="2447925" y="2247900"/>
          <p14:tracePt t="35599" x="2460625" y="2247900"/>
          <p14:tracePt t="35610" x="2486025" y="2247900"/>
          <p14:tracePt t="35622" x="2498725" y="2247900"/>
          <p14:tracePt t="35633" x="2524125" y="2260600"/>
          <p14:tracePt t="35644" x="2547938" y="2260600"/>
          <p14:tracePt t="35655" x="2560638" y="2260600"/>
          <p14:tracePt t="35667" x="2573338" y="2260600"/>
          <p14:tracePt t="35678" x="2611438" y="2260600"/>
          <p14:tracePt t="35689" x="2635250" y="2260600"/>
          <p14:tracePt t="35700" x="2647950" y="2260600"/>
          <p14:tracePt t="35712" x="2673350" y="2260600"/>
          <p14:tracePt t="35723" x="2698750" y="2260600"/>
          <p14:tracePt t="35734" x="2711450" y="2260600"/>
          <p14:tracePt t="35745" x="2722563" y="2260600"/>
          <p14:tracePt t="35757" x="2747963" y="2260600"/>
          <p14:tracePt t="35779" x="2773363" y="2260600"/>
          <p14:tracePt t="35790" x="2798763" y="2260600"/>
          <p14:tracePt t="35802" x="2809875" y="2260600"/>
          <p14:tracePt t="35813" x="2835275" y="2260600"/>
          <p14:tracePt t="35824" x="2873375" y="2260600"/>
          <p14:tracePt t="35835" x="2898775" y="2260600"/>
          <p14:tracePt t="35847" x="2935288" y="2260600"/>
          <p14:tracePt t="35858" x="2973388" y="2273300"/>
          <p14:tracePt t="35869" x="3009900" y="2273300"/>
          <p14:tracePt t="35881" x="3048000" y="2273300"/>
          <p14:tracePt t="35891" x="3097213" y="2273300"/>
          <p14:tracePt t="35903" x="3135313" y="2273300"/>
          <p14:tracePt t="35915" x="3173413" y="2273300"/>
          <p14:tracePt t="35925" x="3209925" y="2273300"/>
          <p14:tracePt t="35937" x="3248025" y="2273300"/>
          <p14:tracePt t="35948" x="3286125" y="2273300"/>
          <p14:tracePt t="35959" x="3322638" y="2273300"/>
          <p14:tracePt t="35970" x="3373438" y="2273300"/>
          <p14:tracePt t="35982" x="3397250" y="2273300"/>
          <p14:tracePt t="35993" x="3448050" y="2273300"/>
          <p14:tracePt t="36004" x="3497263" y="2273300"/>
          <p14:tracePt t="36015" x="3522663" y="2273300"/>
          <p14:tracePt t="36027" x="3571875" y="2273300"/>
          <p14:tracePt t="36038" x="3597275" y="2273300"/>
          <p14:tracePt t="36049" x="3622675" y="2273300"/>
          <p14:tracePt t="36060" x="3648075" y="2273300"/>
          <p14:tracePt t="36072" x="3671888" y="2273300"/>
          <p14:tracePt t="36083" x="3684588" y="2273300"/>
          <p14:tracePt t="36094" x="3697288" y="2273300"/>
          <p14:tracePt t="36105" x="3709988" y="2273300"/>
          <p14:tracePt t="36116" x="3722688" y="2273300"/>
          <p14:tracePt t="36128" x="3735388" y="2273300"/>
          <p14:tracePt t="36139" x="3760788" y="2273300"/>
          <p14:tracePt t="36152" x="3784600" y="2273300"/>
          <p14:tracePt t="36162" x="3810000" y="2273300"/>
          <p14:tracePt t="36173" x="3822700" y="2273300"/>
          <p14:tracePt t="36184" x="3835400" y="2273300"/>
          <p14:tracePt t="36195" x="3848100" y="2273300"/>
          <p14:tracePt t="36207" x="3859213" y="2273300"/>
          <p14:tracePt t="36218" x="3884613" y="2273300"/>
          <p14:tracePt t="36229" x="3897313" y="2273300"/>
          <p14:tracePt t="36240" x="3922713" y="2273300"/>
          <p14:tracePt t="36252" x="3948113" y="2273300"/>
          <p14:tracePt t="36263" x="3959225" y="2273300"/>
          <p14:tracePt t="36274" x="3997325" y="2273300"/>
          <p14:tracePt t="36285" x="4035425" y="2260600"/>
          <p14:tracePt t="36297" x="4071938" y="2260600"/>
          <p14:tracePt t="36308" x="4122738" y="2260600"/>
          <p14:tracePt t="36319" x="4159250" y="2260600"/>
          <p14:tracePt t="36331" x="4184650" y="2260600"/>
          <p14:tracePt t="36342" x="4222750" y="2247900"/>
          <p14:tracePt t="36353" x="4246563" y="2247900"/>
          <p14:tracePt t="36365" x="4259263" y="2247900"/>
          <p14:tracePt t="36375" x="4271963" y="2247900"/>
          <p14:tracePt t="36387" x="4284663" y="2247900"/>
          <p14:tracePt t="36443" x="4297363" y="2247900"/>
          <p14:tracePt t="36465" x="4310063" y="2247900"/>
          <p14:tracePt t="36488" x="4310063" y="2236788"/>
          <p14:tracePt t="36499" x="4322763" y="2236788"/>
          <p14:tracePt t="36533" x="4333875" y="2236788"/>
          <p14:tracePt t="36567" x="4346575" y="2236788"/>
          <p14:tracePt t="36589" x="4359275" y="2236788"/>
          <p14:tracePt t="36611" x="4371975" y="2224088"/>
          <p14:tracePt t="36634" x="4384675" y="2224088"/>
          <p14:tracePt t="36724" x="4384675" y="2236788"/>
          <p14:tracePt t="36735" x="4397375" y="2236788"/>
          <p14:tracePt t="36747" x="4422775" y="2236788"/>
          <p14:tracePt t="36758" x="4422775" y="2247900"/>
          <p14:tracePt t="36915" x="4433888" y="2247900"/>
          <p14:tracePt t="36949" x="4446588" y="2247900"/>
          <p14:tracePt t="36983" x="4459288" y="2247900"/>
          <p14:tracePt t="37017" x="4471988" y="2236788"/>
          <p14:tracePt t="37028" x="4484688" y="2236788"/>
          <p14:tracePt t="37050" x="4510088" y="2236788"/>
          <p14:tracePt t="37062" x="4533900" y="2236788"/>
          <p14:tracePt t="37084" x="4546600" y="2236788"/>
          <p14:tracePt t="37095" x="4559300" y="2236788"/>
          <p14:tracePt t="37151" x="4559300" y="2224088"/>
          <p14:tracePt t="37163" x="4572000" y="2224088"/>
          <p14:tracePt t="37185" x="4584700" y="2211388"/>
          <p14:tracePt t="37197" x="4597400" y="2211388"/>
          <p14:tracePt t="37208" x="4597400" y="2198688"/>
          <p14:tracePt t="37219" x="4610100" y="2198688"/>
          <p14:tracePt t="37230" x="4610100" y="2185988"/>
          <p14:tracePt t="37253" x="4610100" y="2173288"/>
          <p14:tracePt t="37265" x="4621213" y="2173288"/>
          <p14:tracePt t="37287" x="4621213" y="2160588"/>
          <p14:tracePt t="37309" x="4621213" y="2147888"/>
          <p14:tracePt t="37331" x="4633913" y="2147888"/>
          <p14:tracePt t="37343" x="4633913" y="2136775"/>
          <p14:tracePt t="37365" x="4633913" y="2124075"/>
          <p14:tracePt t="37399" x="4633913" y="2111375"/>
          <p14:tracePt t="37422" x="4633913" y="2098675"/>
          <p14:tracePt t="37444" x="4633913" y="2085975"/>
          <p14:tracePt t="37455" x="4633913" y="2073275"/>
          <p14:tracePt t="37478" x="4633913" y="2060575"/>
          <p14:tracePt t="37512" x="4633913" y="2047875"/>
          <p14:tracePt t="37534" x="4621213" y="2036763"/>
          <p14:tracePt t="37557" x="4610100" y="2024063"/>
          <p14:tracePt t="37579" x="4597400" y="2011363"/>
          <p14:tracePt t="37590" x="4584700" y="1998663"/>
          <p14:tracePt t="37613" x="4572000" y="1985963"/>
          <p14:tracePt t="37624" x="4546600" y="1973263"/>
          <p14:tracePt t="37635" x="4533900" y="1960563"/>
          <p14:tracePt t="37647" x="4484688" y="1949450"/>
          <p14:tracePt t="37658" x="4433888" y="1936750"/>
          <p14:tracePt t="37669" x="4397375" y="1924050"/>
          <p14:tracePt t="37680" x="4346575" y="1898650"/>
          <p14:tracePt t="37692" x="4297363" y="1885950"/>
          <p14:tracePt t="37703" x="4259263" y="1873250"/>
          <p14:tracePt t="37715" x="4197350" y="1873250"/>
          <p14:tracePt t="37725" x="4135438" y="1860550"/>
          <p14:tracePt t="37737" x="4071938" y="1849438"/>
          <p14:tracePt t="37749" x="3971925" y="1836738"/>
          <p14:tracePt t="37759" x="3871913" y="1824038"/>
          <p14:tracePt t="37771" x="3810000" y="1824038"/>
          <p14:tracePt t="37782" x="3784600" y="1811338"/>
          <p14:tracePt t="37793" x="3760788" y="1811338"/>
          <p14:tracePt t="37804" x="3748088" y="1811338"/>
          <p14:tracePt t="37815" x="3722688" y="1798638"/>
          <p14:tracePt t="37827" x="3709988" y="1798638"/>
          <p14:tracePt t="37838" x="3684588" y="1798638"/>
          <p14:tracePt t="37849" x="3635375" y="1798638"/>
          <p14:tracePt t="37860" x="3609975" y="1785938"/>
          <p14:tracePt t="37872" x="3548063" y="1785938"/>
          <p14:tracePt t="37883" x="3509963" y="1785938"/>
          <p14:tracePt t="37894" x="3460750" y="1785938"/>
          <p14:tracePt t="37905" x="3384550" y="1785938"/>
          <p14:tracePt t="37917" x="3335338" y="1773238"/>
          <p14:tracePt t="37928" x="3235325" y="1773238"/>
          <p14:tracePt t="37939" x="3160713" y="1773238"/>
          <p14:tracePt t="37950" x="3073400" y="1773238"/>
          <p14:tracePt t="37962" x="2998788" y="1773238"/>
          <p14:tracePt t="37973" x="2898775" y="1773238"/>
          <p14:tracePt t="37984" x="2847975" y="1773238"/>
          <p14:tracePt t="37995" x="2773363" y="1773238"/>
          <p14:tracePt t="38007" x="2735263" y="1773238"/>
          <p14:tracePt t="38018" x="2686050" y="1773238"/>
          <p14:tracePt t="38029" x="2635250" y="1773238"/>
          <p14:tracePt t="38042" x="2611438" y="1773238"/>
          <p14:tracePt t="38052" x="2573338" y="1773238"/>
          <p14:tracePt t="38063" x="2547938" y="1773238"/>
          <p14:tracePt t="38074" x="2524125" y="1773238"/>
          <p14:tracePt t="38085" x="2498725" y="1773238"/>
          <p14:tracePt t="38097" x="2473325" y="1773238"/>
          <p14:tracePt t="38108" x="2460625" y="1773238"/>
          <p14:tracePt t="38119" x="2435225" y="1773238"/>
          <p14:tracePt t="38130" x="2398713" y="1762125"/>
          <p14:tracePt t="38142" x="2335213" y="1762125"/>
          <p14:tracePt t="38153" x="2247900" y="1762125"/>
          <p14:tracePt t="38164" x="2198688" y="1762125"/>
          <p14:tracePt t="38175" x="2136775" y="1762125"/>
          <p14:tracePt t="38187" x="2098675" y="1762125"/>
          <p14:tracePt t="38199" x="2047875" y="1762125"/>
          <p14:tracePt t="38209" x="1998663" y="1762125"/>
          <p14:tracePt t="38220" x="1936750" y="1762125"/>
          <p14:tracePt t="38232" x="1885950" y="1762125"/>
          <p14:tracePt t="38243" x="1785938" y="1762125"/>
          <p14:tracePt t="38254" x="1736725" y="1762125"/>
          <p14:tracePt t="38266" x="1673225" y="1762125"/>
          <p14:tracePt t="38276" x="1624013" y="1762125"/>
          <p14:tracePt t="38288" x="1549400" y="1762125"/>
          <p14:tracePt t="38299" x="1485900" y="1773238"/>
          <p14:tracePt t="38310" x="1449388" y="1773238"/>
          <p14:tracePt t="38322" x="1374775" y="1773238"/>
          <p14:tracePt t="38333" x="1298575" y="1785938"/>
          <p14:tracePt t="38344" x="1174750" y="1798638"/>
          <p14:tracePt t="38355" x="1087438" y="1811338"/>
          <p14:tracePt t="38367" x="987425" y="1824038"/>
          <p14:tracePt t="38378" x="936625" y="1836738"/>
          <p14:tracePt t="38389" x="911225" y="1836738"/>
          <p14:tracePt t="38400" x="900113" y="1849438"/>
          <p14:tracePt t="38423" x="887413" y="1860550"/>
          <p14:tracePt t="38479" x="874713" y="1860550"/>
          <p14:tracePt t="38491" x="874713" y="1873250"/>
          <p14:tracePt t="38502" x="862013" y="1873250"/>
          <p14:tracePt t="38547" x="862013" y="1885950"/>
          <p14:tracePt t="38558" x="849313" y="1885950"/>
          <p14:tracePt t="38569" x="836613" y="1898650"/>
          <p14:tracePt t="38749" x="836613" y="1911350"/>
          <p14:tracePt t="38760" x="823913" y="1924050"/>
          <p14:tracePt t="38772" x="823913" y="1936750"/>
          <p14:tracePt t="38783" x="800100" y="1960563"/>
          <p14:tracePt t="38794" x="774700" y="2011363"/>
          <p14:tracePt t="38806" x="749300" y="2047875"/>
          <p14:tracePt t="38817" x="723900" y="2111375"/>
          <p14:tracePt t="38828" x="700088" y="2160588"/>
          <p14:tracePt t="38839" x="700088" y="2173288"/>
          <p14:tracePt t="38850" x="687388" y="2185988"/>
          <p14:tracePt t="38940" x="687388" y="2198688"/>
          <p14:tracePt t="38974" x="674688" y="2198688"/>
          <p14:tracePt t="38997" x="661988" y="2198688"/>
          <p14:tracePt t="39008" x="649288" y="2198688"/>
          <p14:tracePt t="39019" x="636588" y="2211388"/>
          <p14:tracePt t="39030" x="623888" y="2211388"/>
          <p14:tracePt t="39042" x="600075" y="2224088"/>
          <p14:tracePt t="39053" x="587375" y="2236788"/>
          <p14:tracePt t="39064" x="587375" y="2247900"/>
          <p14:tracePt t="39076" x="574675" y="2247900"/>
          <p14:tracePt t="39087" x="561975" y="2260600"/>
          <p14:tracePt t="39099" x="561975" y="2286000"/>
          <p14:tracePt t="39109" x="549275" y="2298700"/>
          <p14:tracePt t="39121" x="549275" y="2311400"/>
          <p14:tracePt t="39133" x="549275" y="2324100"/>
          <p14:tracePt t="39143" x="549275" y="2335213"/>
          <p14:tracePt t="39154" x="549275" y="2347913"/>
          <p14:tracePt t="39221" x="549275" y="2360613"/>
          <p14:tracePt t="39244" x="561975" y="2360613"/>
          <p14:tracePt t="39256" x="561975" y="2373313"/>
          <p14:tracePt t="39267" x="574675" y="2386013"/>
          <p14:tracePt t="39278" x="587375" y="2398713"/>
          <p14:tracePt t="39289" x="623888" y="2424113"/>
          <p14:tracePt t="39300" x="636588" y="2435225"/>
          <p14:tracePt t="39312" x="674688" y="2447925"/>
          <p14:tracePt t="39323" x="700088" y="2460625"/>
          <p14:tracePt t="39334" x="723900" y="2473325"/>
          <p14:tracePt t="39345" x="749300" y="2473325"/>
          <p14:tracePt t="39357" x="774700" y="2486025"/>
          <p14:tracePt t="39368" x="800100" y="2498725"/>
          <p14:tracePt t="39379" x="823913" y="2498725"/>
          <p14:tracePt t="39390" x="849313" y="2498725"/>
          <p14:tracePt t="39401" x="874713" y="2498725"/>
          <p14:tracePt t="39413" x="900113" y="2498725"/>
          <p14:tracePt t="39424" x="936625" y="2498725"/>
          <p14:tracePt t="39436" x="962025" y="2498725"/>
          <p14:tracePt t="39447" x="987425" y="2498725"/>
          <p14:tracePt t="39458" x="1011238" y="2498725"/>
          <p14:tracePt t="39469" x="1036638" y="2486025"/>
          <p14:tracePt t="39480" x="1049338" y="2486025"/>
          <p14:tracePt t="39492" x="1062038" y="2486025"/>
          <p14:tracePt t="39503" x="1087438" y="2473325"/>
          <p14:tracePt t="39514" x="1098550" y="2460625"/>
          <p14:tracePt t="39548" x="1111250" y="2460625"/>
          <p14:tracePt t="39559" x="1123950" y="2447925"/>
          <p14:tracePt t="39582" x="1123950" y="2435225"/>
          <p14:tracePt t="39593" x="1123950" y="2424113"/>
          <p14:tracePt t="39604" x="1136650" y="2411413"/>
          <p14:tracePt t="39616" x="1136650" y="2398713"/>
          <p14:tracePt t="39627" x="1136650" y="2386013"/>
          <p14:tracePt t="39649" x="1136650" y="2373313"/>
          <p14:tracePt t="39660" x="1149350" y="2360613"/>
          <p14:tracePt t="39683" x="1149350" y="2347913"/>
          <p14:tracePt t="39705" x="1149350" y="2335213"/>
          <p14:tracePt t="39739" x="1149350" y="2324100"/>
          <p14:tracePt t="39773" x="1149350" y="2311400"/>
          <p14:tracePt t="39785" x="1136650" y="2311400"/>
          <p14:tracePt t="39818" x="1111250" y="2298700"/>
          <p14:tracePt t="39852" x="1098550" y="2298700"/>
          <p14:tracePt t="39863" x="1087438" y="2298700"/>
          <p14:tracePt t="39874" x="1062038" y="2298700"/>
          <p14:tracePt t="39885" x="1036638" y="2298700"/>
          <p14:tracePt t="39897" x="1011238" y="2298700"/>
          <p14:tracePt t="39919" x="962025" y="2298700"/>
          <p14:tracePt t="39922" x="923925" y="2298700"/>
          <p14:tracePt t="39942" x="887413" y="2298700"/>
          <p14:tracePt t="39944" x="811213" y="2298700"/>
          <p14:tracePt t="39953" x="762000" y="2298700"/>
          <p14:tracePt t="39964" x="723900" y="2298700"/>
          <p14:tracePt t="39976" x="687388" y="2298700"/>
          <p14:tracePt t="39986" x="649288" y="2298700"/>
          <p14:tracePt t="39998" x="623888" y="2298700"/>
          <p14:tracePt t="40009" x="612775" y="2298700"/>
          <p14:tracePt t="40020" x="600075" y="2298700"/>
          <p14:tracePt t="40032" x="587375" y="2298700"/>
          <p14:tracePt t="40054" x="574675" y="2311400"/>
          <p14:tracePt t="40065" x="561975" y="2311400"/>
          <p14:tracePt t="40077" x="549275" y="2311400"/>
          <p14:tracePt t="40099" x="536575" y="2311400"/>
          <p14:tracePt t="40560" x="549275" y="2311400"/>
          <p14:tracePt t="40572" x="549275" y="2324100"/>
          <p14:tracePt t="40583" x="561975" y="2324100"/>
          <p14:tracePt t="40594" x="574675" y="2335213"/>
          <p14:tracePt t="40605" x="587375" y="2347913"/>
          <p14:tracePt t="40617" x="612775" y="2360613"/>
          <p14:tracePt t="40628" x="636588" y="2373313"/>
          <p14:tracePt t="40639" x="661988" y="2386013"/>
          <p14:tracePt t="40652" x="674688" y="2398713"/>
          <p14:tracePt t="40662" x="687388" y="2398713"/>
          <p14:tracePt t="40673" x="687388" y="2411413"/>
          <p14:tracePt t="40718" x="700088" y="2411413"/>
          <p14:tracePt t="40763" x="712788" y="2411413"/>
          <p14:tracePt t="40774" x="712788" y="2398713"/>
          <p14:tracePt t="40785" x="723900" y="2398713"/>
          <p14:tracePt t="40809" x="736600" y="2386013"/>
          <p14:tracePt t="41089" x="736600" y="2398713"/>
          <p14:tracePt t="41101" x="749300" y="2398713"/>
          <p14:tracePt t="41145" x="762000" y="2398713"/>
          <p14:tracePt t="41157" x="774700" y="2398713"/>
          <p14:tracePt t="41169" x="811213" y="2398713"/>
          <p14:tracePt t="41224" x="823913" y="2398713"/>
          <p14:tracePt t="41269" x="823913" y="2411413"/>
          <p14:tracePt t="41292" x="823913" y="2424113"/>
          <p14:tracePt t="41325" x="823913" y="2435225"/>
          <p14:tracePt t="41359" x="823913" y="2447925"/>
          <p14:tracePt t="41393" x="823913" y="2460625"/>
          <p14:tracePt t="41415" x="823913" y="2473325"/>
          <p14:tracePt t="41427" x="823913" y="2486025"/>
          <p14:tracePt t="41460" x="823913" y="2498725"/>
          <p14:tracePt t="41516" x="823913" y="2511425"/>
          <p14:tracePt t="41550" x="823913" y="2524125"/>
          <p14:tracePt t="41573" x="823913" y="2535238"/>
          <p14:tracePt t="41595" x="823913" y="2547938"/>
          <p14:tracePt t="41629" x="823913" y="2560638"/>
          <p14:tracePt t="41652" x="823913" y="2573338"/>
          <p14:tracePt t="41674" x="811213" y="2586038"/>
          <p14:tracePt t="41697" x="811213" y="2598738"/>
          <p14:tracePt t="41708" x="811213" y="2611438"/>
          <p14:tracePt t="41730" x="811213" y="2622550"/>
          <p14:tracePt t="41742" x="811213" y="2635250"/>
          <p14:tracePt t="41753" x="811213" y="2647950"/>
          <p14:tracePt t="41764" x="811213" y="2660650"/>
          <p14:tracePt t="41775" x="811213" y="2673350"/>
          <p14:tracePt t="41787" x="811213" y="2686050"/>
          <p14:tracePt t="41798" x="811213" y="2698750"/>
          <p14:tracePt t="41820" x="811213" y="2711450"/>
          <p14:tracePt t="41843" x="811213" y="2722563"/>
          <p14:tracePt t="41854" x="811213" y="2735263"/>
          <p14:tracePt t="41865" x="823913" y="2747963"/>
          <p14:tracePt t="41888" x="823913" y="2760663"/>
          <p14:tracePt t="41899" x="823913" y="2773363"/>
          <p14:tracePt t="41922" x="836613" y="2786063"/>
          <p14:tracePt t="41933" x="849313" y="2809875"/>
          <p14:tracePt t="41944" x="862013" y="2809875"/>
          <p14:tracePt t="41955" x="874713" y="2822575"/>
          <p14:tracePt t="41967" x="887413" y="2822575"/>
          <p14:tracePt t="41978" x="900113" y="2822575"/>
          <p14:tracePt t="41989" x="911225" y="2809875"/>
          <p14:tracePt t="42012" x="911225" y="2786063"/>
          <p14:tracePt t="42023" x="887413" y="2773363"/>
          <p14:tracePt t="42248" x="900113" y="2760663"/>
          <p14:tracePt t="42259" x="911225" y="2747963"/>
          <p14:tracePt t="42338" x="900113" y="2747963"/>
          <p14:tracePt t="42417" x="911225" y="2747963"/>
          <p14:tracePt t="42529" x="923925" y="2747963"/>
          <p14:tracePt t="42540" x="962025" y="2747963"/>
          <p14:tracePt t="42552" x="1036638" y="2747963"/>
          <p14:tracePt t="42563" x="1111250" y="2747963"/>
          <p14:tracePt t="42574" x="1249363" y="2760663"/>
          <p14:tracePt t="42586" x="1374775" y="2760663"/>
          <p14:tracePt t="42597" x="1598613" y="2786063"/>
          <p14:tracePt t="42608" x="1785938" y="2786063"/>
          <p14:tracePt t="42619" x="2160588" y="2786063"/>
          <p14:tracePt t="42630" x="2424113" y="2786063"/>
          <p14:tracePt t="42641" x="2747963" y="2786063"/>
          <p14:tracePt t="42653" x="2922588" y="2786063"/>
          <p14:tracePt t="42664" x="2998788" y="2786063"/>
          <p14:tracePt t="42675" x="3035300" y="2786063"/>
          <p14:tracePt t="42687" x="3060700" y="2786063"/>
          <p14:tracePt t="42698" x="3086100" y="2786063"/>
          <p14:tracePt t="42709" x="3109913" y="2786063"/>
          <p14:tracePt t="42720" x="3173413" y="2786063"/>
          <p14:tracePt t="42732" x="3222625" y="2786063"/>
          <p14:tracePt t="42743" x="3348038" y="2786063"/>
          <p14:tracePt t="42754" x="3448050" y="2786063"/>
          <p14:tracePt t="42765" x="3622675" y="2786063"/>
          <p14:tracePt t="42777" x="3771900" y="2786063"/>
          <p14:tracePt t="42788" x="4022725" y="2786063"/>
          <p14:tracePt t="42799" x="4222750" y="2786063"/>
          <p14:tracePt t="42811" x="4346575" y="2786063"/>
          <p14:tracePt t="42822" x="4510088" y="2786063"/>
          <p14:tracePt t="42833" x="4621213" y="2798763"/>
          <p14:tracePt t="42844" x="4772025" y="2798763"/>
          <p14:tracePt t="42855" x="4872038" y="2798763"/>
          <p14:tracePt t="42867" x="4997450" y="2798763"/>
          <p14:tracePt t="42878" x="5046663" y="2798763"/>
          <p14:tracePt t="42889" x="5095875" y="2798763"/>
          <p14:tracePt t="42900" x="5121275" y="2798763"/>
          <p14:tracePt t="42912" x="5159375" y="2798763"/>
          <p14:tracePt t="42923" x="5208588" y="2798763"/>
          <p14:tracePt t="42934" x="5246688" y="2798763"/>
          <p14:tracePt t="42945" x="5272088" y="2798763"/>
          <p14:tracePt t="42957" x="5284788" y="2798763"/>
          <p14:tracePt t="42968" x="5295900" y="2798763"/>
          <p14:tracePt t="42979" x="5308600" y="2798763"/>
          <p14:tracePt t="43103" x="5295900" y="2798763"/>
          <p14:tracePt t="43125" x="5272088" y="2798763"/>
          <p14:tracePt t="43137" x="5233988" y="2798763"/>
          <p14:tracePt t="43148" x="5221288" y="2798763"/>
          <p14:tracePt t="43159" x="5208588" y="2798763"/>
          <p14:tracePt t="43170" x="5195888" y="2786063"/>
          <p14:tracePt t="43182" x="5184775" y="2786063"/>
          <p14:tracePt t="43193" x="5159375" y="2786063"/>
          <p14:tracePt t="43204" x="5133975" y="2786063"/>
          <p14:tracePt t="43215" x="5121275" y="2786063"/>
          <p14:tracePt t="43227" x="5095875" y="2786063"/>
          <p14:tracePt t="43238" x="5072063" y="2786063"/>
          <p14:tracePt t="43249" x="5046663" y="2786063"/>
          <p14:tracePt t="43260" x="5021263" y="2786063"/>
          <p14:tracePt t="43272" x="4997450" y="2786063"/>
          <p14:tracePt t="43283" x="4959350" y="2786063"/>
          <p14:tracePt t="43294" x="4933950" y="2786063"/>
          <p14:tracePt t="43305" x="4908550" y="2786063"/>
          <p14:tracePt t="43317" x="4859338" y="2786063"/>
          <p14:tracePt t="43328" x="4833938" y="2786063"/>
          <p14:tracePt t="43339" x="4772025" y="2786063"/>
          <p14:tracePt t="43350" x="4733925" y="2786063"/>
          <p14:tracePt t="43361" x="4672013" y="2786063"/>
          <p14:tracePt t="43373" x="4633913" y="2786063"/>
          <p14:tracePt t="43384" x="4584700" y="2786063"/>
          <p14:tracePt t="43395" x="4559300" y="2786063"/>
          <p14:tracePt t="43407" x="4522788" y="2786063"/>
          <p14:tracePt t="43418" x="4497388" y="2786063"/>
          <p14:tracePt t="43429" x="4484688" y="2786063"/>
          <p14:tracePt t="43440" x="4459288" y="2786063"/>
          <p14:tracePt t="43452" x="4446588" y="2786063"/>
          <p14:tracePt t="43463" x="4433888" y="2798763"/>
          <p14:tracePt t="43474" x="4422775" y="2798763"/>
          <p14:tracePt t="43486" x="4410075" y="2798763"/>
          <p14:tracePt t="43496" x="4397375" y="2809875"/>
          <p14:tracePt t="43519" x="4384675" y="2809875"/>
          <p14:tracePt t="43530" x="4371975" y="2809875"/>
          <p14:tracePt t="43542" x="4359275" y="2809875"/>
          <p14:tracePt t="43553" x="4346575" y="2822575"/>
          <p14:tracePt t="43564" x="4333875" y="2822575"/>
          <p14:tracePt t="43575" x="4322763" y="2835275"/>
          <p14:tracePt t="43586" x="4310063" y="2847975"/>
          <p14:tracePt t="43598" x="4284663" y="2860675"/>
          <p14:tracePt t="43609" x="4271963" y="2886075"/>
          <p14:tracePt t="43620" x="4259263" y="2898775"/>
          <p14:tracePt t="43632" x="4235450" y="2909888"/>
          <p14:tracePt t="43643" x="4222750" y="2922588"/>
          <p14:tracePt t="43654" x="4222750" y="2935288"/>
          <p14:tracePt t="43665" x="4210050" y="2947988"/>
          <p14:tracePt t="43677" x="4210050" y="2973388"/>
          <p14:tracePt t="43688" x="4210050" y="2998788"/>
          <p14:tracePt t="43699" x="4197350" y="3022600"/>
          <p14:tracePt t="43711" x="4197350" y="3048000"/>
          <p14:tracePt t="43722" x="4197350" y="3073400"/>
          <p14:tracePt t="43733" x="4197350" y="3086100"/>
          <p14:tracePt t="43744" x="4197350" y="3097213"/>
          <p14:tracePt t="43755" x="4197350" y="3109913"/>
          <p14:tracePt t="43778" x="4210050" y="3122613"/>
          <p14:tracePt t="43789" x="4210050" y="3135313"/>
          <p14:tracePt t="43800" x="4210050" y="3148013"/>
          <p14:tracePt t="43812" x="4222750" y="3160713"/>
          <p14:tracePt t="43823" x="4235450" y="3173413"/>
          <p14:tracePt t="43834" x="4246563" y="3186113"/>
          <p14:tracePt t="43845" x="4259263" y="3197225"/>
          <p14:tracePt t="43857" x="4271963" y="3209925"/>
          <p14:tracePt t="43868" x="4271963" y="3222625"/>
          <p14:tracePt t="43879" x="4284663" y="3222625"/>
          <p14:tracePt t="43890" x="4284663" y="3235325"/>
          <p14:tracePt t="43903" x="4297363" y="3235325"/>
          <p14:tracePt t="43913" x="4310063" y="3248025"/>
          <p14:tracePt t="43935" x="4322763" y="3248025"/>
          <p14:tracePt t="43947" x="4333875" y="3248025"/>
          <p14:tracePt t="43958" x="4359275" y="3248025"/>
          <p14:tracePt t="43970" x="4397375" y="3248025"/>
          <p14:tracePt t="43981" x="4433888" y="3248025"/>
          <p14:tracePt t="43992" x="4471988" y="3248025"/>
          <p14:tracePt t="44003" x="4533900" y="3260725"/>
          <p14:tracePt t="44014" x="4610100" y="3260725"/>
          <p14:tracePt t="44025" x="4697413" y="3260725"/>
          <p14:tracePt t="44037" x="4821238" y="3260725"/>
          <p14:tracePt t="44048" x="4984750" y="3248025"/>
          <p14:tracePt t="44059" x="5108575" y="3235325"/>
          <p14:tracePt t="44070" x="5221288" y="3235325"/>
          <p14:tracePt t="44082" x="5308600" y="3235325"/>
          <p14:tracePt t="44093" x="5359400" y="3222625"/>
          <p14:tracePt t="44104" x="5395913" y="3222625"/>
          <p14:tracePt t="44115" x="5408613" y="3209925"/>
          <p14:tracePt t="44127" x="5434013" y="3186113"/>
          <p14:tracePt t="44138" x="5446713" y="3173413"/>
          <p14:tracePt t="44149" x="5472113" y="3148013"/>
          <p14:tracePt t="44161" x="5483225" y="3109913"/>
          <p14:tracePt t="44172" x="5495925" y="3073400"/>
          <p14:tracePt t="44183" x="5508625" y="3022600"/>
          <p14:tracePt t="44194" x="5521325" y="2998788"/>
          <p14:tracePt t="44205" x="5521325" y="2986088"/>
          <p14:tracePt t="44228" x="5508625" y="2973388"/>
          <p14:tracePt t="44250" x="5472113" y="2973388"/>
          <p14:tracePt t="44262" x="5421313" y="2973388"/>
          <p14:tracePt t="44273" x="5372100" y="2973388"/>
          <p14:tracePt t="44284" x="5321300" y="2973388"/>
          <p14:tracePt t="44295" x="5272088" y="2973388"/>
          <p14:tracePt t="44307" x="5259388" y="2973388"/>
          <p14:tracePt t="44318" x="5246688" y="2973388"/>
          <p14:tracePt t="44509" x="5246688" y="2986088"/>
          <p14:tracePt t="44520" x="5233988" y="2986088"/>
          <p14:tracePt t="44532" x="5195888" y="2986088"/>
          <p14:tracePt t="44543" x="5159375" y="2986088"/>
          <p14:tracePt t="44554" x="5133975" y="2998788"/>
          <p14:tracePt t="44565" x="5108575" y="3009900"/>
          <p14:tracePt t="44577" x="5084763" y="3022600"/>
          <p14:tracePt t="44588" x="5072063" y="3022600"/>
          <p14:tracePt t="44599" x="5059363" y="3035300"/>
          <p14:tracePt t="44610" x="5046663" y="3035300"/>
          <p14:tracePt t="44622" x="5033963" y="3035300"/>
          <p14:tracePt t="44633" x="5021263" y="3048000"/>
          <p14:tracePt t="44644" x="4997450" y="3048000"/>
          <p14:tracePt t="44655" x="4972050" y="3048000"/>
          <p14:tracePt t="44668" x="4946650" y="3048000"/>
          <p14:tracePt t="44689" x="4933950" y="3048000"/>
          <p14:tracePt t="44801" x="4946650" y="3035300"/>
          <p14:tracePt t="44925" x="4959350" y="3035300"/>
          <p14:tracePt t="44959" x="4972050" y="3035300"/>
          <p14:tracePt t="45004" x="4972050" y="3048000"/>
          <p14:tracePt t="45038" x="4984750" y="3048000"/>
          <p14:tracePt t="45049" x="4997450" y="3048000"/>
          <p14:tracePt t="45083" x="5008563" y="3048000"/>
          <p14:tracePt t="45285" x="4997450" y="3048000"/>
          <p14:tracePt t="45308" x="4984750" y="3048000"/>
          <p14:tracePt t="45319" x="4959350" y="3048000"/>
          <p14:tracePt t="45330" x="4921250" y="3048000"/>
          <p14:tracePt t="45342" x="4872038" y="3048000"/>
          <p14:tracePt t="45353" x="4810125" y="3060700"/>
          <p14:tracePt t="45364" x="4721225" y="3073400"/>
          <p14:tracePt t="45375" x="4646613" y="3097213"/>
          <p14:tracePt t="45386" x="4584700" y="3109913"/>
          <p14:tracePt t="45398" x="4533900" y="3122613"/>
          <p14:tracePt t="45409" x="4384675" y="3173413"/>
          <p14:tracePt t="45421" x="4297363" y="3209925"/>
          <p14:tracePt t="45432" x="3997325" y="3309938"/>
          <p14:tracePt t="45443" x="3697288" y="3397250"/>
          <p14:tracePt t="45455" x="3273425" y="3535363"/>
          <p14:tracePt t="45465" x="2986088" y="3622675"/>
          <p14:tracePt t="45477" x="2898775" y="3648075"/>
          <p14:tracePt t="45489" x="2822575" y="3648075"/>
          <p14:tracePt t="45499" x="2798763" y="3648075"/>
          <p14:tracePt t="45510" x="2760663" y="3648075"/>
          <p14:tracePt t="45522" x="2735263" y="3648075"/>
          <p14:tracePt t="45533" x="2673350" y="3648075"/>
          <p14:tracePt t="45544" x="2598738" y="3648075"/>
          <p14:tracePt t="45555" x="2424113" y="3648075"/>
          <p14:tracePt t="45567" x="2247900" y="3648075"/>
          <p14:tracePt t="45578" x="2011363" y="3648075"/>
          <p14:tracePt t="45589" x="1836738" y="3648075"/>
          <p14:tracePt t="45601" x="1762125" y="3648075"/>
          <p14:tracePt t="45612" x="1685925" y="3648075"/>
          <p14:tracePt t="45623" x="1649413" y="3648075"/>
          <p14:tracePt t="45634" x="1611313" y="3648075"/>
          <p14:tracePt t="45645" x="1585913" y="3648075"/>
          <p14:tracePt t="45657" x="1536700" y="3648075"/>
          <p14:tracePt t="45668" x="1485900" y="3648075"/>
          <p14:tracePt t="45679" x="1411288" y="3648075"/>
          <p14:tracePt t="45692" x="1349375" y="3635375"/>
          <p14:tracePt t="45702" x="1262063" y="3635375"/>
          <p14:tracePt t="45713" x="1198563" y="3622675"/>
          <p14:tracePt t="45724" x="1162050" y="3609975"/>
          <p14:tracePt t="45735" x="1136650" y="3597275"/>
          <p14:tracePt t="45747" x="1123950" y="3597275"/>
          <p14:tracePt t="45758" x="1111250" y="3584575"/>
          <p14:tracePt t="45780" x="1111250" y="3571875"/>
          <p14:tracePt t="45803" x="1111250" y="3560763"/>
          <p14:tracePt t="45825" x="1123950" y="3548063"/>
          <p14:tracePt t="45837" x="1123950" y="3535363"/>
          <p14:tracePt t="45848" x="1123950" y="3522663"/>
          <p14:tracePt t="45859" x="1123950" y="3509963"/>
          <p14:tracePt t="45870" x="1123950" y="3497263"/>
          <p14:tracePt t="46163" x="1123950" y="3509963"/>
          <p14:tracePt t="46174" x="1123950" y="3522663"/>
          <p14:tracePt t="46185" x="1123950" y="3535363"/>
          <p14:tracePt t="46197" x="1111250" y="3548063"/>
          <p14:tracePt t="46208" x="1111250" y="3584575"/>
          <p14:tracePt t="46219" x="1111250" y="3609975"/>
          <p14:tracePt t="46230" x="1111250" y="3635375"/>
          <p14:tracePt t="46242" x="1111250" y="3660775"/>
          <p14:tracePt t="46253" x="1111250" y="3697288"/>
          <p14:tracePt t="46264" x="1111250" y="3722688"/>
          <p14:tracePt t="46275" x="1111250" y="3760788"/>
          <p14:tracePt t="46286" x="1111250" y="3797300"/>
          <p14:tracePt t="46298" x="1111250" y="3822700"/>
          <p14:tracePt t="46309" x="1111250" y="3859213"/>
          <p14:tracePt t="46320" x="1111250" y="3871913"/>
          <p14:tracePt t="46332" x="1111250" y="3884613"/>
          <p14:tracePt t="46343" x="1111250" y="3910013"/>
          <p14:tracePt t="46355" x="1111250" y="3922713"/>
          <p14:tracePt t="46365" x="1111250" y="3935413"/>
          <p14:tracePt t="46377" x="1111250" y="3948113"/>
          <p14:tracePt t="46389" x="1111250" y="3959225"/>
          <p14:tracePt t="46399" x="1111250" y="3971925"/>
          <p14:tracePt t="46410" x="1111250" y="3984625"/>
          <p14:tracePt t="46433" x="1111250" y="3997325"/>
          <p14:tracePt t="46444" x="1111250" y="4010025"/>
          <p14:tracePt t="46467" x="1111250" y="4022725"/>
          <p14:tracePt t="46478" x="1111250" y="4035425"/>
          <p14:tracePt t="46489" x="1111250" y="4059238"/>
          <p14:tracePt t="46500" x="1111250" y="4084638"/>
          <p14:tracePt t="46511" x="1098550" y="4110038"/>
          <p14:tracePt t="46523" x="1098550" y="4135438"/>
          <p14:tracePt t="46534" x="1098550" y="4184650"/>
          <p14:tracePt t="46545" x="1098550" y="4210050"/>
          <p14:tracePt t="46556" x="1087438" y="4259263"/>
          <p14:tracePt t="46568" x="1087438" y="4310063"/>
          <p14:tracePt t="46579" x="1074738" y="4333875"/>
          <p14:tracePt t="46590" x="1074738" y="4359275"/>
          <p14:tracePt t="46602" x="1074738" y="4397375"/>
          <p14:tracePt t="46613" x="1074738" y="4422775"/>
          <p14:tracePt t="46624" x="1062038" y="4433888"/>
          <p14:tracePt t="46635" x="1062038" y="4446588"/>
          <p14:tracePt t="46647" x="1074738" y="4459288"/>
          <p14:tracePt t="46658" x="1074738" y="4484688"/>
          <p14:tracePt t="46669" x="1074738" y="4522788"/>
          <p14:tracePt t="46680" x="1062038" y="4546600"/>
          <p14:tracePt t="46692" x="1062038" y="4597400"/>
          <p14:tracePt t="46703" x="1062038" y="4633913"/>
          <p14:tracePt t="46714" x="1062038" y="4646613"/>
          <p14:tracePt t="46725" x="1062038" y="4672013"/>
          <p14:tracePt t="46737" x="1062038" y="4684713"/>
          <p14:tracePt t="46748" x="1062038" y="4710113"/>
          <p14:tracePt t="46759" x="1062038" y="4721225"/>
          <p14:tracePt t="46770" x="1062038" y="4746625"/>
          <p14:tracePt t="46782" x="1062038" y="4759325"/>
          <p14:tracePt t="46804" x="1062038" y="4784725"/>
          <p14:tracePt t="46806" x="1062038" y="4810125"/>
          <p14:tracePt t="46815" x="1062038" y="4833938"/>
          <p14:tracePt t="46827" x="1062038" y="4846638"/>
          <p14:tracePt t="46839" x="1062038" y="4872038"/>
          <p14:tracePt t="46849" x="1062038" y="4884738"/>
          <p14:tracePt t="46860" x="1062038" y="4897438"/>
          <p14:tracePt t="46872" x="1062038" y="4908550"/>
          <p14:tracePt t="46883" x="1062038" y="4921250"/>
          <p14:tracePt t="46894" x="1062038" y="4933950"/>
          <p14:tracePt t="46906" x="1062038" y="4946650"/>
          <p14:tracePt t="46917" x="1062038" y="4959350"/>
          <p14:tracePt t="46928" x="1062038" y="4972050"/>
          <p14:tracePt t="46950" x="1062038" y="4984750"/>
          <p14:tracePt t="46962" x="1062038" y="4997450"/>
          <p14:tracePt t="46973" x="1062038" y="5008563"/>
          <p14:tracePt t="46984" x="1062038" y="5033963"/>
          <p14:tracePt t="46995" x="1062038" y="5059363"/>
          <p14:tracePt t="47007" x="1062038" y="5084763"/>
          <p14:tracePt t="47029" x="1062038" y="5095875"/>
          <p14:tracePt t="47051" x="1074738" y="5095875"/>
          <p14:tracePt t="47108" x="1074738" y="5108575"/>
          <p14:tracePt t="47130" x="1074738" y="5121275"/>
          <p14:tracePt t="47254" x="1062038" y="5121275"/>
          <p14:tracePt t="47276" x="1023938" y="5095875"/>
          <p14:tracePt t="47501" x="1023938" y="5108575"/>
          <p14:tracePt t="47524" x="1036638" y="5095875"/>
          <p14:tracePt t="47569" x="1049338" y="5095875"/>
          <p14:tracePt t="47636" x="1049338" y="5108575"/>
          <p14:tracePt t="47659" x="1087438" y="5121275"/>
          <p14:tracePt t="47670" x="1111250" y="5121275"/>
          <p14:tracePt t="47692" x="1123950" y="5133975"/>
          <p14:tracePt t="47704" x="1123950" y="5146675"/>
          <p14:tracePt t="47726" x="1123950" y="5159375"/>
          <p14:tracePt t="47737" x="1136650" y="5172075"/>
          <p14:tracePt t="47749" x="1136650" y="5195888"/>
          <p14:tracePt t="47760" x="1149350" y="5208588"/>
          <p14:tracePt t="47772" x="1162050" y="5246688"/>
          <p14:tracePt t="47782" x="1174750" y="5284788"/>
          <p14:tracePt t="47794" x="1198563" y="5346700"/>
          <p14:tracePt t="47805" x="1211263" y="5395913"/>
          <p14:tracePt t="47816" x="1236663" y="5472113"/>
          <p14:tracePt t="47828" x="1262063" y="5546725"/>
          <p14:tracePt t="47840" x="1285875" y="5595938"/>
          <p14:tracePt t="47850" x="1311275" y="5634038"/>
          <p14:tracePt t="47862" x="1323975" y="5659438"/>
          <p14:tracePt t="47884" x="1323975" y="5670550"/>
          <p14:tracePt t="47895" x="1323975" y="5683250"/>
          <p14:tracePt t="47918" x="1323975" y="5708650"/>
          <p14:tracePt t="47929" x="1323975" y="5721350"/>
          <p14:tracePt t="47940" x="1323975" y="5734050"/>
          <p14:tracePt t="47952" x="1336675" y="5746750"/>
          <p14:tracePt t="47963" x="1336675" y="5759450"/>
          <p14:tracePt t="47997" x="1336675" y="5770563"/>
          <p14:tracePt t="48008" x="1349375" y="5770563"/>
          <p14:tracePt t="48019" x="1349375" y="5783263"/>
          <p14:tracePt t="48041" x="1349375" y="5795963"/>
          <p14:tracePt t="48053" x="1362075" y="5795963"/>
          <p14:tracePt t="48064" x="1362075" y="5808663"/>
          <p14:tracePt t="48109" x="1362075" y="5821363"/>
          <p14:tracePt t="48143" x="1362075" y="5834063"/>
          <p14:tracePt t="48165" x="1362075" y="5846763"/>
          <p14:tracePt t="48356" x="1374775" y="5846763"/>
          <p14:tracePt t="48660" x="1362075" y="5846763"/>
          <p14:tracePt t="48705" x="1349375" y="5834063"/>
          <p14:tracePt t="48717" x="1336675" y="5834063"/>
          <p14:tracePt t="48728" x="1323975" y="5834063"/>
          <p14:tracePt t="48740" x="1311275" y="5834063"/>
          <p14:tracePt t="48750" x="1285875" y="5821363"/>
          <p14:tracePt t="48762" x="1274763" y="5821363"/>
          <p14:tracePt t="48773" x="1236663" y="5821363"/>
          <p14:tracePt t="48795" x="1211263" y="5821363"/>
          <p14:tracePt t="48797" x="1187450" y="5821363"/>
          <p14:tracePt t="48807" x="1162050" y="5821363"/>
          <p14:tracePt t="48818" x="1123950" y="5808663"/>
          <p14:tracePt t="48829" x="1111250" y="5808663"/>
          <p14:tracePt t="48840" x="1098550" y="5808663"/>
          <p14:tracePt t="48874" x="1087438" y="5808663"/>
          <p14:tracePt t="48897" x="1074738" y="5808663"/>
          <p14:tracePt t="48964" x="1062038" y="5808663"/>
          <p14:tracePt t="48987" x="1049338" y="5821363"/>
          <p14:tracePt t="48998" x="1036638" y="5834063"/>
          <p14:tracePt t="49009" x="1023938" y="5834063"/>
          <p14:tracePt t="49020" x="1023938" y="5846763"/>
          <p14:tracePt t="49032" x="1011238" y="5846763"/>
          <p14:tracePt t="49043" x="1000125" y="5857875"/>
          <p14:tracePt t="49054" x="987425" y="5857875"/>
          <p14:tracePt t="49077" x="974725" y="5870575"/>
          <p14:tracePt t="49099" x="962025" y="5870575"/>
          <p14:tracePt t="49110" x="949325" y="5883275"/>
          <p14:tracePt t="49122" x="949325" y="5895975"/>
          <p14:tracePt t="49133" x="936625" y="5895975"/>
          <p14:tracePt t="49155" x="923925" y="5908675"/>
          <p14:tracePt t="49167" x="911225" y="5908675"/>
          <p14:tracePt t="49178" x="911225" y="5921375"/>
          <p14:tracePt t="49190" x="900113" y="5921375"/>
          <p14:tracePt t="49211" x="900113" y="5934075"/>
          <p14:tracePt t="49223" x="887413" y="5934075"/>
          <p14:tracePt t="49234" x="887413" y="5946775"/>
          <p14:tracePt t="49258" x="887413" y="5957888"/>
          <p14:tracePt t="49268" x="874713" y="5970588"/>
          <p14:tracePt t="49279" x="874713" y="5983288"/>
          <p14:tracePt t="49290" x="874713" y="5995988"/>
          <p14:tracePt t="49302" x="874713" y="6008688"/>
          <p14:tracePt t="49313" x="862013" y="6021388"/>
          <p14:tracePt t="49324" x="862013" y="6034088"/>
          <p14:tracePt t="49347" x="862013" y="6046788"/>
          <p14:tracePt t="49358" x="874713" y="6057900"/>
          <p14:tracePt t="49369" x="874713" y="6070600"/>
          <p14:tracePt t="49380" x="874713" y="6083300"/>
          <p14:tracePt t="49392" x="887413" y="6096000"/>
          <p14:tracePt t="49425" x="900113" y="6096000"/>
          <p14:tracePt t="49437" x="911225" y="6108700"/>
          <p14:tracePt t="49482" x="936625" y="6108700"/>
          <p14:tracePt t="49493" x="974725" y="6108700"/>
          <p14:tracePt t="49504" x="987425" y="6108700"/>
          <p14:tracePt t="49515" x="1011238" y="6121400"/>
          <p14:tracePt t="49527" x="1036638" y="6121400"/>
          <p14:tracePt t="49538" x="1049338" y="6121400"/>
          <p14:tracePt t="49549" x="1062038" y="6121400"/>
          <p14:tracePt t="49560" x="1074738" y="6121400"/>
          <p14:tracePt t="49572" x="1087438" y="6108700"/>
          <p14:tracePt t="49583" x="1111250" y="6096000"/>
          <p14:tracePt t="49594" x="1136650" y="6083300"/>
          <p14:tracePt t="49606" x="1149350" y="6057900"/>
          <p14:tracePt t="49617" x="1174750" y="6046788"/>
          <p14:tracePt t="49628" x="1187450" y="6034088"/>
          <p14:tracePt t="49639" x="1211263" y="6021388"/>
          <p14:tracePt t="49650" x="1236663" y="5995988"/>
          <p14:tracePt t="49662" x="1274763" y="5983288"/>
          <p14:tracePt t="49673" x="1285875" y="5970588"/>
          <p14:tracePt t="49684" x="1298575" y="5970588"/>
          <p14:tracePt t="49695" x="1298575" y="5957888"/>
          <p14:tracePt t="49707" x="1311275" y="5946775"/>
          <p14:tracePt t="49718" x="1311275" y="5934075"/>
          <p14:tracePt t="49729" x="1323975" y="5921375"/>
          <p14:tracePt t="49740" x="1323975" y="5908675"/>
          <p14:tracePt t="49752" x="1323975" y="5895975"/>
          <p14:tracePt t="49774" x="1323975" y="5883275"/>
          <p14:tracePt t="49796" x="1323975" y="5870575"/>
          <p14:tracePt t="49808" x="1323975" y="5857875"/>
          <p14:tracePt t="49819" x="1311275" y="5846763"/>
          <p14:tracePt t="49830" x="1298575" y="5834063"/>
          <p14:tracePt t="49842" x="1285875" y="5834063"/>
          <p14:tracePt t="49853" x="1262063" y="5821363"/>
          <p14:tracePt t="49864" x="1236663" y="5821363"/>
          <p14:tracePt t="49875" x="1211263" y="5821363"/>
          <p14:tracePt t="49887" x="1198563" y="5821363"/>
          <p14:tracePt t="49898" x="1162050" y="5821363"/>
          <p14:tracePt t="49909" x="1123950" y="5834063"/>
          <p14:tracePt t="49920" x="1087438" y="5834063"/>
          <p14:tracePt t="49932" x="1049338" y="5846763"/>
          <p14:tracePt t="49943" x="1023938" y="5857875"/>
          <p14:tracePt t="49954" x="1000125" y="5857875"/>
          <p14:tracePt t="49965" x="987425" y="5857875"/>
          <p14:tracePt t="49977" x="974725" y="5883275"/>
          <p14:tracePt t="49999" x="962025" y="5895975"/>
          <p14:tracePt t="50010" x="962025" y="5908675"/>
          <p14:tracePt t="50021" x="962025" y="5921375"/>
          <p14:tracePt t="50044" x="949325" y="5934075"/>
          <p14:tracePt t="50078" x="949325" y="5946775"/>
          <p14:tracePt t="50213" x="949325" y="5957888"/>
          <p14:tracePt t="50246" x="949325" y="5970588"/>
          <p14:tracePt t="50258" x="962025" y="5983288"/>
          <p14:tracePt t="50696" x="974725" y="5983288"/>
          <p14:tracePt t="50709" x="987425" y="5983288"/>
          <p14:tracePt t="50719" x="1000125" y="5983288"/>
          <p14:tracePt t="50730" x="1036638" y="5983288"/>
          <p14:tracePt t="50742" x="1049338" y="5983288"/>
          <p14:tracePt t="50752" x="1074738" y="5983288"/>
          <p14:tracePt t="50764" x="1098550" y="5983288"/>
          <p14:tracePt t="50775" x="1123950" y="5983288"/>
          <p14:tracePt t="50787" x="1136650" y="5983288"/>
          <p14:tracePt t="50798" x="1162050" y="5983288"/>
          <p14:tracePt t="50809" x="1174750" y="5995988"/>
          <p14:tracePt t="50820" x="1211263" y="5995988"/>
          <p14:tracePt t="50832" x="1249363" y="5995988"/>
          <p14:tracePt t="50843" x="1285875" y="6008688"/>
          <p14:tracePt t="50854" x="1323975" y="6008688"/>
          <p14:tracePt t="50865" x="1362075" y="6021388"/>
          <p14:tracePt t="50876" x="1374775" y="6021388"/>
          <p14:tracePt t="50888" x="1398588" y="6034088"/>
          <p14:tracePt t="50899" x="1423988" y="6034088"/>
          <p14:tracePt t="50910" x="1436688" y="6034088"/>
          <p14:tracePt t="50922" x="1449388" y="6046788"/>
          <p14:tracePt t="50933" x="1474788" y="6046788"/>
          <p14:tracePt t="50944" x="1498600" y="6057900"/>
          <p14:tracePt t="50955" x="1524000" y="6070600"/>
          <p14:tracePt t="50967" x="1549400" y="6070600"/>
          <p14:tracePt t="50978" x="1573213" y="6083300"/>
          <p14:tracePt t="50989" x="1624013" y="6096000"/>
          <p14:tracePt t="51000" x="1673225" y="6108700"/>
          <p14:tracePt t="51011" x="1736725" y="6108700"/>
          <p14:tracePt t="51023" x="1762125" y="6108700"/>
          <p14:tracePt t="51034" x="1785938" y="6108700"/>
          <p14:tracePt t="51056" x="1798638" y="6108700"/>
          <p14:tracePt t="51068" x="1798638" y="6096000"/>
          <p14:tracePt t="51102" x="1811338" y="6096000"/>
          <p14:tracePt t="51113" x="1811338" y="6083300"/>
          <p14:tracePt t="51124" x="1824038" y="6083300"/>
          <p14:tracePt t="51135" x="1836738" y="6070600"/>
          <p14:tracePt t="51147" x="1849438" y="6070600"/>
          <p14:tracePt t="51159" x="1860550" y="6070600"/>
          <p14:tracePt t="51169" x="1873250" y="6057900"/>
          <p14:tracePt t="51180" x="1885950" y="6057900"/>
          <p14:tracePt t="51203" x="1885950" y="6046788"/>
          <p14:tracePt t="51214" x="1885950" y="6034088"/>
          <p14:tracePt t="51226" x="1898650" y="6021388"/>
          <p14:tracePt t="51237" x="1898650" y="6008688"/>
          <p14:tracePt t="51259" x="1898650" y="5995988"/>
          <p14:tracePt t="51270" x="1885950" y="5995988"/>
          <p14:tracePt t="51282" x="1885950" y="5983288"/>
          <p14:tracePt t="51293" x="1873250" y="5970588"/>
          <p14:tracePt t="51304" x="1860550" y="5970588"/>
          <p14:tracePt t="51315" x="1849438" y="5957888"/>
          <p14:tracePt t="51327" x="1824038" y="5957888"/>
          <p14:tracePt t="51338" x="1811338" y="5946775"/>
          <p14:tracePt t="51349" x="1798638" y="5946775"/>
          <p14:tracePt t="51360" x="1785938" y="5946775"/>
          <p14:tracePt t="51371" x="1773238" y="5946775"/>
          <p14:tracePt t="51383" x="1749425" y="5946775"/>
          <p14:tracePt t="51394" x="1736725" y="5946775"/>
          <p14:tracePt t="51405" x="1724025" y="5946775"/>
          <p14:tracePt t="51417" x="1711325" y="5946775"/>
          <p14:tracePt t="51428" x="1698625" y="5946775"/>
          <p14:tracePt t="51450" x="1685925" y="5957888"/>
          <p14:tracePt t="51462" x="1673225" y="5970588"/>
          <p14:tracePt t="51473" x="1662113" y="5970588"/>
          <p14:tracePt t="51484" x="1649413" y="5995988"/>
          <p14:tracePt t="51495" x="1636713" y="6008688"/>
          <p14:tracePt t="51507" x="1636713" y="6021388"/>
          <p14:tracePt t="51518" x="1636713" y="6034088"/>
          <p14:tracePt t="51529" x="1624013" y="6046788"/>
          <p14:tracePt t="51540" x="1624013" y="6057900"/>
          <p14:tracePt t="51551" x="1624013" y="6070600"/>
          <p14:tracePt t="51574" x="1624013" y="6083300"/>
          <p14:tracePt t="51608" x="1636713" y="6083300"/>
          <p14:tracePt t="51630" x="1649413" y="6083300"/>
          <p14:tracePt t="51653" x="1662113" y="6083300"/>
          <p14:tracePt t="51664" x="1685925" y="6083300"/>
          <p14:tracePt t="51676" x="1698625" y="6083300"/>
          <p14:tracePt t="51709" x="1698625" y="6070600"/>
          <p14:tracePt t="51711" x="1711325" y="6057900"/>
          <p14:tracePt t="51733" x="1724025" y="6046788"/>
          <p14:tracePt t="51743" x="1724025" y="6034088"/>
          <p14:tracePt t="51754" x="1724025" y="6021388"/>
          <p14:tracePt t="51765" x="1724025" y="6008688"/>
          <p14:tracePt t="51788" x="1724025" y="5995988"/>
          <p14:tracePt t="51810" x="1724025" y="5983288"/>
          <p14:tracePt t="51821" x="1724025" y="5970588"/>
          <p14:tracePt t="51832" x="1711325" y="5970588"/>
          <p14:tracePt t="51844" x="1698625" y="5957888"/>
          <p14:tracePt t="51855" x="1685925" y="5957888"/>
          <p14:tracePt t="51878" x="1673225" y="5957888"/>
          <p14:tracePt t="51889" x="1662113" y="5957888"/>
          <p14:tracePt t="51900" x="1649413" y="5957888"/>
          <p14:tracePt t="51923" x="1636713" y="5957888"/>
          <p14:tracePt t="51934" x="1624013" y="5957888"/>
          <p14:tracePt t="51968" x="1611313" y="5957888"/>
          <p14:tracePt t="52013" x="1598613" y="5957888"/>
          <p14:tracePt t="52024" x="1598613" y="5970588"/>
          <p14:tracePt t="52047" x="1585913" y="5983288"/>
          <p14:tracePt t="52049" x="1585913" y="5995988"/>
          <p14:tracePt t="52058" x="1585913" y="6008688"/>
          <p14:tracePt t="52069" x="1573213" y="6021388"/>
          <p14:tracePt t="52080" x="1573213" y="6034088"/>
          <p14:tracePt t="52114" x="1585913" y="6034088"/>
          <p14:tracePt t="52126" x="1598613" y="6046788"/>
          <p14:tracePt t="52136" x="1624013" y="6046788"/>
          <p14:tracePt t="52148" x="1649413" y="6046788"/>
          <p14:tracePt t="52160" x="1662113" y="6046788"/>
          <p14:tracePt t="52170" x="1673225" y="6034088"/>
          <p14:tracePt t="52193" x="1685925" y="6021388"/>
          <p14:tracePt t="52294" x="1685925" y="6008688"/>
          <p14:tracePt t="52316" x="1673225" y="5995988"/>
          <p14:tracePt t="52328" x="1662113" y="5995988"/>
          <p14:tracePt t="52339" x="1649413" y="5995988"/>
          <p14:tracePt t="52451" x="1649413" y="6008688"/>
          <p14:tracePt t="52721" x="1662113" y="6008688"/>
          <p14:tracePt t="52733" x="1698625" y="6008688"/>
          <p14:tracePt t="52744" x="1762125" y="5983288"/>
          <p14:tracePt t="52755" x="1936750" y="5908675"/>
          <p14:tracePt t="52767" x="2247900" y="5759450"/>
          <p14:tracePt t="52778" x="2573338" y="5595938"/>
          <p14:tracePt t="52789" x="3035300" y="5408613"/>
          <p14:tracePt t="52800" x="3373438" y="5272088"/>
          <p14:tracePt t="52811" x="3509963" y="5208588"/>
          <p14:tracePt t="52823" x="3597275" y="5146675"/>
          <p14:tracePt t="52834" x="3648075" y="5108575"/>
          <p14:tracePt t="52845" x="3660775" y="5084763"/>
          <p14:tracePt t="52857" x="3671888" y="5059363"/>
          <p14:tracePt t="52868" x="3697288" y="5008563"/>
          <p14:tracePt t="52879" x="3748088" y="4946650"/>
          <p14:tracePt t="52890" x="3848100" y="4833938"/>
          <p14:tracePt t="52902" x="3971925" y="4733925"/>
          <p14:tracePt t="52913" x="4084638" y="4646613"/>
          <p14:tracePt t="52924" x="4122738" y="4610100"/>
          <p14:tracePt t="52935" x="4146550" y="4584700"/>
          <p14:tracePt t="52946" x="4159250" y="4572000"/>
          <p14:tracePt t="52958" x="4171950" y="4546600"/>
          <p14:tracePt t="52969" x="4197350" y="4522788"/>
          <p14:tracePt t="52981" x="4222750" y="4497388"/>
          <p14:tracePt t="52993" x="4259263" y="4471988"/>
          <p14:tracePt t="53003" x="4310063" y="4433888"/>
          <p14:tracePt t="53014" x="4346575" y="4397375"/>
          <p14:tracePt t="53026" x="4410075" y="4359275"/>
          <p14:tracePt t="53037" x="4471988" y="4322763"/>
          <p14:tracePt t="53048" x="4522788" y="4284663"/>
          <p14:tracePt t="53060" x="4559300" y="4271963"/>
          <p14:tracePt t="53070" x="4633913" y="4235450"/>
          <p14:tracePt t="53082" x="4697413" y="4197350"/>
          <p14:tracePt t="53093" x="4721225" y="4184650"/>
          <p14:tracePt t="53104" x="4733925" y="4171950"/>
          <p14:tracePt t="53115" x="4746625" y="4159250"/>
          <p14:tracePt t="53250" x="4759325" y="4159250"/>
          <p14:tracePt t="53284" x="4772025" y="4146550"/>
          <p14:tracePt t="53295" x="4784725" y="4146550"/>
          <p14:tracePt t="53374" x="4784725" y="4159250"/>
          <p14:tracePt t="53396" x="4797425" y="4159250"/>
          <p14:tracePt t="53464" x="4810125" y="4159250"/>
          <p14:tracePt t="53655" x="4821238" y="4159250"/>
          <p14:tracePt t="53679" x="4821238" y="4171950"/>
          <p14:tracePt t="53689" x="4833938" y="4171950"/>
          <p14:tracePt t="53711" x="4846638" y="4184650"/>
          <p14:tracePt t="53723" x="4846638" y="4197350"/>
          <p14:tracePt t="53734" x="4859338" y="4197350"/>
          <p14:tracePt t="53745" x="4859338" y="4210050"/>
          <p14:tracePt t="54161" x="4846638" y="4210050"/>
          <p14:tracePt t="54163" x="4833938" y="4210050"/>
          <p14:tracePt t="54172" x="4810125" y="4210050"/>
          <p14:tracePt t="54184" x="4784725" y="4210050"/>
          <p14:tracePt t="54195" x="4772025" y="4210050"/>
          <p14:tracePt t="54206" x="4759325" y="4210050"/>
          <p14:tracePt t="54217" x="4746625" y="4197350"/>
          <p14:tracePt t="54285" x="4733925" y="4197350"/>
          <p14:tracePt t="54318" x="4721225" y="4197350"/>
          <p14:tracePt t="54341" x="4697413" y="4197350"/>
          <p14:tracePt t="54352" x="4684713" y="4197350"/>
          <p14:tracePt t="54363" x="4672013" y="4184650"/>
          <p14:tracePt t="54375" x="4646613" y="4184650"/>
          <p14:tracePt t="54386" x="4633913" y="4184650"/>
          <p14:tracePt t="54397" x="4597400" y="4184650"/>
          <p14:tracePt t="54410" x="4546600" y="4184650"/>
          <p14:tracePt t="54420" x="4484688" y="4184650"/>
          <p14:tracePt t="54431" x="4384675" y="4197350"/>
          <p14:tracePt t="54444" x="4284663" y="4210050"/>
          <p14:tracePt t="54454" x="4210050" y="4222750"/>
          <p14:tracePt t="54465" x="4122738" y="4235450"/>
          <p14:tracePt t="54477" x="4071938" y="4246563"/>
          <p14:tracePt t="54488" x="4048125" y="4259263"/>
          <p14:tracePt t="54499" x="4048125" y="4271963"/>
          <p14:tracePt t="54521" x="4010025" y="4271963"/>
          <p14:tracePt t="54533" x="3971925" y="4271963"/>
          <p14:tracePt t="54544" x="3897313" y="4271963"/>
          <p14:tracePt t="54555" x="3859213" y="4271963"/>
          <p14:tracePt t="54567" x="3822700" y="4271963"/>
          <p14:tracePt t="54578" x="3797300" y="4271963"/>
          <p14:tracePt t="54589" x="3771900" y="4271963"/>
          <p14:tracePt t="54600" x="3735388" y="4271963"/>
          <p14:tracePt t="54611" x="3709988" y="4271963"/>
          <p14:tracePt t="54623" x="3660775" y="4271963"/>
          <p14:tracePt t="54634" x="3622675" y="4271963"/>
          <p14:tracePt t="54645" x="3571875" y="4271963"/>
          <p14:tracePt t="54657" x="3548063" y="4271963"/>
          <p14:tracePt t="54668" x="3509963" y="4271963"/>
          <p14:tracePt t="54679" x="3497263" y="4271963"/>
          <p14:tracePt t="54690" x="3484563" y="4271963"/>
          <p14:tracePt t="54701" x="3460750" y="4271963"/>
          <p14:tracePt t="54713" x="3435350" y="4271963"/>
          <p14:tracePt t="54724" x="3384550" y="4271963"/>
          <p14:tracePt t="54735" x="3348038" y="4271963"/>
          <p14:tracePt t="54746" x="3273425" y="4271963"/>
          <p14:tracePt t="54758" x="3235325" y="4259263"/>
          <p14:tracePt t="54769" x="3173413" y="4259263"/>
          <p14:tracePt t="54780" x="3135313" y="4259263"/>
          <p14:tracePt t="54791" x="3073400" y="4259263"/>
          <p14:tracePt t="54803" x="3035300" y="4259263"/>
          <p14:tracePt t="54814" x="2973388" y="4259263"/>
          <p14:tracePt t="54825" x="2947988" y="4259263"/>
          <p14:tracePt t="54836" x="2935288" y="4259263"/>
          <p14:tracePt t="54848" x="2922588" y="4259263"/>
          <p14:tracePt t="54859" x="2909888" y="4259263"/>
          <p14:tracePt t="54870" x="2898775" y="4259263"/>
          <p14:tracePt t="54881" x="2886075" y="4246563"/>
          <p14:tracePt t="54893" x="2873375" y="4246563"/>
          <p14:tracePt t="54904" x="2847975" y="4235450"/>
          <p14:tracePt t="54915" x="2822575" y="4235450"/>
          <p14:tracePt t="54926" x="2809875" y="4222750"/>
          <p14:tracePt t="55354" x="2835275" y="4235450"/>
          <p14:tracePt t="55365" x="2860675" y="4235450"/>
          <p14:tracePt t="55376" x="2935288" y="4235450"/>
          <p14:tracePt t="55388" x="3073400" y="4246563"/>
          <p14:tracePt t="55399" x="3209925" y="4246563"/>
          <p14:tracePt t="55410" x="3435350" y="4259263"/>
          <p14:tracePt t="55421" x="3709988" y="4271963"/>
          <p14:tracePt t="55433" x="3935413" y="4297363"/>
          <p14:tracePt t="55444" x="4059238" y="4310063"/>
          <p14:tracePt t="55455" x="4146550" y="4322763"/>
          <p14:tracePt t="55466" x="4159250" y="4322763"/>
          <p14:tracePt t="55500" x="4159250" y="4333875"/>
          <p14:tracePt t="55512" x="4171950" y="4333875"/>
          <p14:tracePt t="55534" x="4197350" y="4333875"/>
          <p14:tracePt t="55546" x="4222750" y="4346575"/>
          <p14:tracePt t="55556" x="4322763" y="4346575"/>
          <p14:tracePt t="55568" x="4397375" y="4359275"/>
          <p14:tracePt t="55579" x="4459288" y="4359275"/>
          <p14:tracePt t="55590" x="4497388" y="4359275"/>
          <p14:tracePt t="55601" x="4510088" y="4359275"/>
          <p14:tracePt t="55613" x="4522788" y="4359275"/>
          <p14:tracePt t="55624" x="4533900" y="4359275"/>
          <p14:tracePt t="55646" x="4559300" y="4359275"/>
          <p14:tracePt t="55658" x="4584700" y="4359275"/>
          <p14:tracePt t="55669" x="4633913" y="4346575"/>
          <p14:tracePt t="55680" x="4684713" y="4346575"/>
          <p14:tracePt t="55691" x="4772025" y="4346575"/>
          <p14:tracePt t="55703" x="4884738" y="4333875"/>
          <p14:tracePt t="55714" x="4946650" y="4333875"/>
          <p14:tracePt t="55725" x="4997450" y="4333875"/>
          <p14:tracePt t="55736" x="5008563" y="4333875"/>
          <p14:tracePt t="55793" x="5021263" y="4333875"/>
          <p14:tracePt t="55804" x="5033963" y="4322763"/>
          <p14:tracePt t="55815" x="5046663" y="4322763"/>
          <p14:tracePt t="55826" x="5072063" y="4322763"/>
          <p14:tracePt t="55838" x="5095875" y="4322763"/>
          <p14:tracePt t="55849" x="5121275" y="4310063"/>
          <p14:tracePt t="55860" x="5146675" y="4310063"/>
          <p14:tracePt t="55961" x="5146675" y="4322763"/>
          <p14:tracePt t="55973" x="5159375" y="4322763"/>
          <p14:tracePt t="56074" x="5159375" y="4310063"/>
          <p14:tracePt t="56085" x="5159375" y="4297363"/>
          <p14:tracePt t="56096" x="5159375" y="4284663"/>
          <p14:tracePt t="56108" x="5159375" y="4271963"/>
          <p14:tracePt t="56119" x="5159375" y="4259263"/>
          <p14:tracePt t="56141" x="5159375" y="4246563"/>
          <p14:tracePt t="56153" x="5172075" y="4235450"/>
          <p14:tracePt t="56175" x="5172075" y="4222750"/>
          <p14:tracePt t="56177" x="5172075" y="4210050"/>
          <p14:tracePt t="56186" x="5172075" y="4197350"/>
          <p14:tracePt t="56198" x="5172075" y="4184650"/>
          <p14:tracePt t="56209" x="5172075" y="4171950"/>
          <p14:tracePt t="56220" x="5172075" y="4159250"/>
          <p14:tracePt t="56243" x="5172075" y="4146550"/>
          <p14:tracePt t="56265" x="5172075" y="4135438"/>
          <p14:tracePt t="56300" x="5172075" y="4122738"/>
          <p14:tracePt t="56333" x="5172075" y="4110038"/>
          <p14:tracePt t="56355" x="5172075" y="4097338"/>
          <p14:tracePt t="56377" x="5159375" y="4097338"/>
          <p14:tracePt t="56389" x="5159375" y="4084638"/>
          <p14:tracePt t="56411" x="5159375" y="4071938"/>
          <p14:tracePt t="56434" x="5146675" y="4059238"/>
          <p14:tracePt t="56446" x="5133975" y="4059238"/>
          <p14:tracePt t="56457" x="5133975" y="4048125"/>
          <p14:tracePt t="56468" x="5121275" y="4048125"/>
          <p14:tracePt t="56479" x="5108575" y="4048125"/>
          <p14:tracePt t="56490" x="5095875" y="4048125"/>
          <p14:tracePt t="56502" x="5084763" y="4035425"/>
          <p14:tracePt t="56524" x="5072063" y="4035425"/>
          <p14:tracePt t="56535" x="5059363" y="4035425"/>
          <p14:tracePt t="56546" x="5046663" y="4035425"/>
          <p14:tracePt t="56558" x="5046663" y="4022725"/>
          <p14:tracePt t="56569" x="5033963" y="4022725"/>
          <p14:tracePt t="56580" x="5021263" y="4022725"/>
          <p14:tracePt t="56614" x="5008563" y="4022725"/>
          <p14:tracePt t="56636" x="4997450" y="4022725"/>
          <p14:tracePt t="56648" x="4997450" y="4035425"/>
          <p14:tracePt t="56670" x="4984750" y="4035425"/>
          <p14:tracePt t="56693" x="4972050" y="4035425"/>
          <p14:tracePt t="56704" x="4972050" y="4048125"/>
          <p14:tracePt t="56726" x="4959350" y="4048125"/>
          <p14:tracePt t="56738" x="4959350" y="4059238"/>
          <p14:tracePt t="56749" x="4946650" y="4059238"/>
          <p14:tracePt t="56771" x="4946650" y="4071938"/>
          <p14:tracePt t="56783" x="4933950" y="4071938"/>
          <p14:tracePt t="56794" x="4933950" y="4084638"/>
          <p14:tracePt t="56816" x="4933950" y="4097338"/>
          <p14:tracePt t="56828" x="4921250" y="4097338"/>
          <p14:tracePt t="56850" x="4921250" y="4110038"/>
          <p14:tracePt t="56862" x="4921250" y="4122738"/>
          <p14:tracePt t="56873" x="4921250" y="4135438"/>
          <p14:tracePt t="56884" x="4921250" y="4146550"/>
          <p14:tracePt t="56896" x="4921250" y="4159250"/>
          <p14:tracePt t="56907" x="4921250" y="4171950"/>
          <p14:tracePt t="56918" x="4921250" y="4184650"/>
          <p14:tracePt t="56929" x="4921250" y="4197350"/>
          <p14:tracePt t="56940" x="4933950" y="4197350"/>
          <p14:tracePt t="56952" x="4933950" y="4210050"/>
          <p14:tracePt t="56974" x="4933950" y="4222750"/>
          <p14:tracePt t="57030" x="4946650" y="4222750"/>
          <p14:tracePt t="57041" x="4959350" y="4222750"/>
          <p14:tracePt t="57053" x="4972050" y="4235450"/>
          <p14:tracePt t="57086" x="4984750" y="4235450"/>
          <p14:tracePt t="57120" x="4997450" y="4235450"/>
          <p14:tracePt t="57131" x="5021263" y="4235450"/>
          <p14:tracePt t="57143" x="5033963" y="4235450"/>
          <p14:tracePt t="57154" x="5059363" y="4235450"/>
          <p14:tracePt t="57165" x="5072063" y="4235450"/>
          <p14:tracePt t="57188" x="5084763" y="4235450"/>
          <p14:tracePt t="57210" x="5095875" y="4235450"/>
          <p14:tracePt t="57221" x="5095875" y="4222750"/>
          <p14:tracePt t="57232" x="5108575" y="4222750"/>
          <p14:tracePt t="57266" x="5121275" y="4222750"/>
          <p14:tracePt t="57278" x="5121275" y="4210050"/>
          <p14:tracePt t="57300" x="5133975" y="4210050"/>
          <p14:tracePt t="57312" x="5133975" y="4197350"/>
          <p14:tracePt t="57323" x="5146675" y="4197350"/>
          <p14:tracePt t="57345" x="5146675" y="4184650"/>
          <p14:tracePt t="57356" x="5159375" y="4184650"/>
          <p14:tracePt t="57379" x="5159375" y="4171950"/>
          <p14:tracePt t="57401" x="5159375" y="4159250"/>
          <p14:tracePt t="57413" x="5159375" y="4146550"/>
          <p14:tracePt t="57446" x="5159375" y="4135438"/>
          <p14:tracePt t="57469" x="5159375" y="4122738"/>
          <p14:tracePt t="57502" x="5159375" y="4110038"/>
          <p14:tracePt t="57525" x="5146675" y="4097338"/>
          <p14:tracePt t="57536" x="5133975" y="4084638"/>
          <p14:tracePt t="57548" x="5108575" y="4084638"/>
          <p14:tracePt t="57559" x="5084763" y="4071938"/>
          <p14:tracePt t="57570" x="5072063" y="4059238"/>
          <p14:tracePt t="57581" x="5046663" y="4059238"/>
          <p14:tracePt t="57593" x="5033963" y="4048125"/>
          <p14:tracePt t="57672" x="5021263" y="4048125"/>
          <p14:tracePt t="57683" x="5008563" y="4059238"/>
          <p14:tracePt t="57694" x="5008563" y="4071938"/>
          <p14:tracePt t="57705" x="4997450" y="4084638"/>
          <p14:tracePt t="57716" x="4997450" y="4097338"/>
          <p14:tracePt t="57728" x="4984750" y="4122738"/>
          <p14:tracePt t="57739" x="4984750" y="4135438"/>
          <p14:tracePt t="57750" x="4984750" y="4146550"/>
          <p14:tracePt t="57762" x="4984750" y="4159250"/>
          <p14:tracePt t="57773" x="4997450" y="4171950"/>
          <p14:tracePt t="57784" x="4997450" y="4184650"/>
          <p14:tracePt t="57796" x="5008563" y="4197350"/>
          <p14:tracePt t="57806" x="5021263" y="4197350"/>
          <p14:tracePt t="57818" x="5033963" y="4210050"/>
          <p14:tracePt t="57830" x="5046663" y="4210050"/>
          <p14:tracePt t="57840" x="5072063" y="4222750"/>
          <p14:tracePt t="57851" x="5084763" y="4235450"/>
          <p14:tracePt t="57863" x="5095875" y="4246563"/>
          <p14:tracePt t="57874" x="5108575" y="4259263"/>
          <p14:tracePt t="57953" x="5121275" y="4259263"/>
          <p14:tracePt t="57964" x="5121275" y="4246563"/>
          <p14:tracePt t="57986" x="5121275" y="4235450"/>
          <p14:tracePt t="58009" x="5121275" y="4222750"/>
          <p14:tracePt t="58020" x="5133975" y="4222750"/>
          <p14:tracePt t="58031" x="5133975" y="4210050"/>
          <p14:tracePt t="58054" x="5133975" y="4197350"/>
          <p14:tracePt t="58076" x="5133975" y="4184650"/>
          <p14:tracePt t="58099" x="5133975" y="4171950"/>
          <p14:tracePt t="58121" x="5121275" y="4171950"/>
          <p14:tracePt t="58133" x="5121275" y="4159250"/>
          <p14:tracePt t="58144" x="5108575" y="4159250"/>
          <p14:tracePt t="58155" x="5108575" y="4146550"/>
          <p14:tracePt t="58166" x="5095875" y="4146550"/>
          <p14:tracePt t="58414" x="5084763" y="4146550"/>
          <p14:tracePt t="58436" x="5072063" y="4146550"/>
          <p14:tracePt t="58447" x="5059363" y="4146550"/>
          <p14:tracePt t="58459" x="5046663" y="4146550"/>
          <p14:tracePt t="58470" x="5021263" y="4146550"/>
          <p14:tracePt t="58482" x="4997450" y="4146550"/>
          <p14:tracePt t="58493" x="4984750" y="4135438"/>
          <p14:tracePt t="58504" x="4959350" y="4135438"/>
          <p14:tracePt t="58515" x="4946650" y="4135438"/>
          <p14:tracePt t="58526" x="4933950" y="4135438"/>
          <p14:tracePt t="58774" x="4946650" y="4135438"/>
          <p14:tracePt t="58808" x="4959350" y="4135438"/>
          <p14:tracePt t="58841" x="4972050" y="4184650"/>
          <p14:tracePt t="58864" x="4984750" y="4184650"/>
          <p14:tracePt t="58875" x="5033963" y="4197350"/>
          <p14:tracePt t="58887" x="5072063" y="4210050"/>
          <p14:tracePt t="58898" x="5095875" y="4210050"/>
          <p14:tracePt t="58976" x="5095875" y="4222750"/>
          <p14:tracePt t="59010" x="5108575" y="4222750"/>
          <p14:tracePt t="60822" x="5095875" y="4222750"/>
          <p14:tracePt t="60833" x="5084763" y="4210050"/>
          <p14:tracePt t="60844" x="5084763" y="4197350"/>
          <p14:tracePt t="60855" x="5084763" y="4171950"/>
          <p14:tracePt t="60866" x="5084763" y="4146550"/>
          <p14:tracePt t="60878" x="5084763" y="4122738"/>
          <p14:tracePt t="60889" x="5084763" y="4071938"/>
          <p14:tracePt t="60900" x="5095875" y="4022725"/>
          <p14:tracePt t="60911" x="5108575" y="3959225"/>
          <p14:tracePt t="60923" x="5133975" y="3884613"/>
          <p14:tracePt t="60934" x="5146675" y="3797300"/>
          <p14:tracePt t="60945" x="5159375" y="3735388"/>
          <p14:tracePt t="60956" x="5159375" y="3671888"/>
          <p14:tracePt t="60968" x="5159375" y="3622675"/>
          <p14:tracePt t="60979" x="5159375" y="3584575"/>
          <p14:tracePt t="60990" x="5159375" y="3560763"/>
          <p14:tracePt t="61001" x="5159375" y="3535363"/>
          <p14:tracePt t="61013" x="5172075" y="3509963"/>
          <p14:tracePt t="61024" x="5172075" y="3484563"/>
          <p14:tracePt t="61035" x="5172075" y="3473450"/>
          <p14:tracePt t="61046" x="5184775" y="3448050"/>
          <p14:tracePt t="61058" x="5184775" y="3435350"/>
          <p14:tracePt t="61069" x="5195888" y="3409950"/>
          <p14:tracePt t="61080" x="5208588" y="3397250"/>
          <p14:tracePt t="61091" x="5221288" y="3384550"/>
          <p14:tracePt t="61103" x="5233988" y="3373438"/>
          <p14:tracePt t="61114" x="5233988" y="3360738"/>
          <p14:tracePt t="61125" x="5246688" y="3348038"/>
          <p14:tracePt t="61136" x="5246688" y="3335338"/>
          <p14:tracePt t="61148" x="5246688" y="3322638"/>
          <p14:tracePt t="61159" x="5246688" y="3309938"/>
          <p14:tracePt t="61181" x="5272088" y="3286125"/>
          <p14:tracePt t="61193" x="5272088" y="3273425"/>
          <p14:tracePt t="61204" x="5272088" y="3260725"/>
          <p14:tracePt t="61216" x="5284788" y="3248025"/>
          <p14:tracePt t="61227" x="5284788" y="3235325"/>
          <p14:tracePt t="61238" x="5284788" y="3222625"/>
          <p14:tracePt t="61249" x="5295900" y="3222625"/>
          <p14:tracePt t="61260" x="5295900" y="3209925"/>
          <p14:tracePt t="61271" x="5295900" y="3197225"/>
          <p14:tracePt t="61305" x="5308600" y="3197225"/>
          <p14:tracePt t="61316" x="5308600" y="3173413"/>
          <p14:tracePt t="61328" x="5308600" y="3160713"/>
          <p14:tracePt t="61339" x="5321300" y="3160713"/>
          <p14:tracePt t="61350" x="5321300" y="3148013"/>
          <p14:tracePt t="61362" x="5334000" y="3135313"/>
          <p14:tracePt t="61373" x="5334000" y="3122613"/>
          <p14:tracePt t="61395" x="5346700" y="3109913"/>
          <p14:tracePt t="61418" x="5359400" y="3097213"/>
          <p14:tracePt t="61429" x="5372100" y="3086100"/>
          <p14:tracePt t="61451" x="5383213" y="3086100"/>
          <p14:tracePt t="61474" x="5395913" y="3086100"/>
          <p14:tracePt t="61485" x="5395913" y="3073400"/>
          <p14:tracePt t="61620" x="5408613" y="3073400"/>
          <p14:tracePt t="61721" x="5408613" y="3086100"/>
          <p14:tracePt t="61744" x="5421313" y="3086100"/>
          <p14:tracePt t="61778" x="5434013" y="3086100"/>
          <p14:tracePt t="66345" x="5421313" y="3086100"/>
          <p14:tracePt t="66356" x="5383213" y="3097213"/>
          <p14:tracePt t="66368" x="5321300" y="3122613"/>
          <p14:tracePt t="66379" x="5208588" y="3148013"/>
          <p14:tracePt t="66390" x="5121275" y="3186113"/>
          <p14:tracePt t="66402" x="4997450" y="3273425"/>
          <p14:tracePt t="66413" x="4921250" y="3335338"/>
          <p14:tracePt t="66424" x="4859338" y="3409950"/>
          <p14:tracePt t="66436" x="4810125" y="3473450"/>
          <p14:tracePt t="66446" x="4759325" y="3560763"/>
          <p14:tracePt t="66458" x="4697413" y="3671888"/>
          <p14:tracePt t="66469" x="4659313" y="3748088"/>
          <p14:tracePt t="66480" x="4621213" y="3848100"/>
          <p14:tracePt t="66491" x="4584700" y="3922713"/>
          <p14:tracePt t="66503" x="4533900" y="4010025"/>
          <p14:tracePt t="66514" x="4510088" y="4059238"/>
          <p14:tracePt t="66525" x="4471988" y="4171950"/>
          <p14:tracePt t="66536" x="4446588" y="4246563"/>
          <p14:tracePt t="66548" x="4397375" y="4397375"/>
          <p14:tracePt t="66559" x="4346575" y="4522788"/>
          <p14:tracePt t="66570" x="4333875" y="4584700"/>
          <p14:tracePt t="66581" x="4310063" y="4672013"/>
          <p14:tracePt t="66592" x="4284663" y="4733925"/>
          <p14:tracePt t="66604" x="4259263" y="4821238"/>
          <p14:tracePt t="66615" x="4235450" y="4859338"/>
          <p14:tracePt t="66626" x="4210050" y="4897438"/>
          <p14:tracePt t="66637" x="4197350" y="4897438"/>
          <p14:tracePt t="66829" x="4197350" y="4908550"/>
          <p14:tracePt t="66840" x="4210050" y="4921250"/>
          <p14:tracePt t="66886" x="4222750" y="4908550"/>
          <p14:tracePt t="66896" x="4346575" y="4897438"/>
          <p14:tracePt t="66907" x="4446588" y="4897438"/>
          <p14:tracePt t="66920" x="4471988" y="4897438"/>
          <p14:tracePt t="66941" x="4459288" y="4908550"/>
          <p14:tracePt t="66953" x="4422775" y="4933950"/>
          <p14:tracePt t="66964" x="4397375" y="4946650"/>
          <p14:tracePt t="66975" x="4371975" y="4972050"/>
          <p14:tracePt t="66987" x="4359275" y="5008563"/>
          <p14:tracePt t="66998" x="4346575" y="5046663"/>
          <p14:tracePt t="67009" x="4346575" y="5084763"/>
          <p14:tracePt t="67020" x="4333875" y="5133975"/>
          <p14:tracePt t="67031" x="4322763" y="5184775"/>
          <p14:tracePt t="67042" x="4310063" y="5233988"/>
          <p14:tracePt t="67053" x="4284663" y="5295900"/>
          <p14:tracePt t="67065" x="4246563" y="5359400"/>
          <p14:tracePt t="67076" x="4235450" y="5408613"/>
          <p14:tracePt t="67088" x="4197350" y="5472113"/>
          <p14:tracePt t="67099" x="4171950" y="5521325"/>
          <p14:tracePt t="67110" x="4146550" y="5559425"/>
          <p14:tracePt t="67121" x="4122738" y="5608638"/>
          <p14:tracePt t="67133" x="4084638" y="5659438"/>
          <p14:tracePt t="67144" x="4071938" y="5695950"/>
          <p14:tracePt t="67155" x="4048125" y="5746750"/>
          <p14:tracePt t="67167" x="4022725" y="5783263"/>
          <p14:tracePt t="67178" x="4010025" y="5795963"/>
          <p14:tracePt t="67189" x="4010025" y="5808663"/>
          <p14:tracePt t="67200" x="3997325" y="5808663"/>
          <p14:tracePt t="67223" x="3984625" y="5821363"/>
          <p14:tracePt t="67234" x="3959225" y="5834063"/>
          <p14:tracePt t="67245" x="3948113" y="5846763"/>
          <p14:tracePt t="67256" x="3935413" y="5857875"/>
          <p14:tracePt t="67268" x="3922713" y="5857875"/>
          <p14:tracePt t="67279" x="3910013" y="5870575"/>
          <p14:tracePt t="67290" x="3897313" y="5883275"/>
          <p14:tracePt t="67301" x="3884613" y="5883275"/>
          <p14:tracePt t="67324" x="3884613" y="5895975"/>
          <p14:tracePt t="67336" x="3871913" y="5895975"/>
          <p14:tracePt t="67347" x="3871913" y="5908675"/>
          <p14:tracePt t="67369" x="3859213" y="5921375"/>
          <p14:tracePt t="67380" x="3859213" y="5934075"/>
          <p14:tracePt t="67391" x="3848100" y="5934075"/>
          <p14:tracePt t="67403" x="3848100" y="5946775"/>
          <p14:tracePt t="67414" x="3835400" y="5957888"/>
          <p14:tracePt t="67448" x="3835400" y="5970588"/>
          <p14:tracePt t="67504" x="3835400" y="5957888"/>
          <p14:tracePt t="67526" x="3835400" y="5946775"/>
          <p14:tracePt t="67537" x="3848100" y="5934075"/>
          <p14:tracePt t="67549" x="3848100" y="5921375"/>
          <p14:tracePt t="67571" x="3848100" y="5908675"/>
          <p14:tracePt t="67583" x="3848100" y="5895975"/>
          <p14:tracePt t="67605" x="3848100" y="5883275"/>
          <p14:tracePt t="67729" x="3835400" y="5883275"/>
          <p14:tracePt t="67762" x="3835400" y="5870575"/>
          <p14:tracePt t="67774" x="3822700" y="5870575"/>
          <p14:tracePt t="67841" x="3810000" y="5870575"/>
          <p14:tracePt t="67886" x="3797300" y="5870575"/>
          <p14:tracePt t="67909" x="3784600" y="5870575"/>
          <p14:tracePt t="67999" x="3771900" y="5870575"/>
          <p14:tracePt t="68010" x="3771900" y="5883275"/>
          <p14:tracePt t="68032" x="3760788" y="5883275"/>
          <p14:tracePt t="68078" x="3748088" y="5895975"/>
          <p14:tracePt t="68111" x="3735388" y="5895975"/>
          <p14:tracePt t="68123" x="3735388" y="5908675"/>
          <p14:tracePt t="68167" x="3735388" y="5921375"/>
          <p14:tracePt t="68179" x="3722688" y="5921375"/>
          <p14:tracePt t="68190" x="3722688" y="5934075"/>
          <p14:tracePt t="68213" x="3722688" y="5946775"/>
          <p14:tracePt t="68224" x="3722688" y="5957888"/>
          <p14:tracePt t="68246" x="3722688" y="5970588"/>
          <p14:tracePt t="68258" x="3709988" y="5983288"/>
          <p14:tracePt t="68270" x="3709988" y="5995988"/>
          <p14:tracePt t="68280" x="3709988" y="6008688"/>
          <p14:tracePt t="68303" x="3709988" y="6021388"/>
          <p14:tracePt t="68325" x="3709988" y="6034088"/>
          <p14:tracePt t="68348" x="3709988" y="6046788"/>
          <p14:tracePt t="68370" x="3709988" y="6057900"/>
          <p14:tracePt t="68381" x="3722688" y="6057900"/>
          <p14:tracePt t="68392" x="3722688" y="6070600"/>
          <p14:tracePt t="68426" x="3722688" y="6083300"/>
          <p14:tracePt t="68449" x="3722688" y="6096000"/>
          <p14:tracePt t="68539" x="3735388" y="6096000"/>
          <p14:tracePt t="68595" x="3748088" y="6096000"/>
          <p14:tracePt t="68629" x="3748088" y="6083300"/>
          <p14:tracePt t="68640" x="3760788" y="6083300"/>
          <p14:tracePt t="68663" x="3771900" y="6070600"/>
          <p14:tracePt t="68685" x="3784600" y="6070600"/>
          <p14:tracePt t="68696" x="3797300" y="6057900"/>
          <p14:tracePt t="68732" x="3810000" y="6057900"/>
          <p14:tracePt t="68741" x="3810000" y="6046788"/>
          <p14:tracePt t="68753" x="3822700" y="6046788"/>
          <p14:tracePt t="68764" x="3835400" y="6034088"/>
          <p14:tracePt t="68808" x="3848100" y="6021388"/>
          <p14:tracePt t="68831" x="3859213" y="6008688"/>
          <p14:tracePt t="68854" x="3871913" y="5995988"/>
          <p14:tracePt t="68876" x="3871913" y="5983288"/>
          <p14:tracePt t="68899" x="3884613" y="5983288"/>
          <p14:tracePt t="68932" x="3884613" y="5970588"/>
          <p14:tracePt t="68966" x="3897313" y="5957888"/>
          <p14:tracePt t="68989" x="3897313" y="5946775"/>
          <p14:tracePt t="69011" x="3897313" y="5934075"/>
          <p14:tracePt t="69045" x="3897313" y="5921375"/>
          <p14:tracePt t="69068" x="3897313" y="5908675"/>
          <p14:tracePt t="69090" x="3897313" y="5895975"/>
          <p14:tracePt t="69124" x="3897313" y="5883275"/>
          <p14:tracePt t="69146" x="3884613" y="5883275"/>
          <p14:tracePt t="69158" x="3884613" y="5870575"/>
          <p14:tracePt t="69170" x="3871913" y="5870575"/>
          <p14:tracePt t="69180" x="3859213" y="5870575"/>
          <p14:tracePt t="69192" x="3848100" y="5870575"/>
          <p14:tracePt t="69204" x="3848100" y="5857875"/>
          <p14:tracePt t="69214" x="3835400" y="5857875"/>
          <p14:tracePt t="69225" x="3822700" y="5857875"/>
          <p14:tracePt t="69247" x="3810000" y="5857875"/>
          <p14:tracePt t="69259" x="3797300" y="5857875"/>
          <p14:tracePt t="69281" x="3784600" y="5857875"/>
          <p14:tracePt t="69304" x="3771900" y="5857875"/>
          <p14:tracePt t="69315" x="3760788" y="5857875"/>
          <p14:tracePt t="69360" x="3748088" y="5857875"/>
          <p14:tracePt t="69394" x="3735388" y="5857875"/>
          <p14:tracePt t="69427" x="3722688" y="5857875"/>
          <p14:tracePt t="69450" x="3709988" y="5870575"/>
          <p14:tracePt t="69483" x="3697288" y="5870575"/>
          <p14:tracePt t="69495" x="3697288" y="5883275"/>
          <p14:tracePt t="69506" x="3697288" y="5895975"/>
          <p14:tracePt t="69518" x="3697288" y="5908675"/>
          <p14:tracePt t="69529" x="3697288" y="5921375"/>
          <p14:tracePt t="69541" x="3684588" y="5934075"/>
          <p14:tracePt t="69551" x="3684588" y="5946775"/>
          <p14:tracePt t="69563" x="3684588" y="5970588"/>
          <p14:tracePt t="69574" x="3684588" y="5983288"/>
          <p14:tracePt t="69585" x="3684588" y="6008688"/>
          <p14:tracePt t="69596" x="3684588" y="6021388"/>
          <p14:tracePt t="69608" x="3684588" y="6046788"/>
          <p14:tracePt t="69619" x="3684588" y="6057900"/>
          <p14:tracePt t="69630" x="3684588" y="6083300"/>
          <p14:tracePt t="69641" x="3684588" y="6096000"/>
          <p14:tracePt t="69652" x="3697288" y="6108700"/>
          <p14:tracePt t="69664" x="3697288" y="6121400"/>
          <p14:tracePt t="69686" x="3697288" y="6134100"/>
          <p14:tracePt t="69708" x="3709988" y="6145213"/>
          <p14:tracePt t="69720" x="3722688" y="6145213"/>
          <p14:tracePt t="69731" x="3735388" y="6145213"/>
          <p14:tracePt t="69742" x="3748088" y="6145213"/>
          <p14:tracePt t="69755" x="3760788" y="6145213"/>
          <p14:tracePt t="69765" x="3771900" y="6145213"/>
          <p14:tracePt t="69776" x="3771900" y="6157913"/>
          <p14:tracePt t="69788" x="3784600" y="6157913"/>
          <p14:tracePt t="69810" x="3797300" y="6157913"/>
          <p14:tracePt t="69822" x="3810000" y="6157913"/>
          <p14:tracePt t="69833" x="3822700" y="6157913"/>
          <p14:tracePt t="69844" x="3835400" y="6157913"/>
          <p14:tracePt t="69878" x="3848100" y="6157913"/>
          <p14:tracePt t="69889" x="3848100" y="6145213"/>
          <p14:tracePt t="69911" x="3859213" y="6134100"/>
          <p14:tracePt t="69923" x="3871913" y="6121400"/>
          <p14:tracePt t="69934" x="3871913" y="6108700"/>
          <p14:tracePt t="69945" x="3884613" y="6096000"/>
          <p14:tracePt t="69967" x="3897313" y="6083300"/>
          <p14:tracePt t="69979" x="3897313" y="6070600"/>
          <p14:tracePt t="69990" x="3897313" y="6057900"/>
          <p14:tracePt t="70013" x="3910013" y="6046788"/>
          <p14:tracePt t="70035" x="3910013" y="6034088"/>
          <p14:tracePt t="70057" x="3910013" y="6021388"/>
          <p14:tracePt t="70080" x="3910013" y="6008688"/>
          <p14:tracePt t="70102" x="3922713" y="6008688"/>
          <p14:tracePt t="70114" x="3922713" y="5995988"/>
          <p14:tracePt t="70147" x="3922713" y="5983288"/>
          <p14:tracePt t="70159" x="3922713" y="5970588"/>
          <p14:tracePt t="70181" x="3922713" y="5957888"/>
          <p14:tracePt t="70204" x="3910013" y="5946775"/>
          <p14:tracePt t="70226" x="3910013" y="5934075"/>
          <p14:tracePt t="70238" x="3897313" y="5934075"/>
          <p14:tracePt t="70249" x="3897313" y="5921375"/>
          <p14:tracePt t="70260" x="3884613" y="5921375"/>
          <p14:tracePt t="70272" x="3871913" y="5908675"/>
          <p14:tracePt t="70283" x="3859213" y="5908675"/>
          <p14:tracePt t="70294" x="3848100" y="5895975"/>
          <p14:tracePt t="70306" x="3835400" y="5895975"/>
          <p14:tracePt t="70328" x="3822700" y="5895975"/>
          <p14:tracePt t="70350" x="3810000" y="5895975"/>
          <p14:tracePt t="70373" x="3797300" y="5895975"/>
          <p14:tracePt t="70384" x="3797300" y="5883275"/>
          <p14:tracePt t="70395" x="3784600" y="5883275"/>
          <p14:tracePt t="70429" x="3771900" y="5883275"/>
          <p14:tracePt t="70451" x="3760788" y="5883275"/>
          <p14:tracePt t="70507" x="3748088" y="5883275"/>
          <p14:tracePt t="70530" x="3748088" y="5895975"/>
          <p14:tracePt t="70564" x="3748088" y="5908675"/>
          <p14:tracePt t="70575" x="3735388" y="5921375"/>
          <p14:tracePt t="70586" x="3735388" y="5934075"/>
          <p14:tracePt t="70609" x="3735388" y="5946775"/>
          <p14:tracePt t="70620" x="3735388" y="5957888"/>
          <p14:tracePt t="70643" x="3735388" y="5970588"/>
          <p14:tracePt t="70654" x="3735388" y="5983288"/>
          <p14:tracePt t="70676" x="3735388" y="5995988"/>
          <p14:tracePt t="70687" x="3722688" y="6008688"/>
          <p14:tracePt t="70710" x="3722688" y="6021388"/>
          <p14:tracePt t="70722" x="3722688" y="6034088"/>
          <p14:tracePt t="70732" x="3735388" y="6046788"/>
          <p14:tracePt t="70744" x="3735388" y="6057900"/>
          <p14:tracePt t="70755" x="3735388" y="6070600"/>
          <p14:tracePt t="70766" x="3748088" y="6083300"/>
          <p14:tracePt t="70778" x="3748088" y="6096000"/>
          <p14:tracePt t="70789" x="3760788" y="6096000"/>
          <p14:tracePt t="70800" x="3760788" y="6108700"/>
          <p14:tracePt t="70811" x="3771900" y="6121400"/>
          <p14:tracePt t="70834" x="3784600" y="6121400"/>
          <p14:tracePt t="70867" x="3797300" y="6121400"/>
          <p14:tracePt t="70879" x="3810000" y="6121400"/>
          <p14:tracePt t="70890" x="3822700" y="6121400"/>
          <p14:tracePt t="70901" x="3835400" y="6121400"/>
          <p14:tracePt t="70924" x="3848100" y="6121400"/>
          <p14:tracePt t="70946" x="3859213" y="6108700"/>
          <p14:tracePt t="70969" x="3871913" y="6108700"/>
          <p14:tracePt t="70981" x="3871913" y="6096000"/>
          <p14:tracePt t="70991" x="3884613" y="6096000"/>
          <p14:tracePt t="71003" x="3897313" y="6083300"/>
          <p14:tracePt t="71025" x="3897313" y="6070600"/>
          <p14:tracePt t="71036" x="3910013" y="6057900"/>
          <p14:tracePt t="71070" x="3910013" y="6046788"/>
          <p14:tracePt t="71072" x="3922713" y="6046788"/>
          <p14:tracePt t="71092" x="3922713" y="6034088"/>
          <p14:tracePt t="71104" x="3922713" y="6021388"/>
          <p14:tracePt t="71138" x="3922713" y="6008688"/>
          <p14:tracePt t="71149" x="3935413" y="6008688"/>
          <p14:tracePt t="71171" x="3935413" y="5995988"/>
          <p14:tracePt t="71194" x="3935413" y="5983288"/>
          <p14:tracePt t="71228" x="3935413" y="5970588"/>
          <p14:tracePt t="71250" x="3922713" y="5957888"/>
          <p14:tracePt t="71272" x="3922713" y="5946775"/>
          <p14:tracePt t="71295" x="3922713" y="5934075"/>
          <p14:tracePt t="71306" x="3910013" y="5934075"/>
          <p14:tracePt t="71318" x="3910013" y="5921375"/>
          <p14:tracePt t="71340" x="3897313" y="5921375"/>
          <p14:tracePt t="71351" x="3897313" y="5908675"/>
          <p14:tracePt t="71374" x="3884613" y="5908675"/>
          <p14:tracePt t="71385" x="3884613" y="5895975"/>
          <p14:tracePt t="71396" x="3871913" y="5895975"/>
          <p14:tracePt t="71419" x="3859213" y="5895975"/>
          <p14:tracePt t="71441" x="3848100" y="5895975"/>
          <p14:tracePt t="71453" x="3848100" y="5883275"/>
          <p14:tracePt t="71486" x="3835400" y="5883275"/>
          <p14:tracePt t="71531" x="3822700" y="5883275"/>
          <p14:tracePt t="71565" x="3810000" y="5883275"/>
          <p14:tracePt t="71599" x="3797300" y="5883275"/>
          <p14:tracePt t="71643" x="3784600" y="5883275"/>
          <p14:tracePt t="71756" x="3771900" y="5883275"/>
          <p14:tracePt t="71824" x="3771900" y="5895975"/>
          <p14:tracePt t="71846" x="3760788" y="5895975"/>
          <p14:tracePt t="71869" x="3760788" y="5908675"/>
          <p14:tracePt t="71891" x="3760788" y="5921375"/>
          <p14:tracePt t="71936" x="3760788" y="5934075"/>
          <p14:tracePt t="71970" x="3760788" y="5946775"/>
          <p14:tracePt t="71982" x="3748088" y="5946775"/>
          <p14:tracePt t="72004" x="3748088" y="5957888"/>
          <p14:tracePt t="72037" x="3748088" y="5970588"/>
          <p14:tracePt t="72049" x="3748088" y="5983288"/>
          <p14:tracePt t="72060" x="3748088" y="5995988"/>
          <p14:tracePt t="72083" x="3748088" y="6008688"/>
          <p14:tracePt t="72094" x="3748088" y="6021388"/>
          <p14:tracePt t="72116" x="3748088" y="6034088"/>
          <p14:tracePt t="72128" x="3735388" y="6046788"/>
          <p14:tracePt t="72150" x="3735388" y="6057900"/>
          <p14:tracePt t="72173" x="3735388" y="6070600"/>
          <p14:tracePt t="72206" x="3735388" y="6083300"/>
          <p14:tracePt t="72217" x="3748088" y="6083300"/>
          <p14:tracePt t="72241" x="3748088" y="6096000"/>
          <p14:tracePt t="72274" x="3760788" y="6096000"/>
          <p14:tracePt t="72307" x="3771900" y="6096000"/>
          <p14:tracePt t="72352" x="3784600" y="6096000"/>
          <p14:tracePt t="72375" x="3797300" y="6096000"/>
          <p14:tracePt t="72510" x="3810000" y="6096000"/>
          <p14:tracePt t="72611" x="3822700" y="6096000"/>
          <p14:tracePt t="72746" x="3835400" y="6096000"/>
          <p14:tracePt t="75379" x="3835400" y="6108700"/>
          <p14:tracePt t="75401" x="3848100" y="6121400"/>
          <p14:tracePt t="75413" x="3859213" y="6134100"/>
          <p14:tracePt t="75424" x="3884613" y="6145213"/>
          <p14:tracePt t="75435" x="3910013" y="6157913"/>
          <p14:tracePt t="75446" x="3935413" y="6157913"/>
          <p14:tracePt t="75457" x="3971925" y="6170613"/>
          <p14:tracePt t="75469" x="4022725" y="6170613"/>
          <p14:tracePt t="75480" x="4071938" y="6183313"/>
          <p14:tracePt t="75491" x="4097338" y="6196013"/>
          <p14:tracePt t="75503" x="4122738" y="6196013"/>
          <p14:tracePt t="75525" x="4135438" y="6208713"/>
          <p14:tracePt t="75549" x="4146550" y="6208713"/>
          <p14:tracePt t="75559" x="4159250" y="6208713"/>
          <p14:tracePt t="75570" x="4171950" y="6208713"/>
          <p14:tracePt t="75581" x="4210050" y="6208713"/>
          <p14:tracePt t="75593" x="4246563" y="6208713"/>
          <p14:tracePt t="75604" x="4284663" y="6208713"/>
          <p14:tracePt t="75615" x="4333875" y="6208713"/>
          <p14:tracePt t="75626" x="4384675" y="6208713"/>
          <p14:tracePt t="75637" x="4422775" y="6208713"/>
          <p14:tracePt t="75649" x="4459288" y="6208713"/>
          <p14:tracePt t="75660" x="4510088" y="6221413"/>
          <p14:tracePt t="75671" x="4533900" y="6221413"/>
          <p14:tracePt t="75683" x="4572000" y="6221413"/>
          <p14:tracePt t="75694" x="4584700" y="6221413"/>
          <p14:tracePt t="75705" x="4610100" y="6221413"/>
          <p14:tracePt t="75716" x="4633913" y="6221413"/>
          <p14:tracePt t="75728" x="4672013" y="6221413"/>
          <p14:tracePt t="75739" x="4697413" y="6221413"/>
          <p14:tracePt t="75750" x="4721225" y="6221413"/>
          <p14:tracePt t="75761" x="4733925" y="6208713"/>
          <p14:tracePt t="75772" x="4746625" y="6208713"/>
          <p14:tracePt t="75806" x="4759325" y="6208713"/>
          <p14:tracePt t="75829" x="4772025" y="6208713"/>
          <p14:tracePt t="75840" x="4784725" y="6208713"/>
          <p14:tracePt t="75851" x="4797425" y="6208713"/>
          <p14:tracePt t="75863" x="4821238" y="6208713"/>
          <p14:tracePt t="75874" x="4833938" y="6208713"/>
          <p14:tracePt t="76009" x="4821238" y="6208713"/>
          <p14:tracePt t="76020" x="4784725" y="6196013"/>
          <p14:tracePt t="76031" x="4759325" y="6196013"/>
          <p14:tracePt t="76043" x="4697413" y="6170613"/>
          <p14:tracePt t="76054" x="4633913" y="6157913"/>
          <p14:tracePt t="76065" x="4597400" y="6145213"/>
          <p14:tracePt t="76077" x="4559300" y="6134100"/>
          <p14:tracePt t="76088" x="4533900" y="6121400"/>
          <p14:tracePt t="76099" x="4522788" y="6121400"/>
          <p14:tracePt t="76110" x="4510088" y="6121400"/>
          <p14:tracePt t="76121" x="4484688" y="6121400"/>
          <p14:tracePt t="76133" x="4471988" y="6108700"/>
          <p14:tracePt t="76144" x="4446588" y="6108700"/>
          <p14:tracePt t="76155" x="4422775" y="6108700"/>
          <p14:tracePt t="76166" x="4384675" y="6108700"/>
          <p14:tracePt t="76177" x="4346575" y="6096000"/>
          <p14:tracePt t="76189" x="4297363" y="6096000"/>
          <p14:tracePt t="76200" x="4271963" y="6096000"/>
          <p14:tracePt t="76211" x="4246563" y="6083300"/>
          <p14:tracePt t="76223" x="4235450" y="6083300"/>
          <p14:tracePt t="76245" x="4222750" y="6083300"/>
          <p14:tracePt t="76268" x="4210050" y="6083300"/>
          <p14:tracePt t="76279" x="4197350" y="6070600"/>
          <p14:tracePt t="76301" x="4184650" y="6070600"/>
          <p14:tracePt t="76627" x="4197350" y="6070600"/>
          <p14:tracePt t="76639" x="4210050" y="6083300"/>
          <p14:tracePt t="76650" x="4222750" y="6096000"/>
          <p14:tracePt t="76661" x="4246563" y="6096000"/>
          <p14:tracePt t="76672" x="4271963" y="6108700"/>
          <p14:tracePt t="76684" x="4310063" y="6121400"/>
          <p14:tracePt t="76695" x="4346575" y="6121400"/>
          <p14:tracePt t="76706" x="4397375" y="6134100"/>
          <p14:tracePt t="76717" x="4422775" y="6145213"/>
          <p14:tracePt t="76729" x="4433888" y="6145213"/>
          <p14:tracePt t="76740" x="4446588" y="6145213"/>
          <p14:tracePt t="76774" x="4459288" y="6145213"/>
          <p14:tracePt t="76785" x="4471988" y="6145213"/>
          <p14:tracePt t="76796" x="4484688" y="6145213"/>
          <p14:tracePt t="76808" x="4497388" y="6145213"/>
          <p14:tracePt t="76830" x="4510088" y="6145213"/>
          <p14:tracePt t="76875" x="4522788" y="6145213"/>
          <p14:tracePt t="76897" x="4533900" y="6145213"/>
          <p14:tracePt t="76910" x="4546600" y="6145213"/>
          <p14:tracePt t="76920" x="4559300" y="6145213"/>
          <p14:tracePt t="76931" x="4572000" y="6145213"/>
          <p14:tracePt t="76943" x="4584700" y="6145213"/>
          <p14:tracePt t="76954" x="4597400" y="6145213"/>
          <p14:tracePt t="76965" x="4621213" y="6145213"/>
          <p14:tracePt t="76977" x="4646613" y="6145213"/>
          <p14:tracePt t="76987" x="4684713" y="6157913"/>
          <p14:tracePt t="76999" x="4721225" y="6170613"/>
          <p14:tracePt t="77010" x="4759325" y="6170613"/>
          <p14:tracePt t="77021" x="4797425" y="6183313"/>
          <p14:tracePt t="77033" x="4810125" y="6183313"/>
          <p14:tracePt t="77055" x="4821238" y="6183313"/>
          <p14:tracePt t="77134" x="4833938" y="6183313"/>
          <p14:tracePt t="77136" x="4846638" y="6183313"/>
          <p14:tracePt t="77145" x="4859338" y="6183313"/>
          <p14:tracePt t="77156" x="4872038" y="6183313"/>
          <p14:tracePt t="77167" x="4884738" y="6183313"/>
          <p14:tracePt t="77190" x="4897438" y="6183313"/>
          <p14:tracePt t="77201" x="4908550" y="6183313"/>
          <p14:tracePt t="77212" x="4921250" y="6183313"/>
          <p14:tracePt t="77235" x="4933950" y="6183313"/>
          <p14:tracePt t="77246" x="4946650" y="6183313"/>
          <p14:tracePt t="77269" x="4959350" y="6183313"/>
          <p14:tracePt t="77280" x="4972050" y="6183313"/>
          <p14:tracePt t="77291" x="4984750" y="6183313"/>
          <p14:tracePt t="77336" x="4997450" y="6183313"/>
          <p14:tracePt t="77359" x="5008563" y="6183313"/>
          <p14:tracePt t="77381" x="5021263" y="6183313"/>
          <p14:tracePt t="77393" x="5033963" y="6183313"/>
          <p14:tracePt t="77449" x="5046663" y="6183313"/>
          <p14:tracePt t="77527" x="5046663" y="6170613"/>
          <p14:tracePt t="77539" x="5059363" y="6170613"/>
          <p14:tracePt t="77572" x="5059363" y="6157913"/>
          <p14:tracePt t="77606" x="5059363" y="6145213"/>
          <p14:tracePt t="77696" x="5072063" y="6145213"/>
          <p14:tracePt t="77719" x="5084763" y="6145213"/>
          <p14:tracePt t="77730" x="5095875" y="6157913"/>
          <p14:tracePt t="77741" x="5108575" y="6157913"/>
          <p14:tracePt t="77753" x="5121275" y="6157913"/>
          <p14:tracePt t="77764" x="5133975" y="6157913"/>
          <p14:tracePt t="77786" x="5146675" y="6157913"/>
          <p14:tracePt t="77797" x="5146675" y="6170613"/>
          <p14:tracePt t="77809" x="5159375" y="6170613"/>
          <p14:tracePt t="77842" x="5172075" y="6157913"/>
          <p14:tracePt t="77955" x="5184775" y="6157913"/>
          <p14:tracePt t="77977" x="5195888" y="6157913"/>
          <p14:tracePt t="77989" x="5208588" y="6157913"/>
          <p14:tracePt t="78000" x="5233988" y="6157913"/>
          <p14:tracePt t="78011" x="5272088" y="6145213"/>
          <p14:tracePt t="78022" x="5284788" y="6145213"/>
          <p14:tracePt t="78034" x="5295900" y="6145213"/>
          <p14:tracePt t="78045" x="5308600" y="6145213"/>
          <p14:tracePt t="78079" x="5308600" y="6134100"/>
          <p14:tracePt t="78101" x="5321300" y="6121400"/>
          <p14:tracePt t="78112" x="5321300" y="6108700"/>
          <p14:tracePt t="78135" x="5321300" y="6096000"/>
          <p14:tracePt t="78146" x="5334000" y="6083300"/>
          <p14:tracePt t="78158" x="5334000" y="6070600"/>
          <p14:tracePt t="78169" x="5334000" y="6057900"/>
          <p14:tracePt t="78180" x="5334000" y="6046788"/>
          <p14:tracePt t="78191" x="5334000" y="6034088"/>
          <p14:tracePt t="78214" x="5334000" y="6021388"/>
          <p14:tracePt t="78225" x="5334000" y="6008688"/>
          <p14:tracePt t="78236" x="5334000" y="5995988"/>
          <p14:tracePt t="78248" x="5334000" y="5983288"/>
          <p14:tracePt t="78270" x="5321300" y="5970588"/>
          <p14:tracePt t="78281" x="5321300" y="5957888"/>
          <p14:tracePt t="78293" x="5308600" y="5957888"/>
          <p14:tracePt t="78304" x="5295900" y="5946775"/>
          <p14:tracePt t="78315" x="5284788" y="5934075"/>
          <p14:tracePt t="78327" x="5259388" y="5921375"/>
          <p14:tracePt t="78337" x="5246688" y="5921375"/>
          <p14:tracePt t="78349" x="5221288" y="5908675"/>
          <p14:tracePt t="78361" x="5208588" y="5908675"/>
          <p14:tracePt t="78371" x="5195888" y="5908675"/>
          <p14:tracePt t="78382" x="5195888" y="5895975"/>
          <p14:tracePt t="78394" x="5184775" y="5895975"/>
          <p14:tracePt t="78405" x="5172075" y="5895975"/>
          <p14:tracePt t="78416" x="5159375" y="5883275"/>
          <p14:tracePt t="78427" x="5146675" y="5883275"/>
          <p14:tracePt t="78439" x="5133975" y="5870575"/>
          <p14:tracePt t="78450" x="5121275" y="5870575"/>
          <p14:tracePt t="78461" x="5108575" y="5870575"/>
          <p14:tracePt t="78472" x="5095875" y="5857875"/>
          <p14:tracePt t="78484" x="5084763" y="5857875"/>
          <p14:tracePt t="78495" x="5072063" y="5857875"/>
          <p14:tracePt t="78506" x="5059363" y="5857875"/>
          <p14:tracePt t="78517" x="5046663" y="5857875"/>
          <p14:tracePt t="78529" x="5033963" y="5857875"/>
          <p14:tracePt t="78540" x="5021263" y="5857875"/>
          <p14:tracePt t="78562" x="5008563" y="5857875"/>
          <p14:tracePt t="78585" x="4997450" y="5857875"/>
          <p14:tracePt t="78596" x="4984750" y="5870575"/>
          <p14:tracePt t="78619" x="4972050" y="5870575"/>
          <p14:tracePt t="78663" x="4959350" y="5883275"/>
          <p14:tracePt t="78697" x="4946650" y="5895975"/>
          <p14:tracePt t="78709" x="4946650" y="5908675"/>
          <p14:tracePt t="78720" x="4946650" y="5934075"/>
          <p14:tracePt t="78731" x="4933950" y="5946775"/>
          <p14:tracePt t="78742" x="4933950" y="5957888"/>
          <p14:tracePt t="78765" x="4933950" y="5970588"/>
          <p14:tracePt t="78787" x="4921250" y="5970588"/>
          <p14:tracePt t="78799" x="4921250" y="5983288"/>
          <p14:tracePt t="78811" x="4921250" y="5995988"/>
          <p14:tracePt t="78821" x="4921250" y="6008688"/>
          <p14:tracePt t="78832" x="4921250" y="6021388"/>
          <p14:tracePt t="78844" x="4933950" y="6046788"/>
          <p14:tracePt t="78855" x="4933950" y="6057900"/>
          <p14:tracePt t="78866" x="4933950" y="6083300"/>
          <p14:tracePt t="78877" x="4946650" y="6096000"/>
          <p14:tracePt t="78889" x="4959350" y="6108700"/>
          <p14:tracePt t="78900" x="4959350" y="6121400"/>
          <p14:tracePt t="78911" x="4984750" y="6134100"/>
          <p14:tracePt t="78922" x="4997450" y="6145213"/>
          <p14:tracePt t="78934" x="5008563" y="6157913"/>
          <p14:tracePt t="78945" x="5021263" y="6157913"/>
          <p14:tracePt t="78956" x="5033963" y="6170613"/>
          <p14:tracePt t="78990" x="5046663" y="6170613"/>
          <p14:tracePt t="79001" x="5059363" y="6170613"/>
          <p14:tracePt t="79012" x="5072063" y="6170613"/>
          <p14:tracePt t="79024" x="5084763" y="6170613"/>
          <p14:tracePt t="79035" x="5108575" y="6170613"/>
          <p14:tracePt t="79046" x="5121275" y="6170613"/>
          <p14:tracePt t="79057" x="5133975" y="6170613"/>
          <p14:tracePt t="79069" x="5159375" y="6170613"/>
          <p14:tracePt t="79091" x="5172075" y="6170613"/>
          <p14:tracePt t="79102" x="5184775" y="6170613"/>
          <p14:tracePt t="79114" x="5195888" y="6157913"/>
          <p14:tracePt t="79125" x="5221288" y="6134100"/>
          <p14:tracePt t="79136" x="5246688" y="6121400"/>
          <p14:tracePt t="79147" x="5259388" y="6108700"/>
          <p14:tracePt t="79159" x="5272088" y="6096000"/>
          <p14:tracePt t="79170" x="5295900" y="6083300"/>
          <p14:tracePt t="79181" x="5308600" y="6070600"/>
          <p14:tracePt t="79204" x="5321300" y="6070600"/>
          <p14:tracePt t="79226" x="5321300" y="6057900"/>
          <p14:tracePt t="79249" x="5321300" y="6046788"/>
          <p14:tracePt t="79261" x="5334000" y="6034088"/>
          <p14:tracePt t="79271" x="5334000" y="6021388"/>
          <p14:tracePt t="79282" x="5334000" y="6008688"/>
          <p14:tracePt t="79305" x="5334000" y="5995988"/>
          <p14:tracePt t="79316" x="5321300" y="5983288"/>
          <p14:tracePt t="79338" x="5321300" y="5970588"/>
          <p14:tracePt t="79350" x="5308600" y="5957888"/>
          <p14:tracePt t="79372" x="5295900" y="5946775"/>
          <p14:tracePt t="79384" x="5284788" y="5946775"/>
          <p14:tracePt t="79395" x="5272088" y="5934075"/>
          <p14:tracePt t="79406" x="5259388" y="5934075"/>
          <p14:tracePt t="79417" x="5233988" y="5934075"/>
          <p14:tracePt t="79429" x="5221288" y="5921375"/>
          <p14:tracePt t="79440" x="5195888" y="5921375"/>
          <p14:tracePt t="79451" x="5172075" y="5921375"/>
          <p14:tracePt t="79462" x="5159375" y="5921375"/>
          <p14:tracePt t="79474" x="5133975" y="5921375"/>
          <p14:tracePt t="79485" x="5121275" y="5921375"/>
          <p14:tracePt t="79507" x="5108575" y="5921375"/>
          <p14:tracePt t="79530" x="5095875" y="5921375"/>
          <p14:tracePt t="79552" x="5084763" y="5921375"/>
          <p14:tracePt t="79564" x="5072063" y="5921375"/>
          <p14:tracePt t="79575" x="5059363" y="5921375"/>
          <p14:tracePt t="79586" x="5046663" y="5921375"/>
          <p14:tracePt t="79597" x="5033963" y="5921375"/>
          <p14:tracePt t="79631" x="5021263" y="5921375"/>
          <p14:tracePt t="79665" x="5008563" y="5934075"/>
          <p14:tracePt t="79687" x="5008563" y="5946775"/>
          <p14:tracePt t="79699" x="4997450" y="5957888"/>
          <p14:tracePt t="79721" x="4997450" y="5983288"/>
          <p14:tracePt t="79732" x="4984750" y="5983288"/>
          <p14:tracePt t="79744" x="4984750" y="5995988"/>
          <p14:tracePt t="79755" x="4984750" y="6008688"/>
          <p14:tracePt t="79777" x="4984750" y="6021388"/>
          <p14:tracePt t="79789" x="4984750" y="6034088"/>
          <p14:tracePt t="79800" x="4984750" y="6046788"/>
          <p14:tracePt t="79811" x="4984750" y="6057900"/>
          <p14:tracePt t="79822" x="4984750" y="6070600"/>
          <p14:tracePt t="79834" x="4984750" y="6083300"/>
          <p14:tracePt t="79846" x="4997450" y="6083300"/>
          <p14:tracePt t="79856" x="4997450" y="6096000"/>
          <p14:tracePt t="79867" x="4997450" y="6108700"/>
          <p14:tracePt t="79879" x="4997450" y="6121400"/>
          <p14:tracePt t="79901" x="5008563" y="6134100"/>
          <p14:tracePt t="79924" x="5021263" y="6145213"/>
          <p14:tracePt t="79969" x="5033963" y="6145213"/>
          <p14:tracePt t="79991" x="5046663" y="6145213"/>
          <p14:tracePt t="80013" x="5059363" y="6145213"/>
          <p14:tracePt t="80025" x="5072063" y="6134100"/>
          <p14:tracePt t="80036" x="5084763" y="6134100"/>
          <p14:tracePt t="80047" x="5095875" y="6134100"/>
          <p14:tracePt t="80070" x="5108575" y="6134100"/>
          <p14:tracePt t="80081" x="5121275" y="6134100"/>
          <p14:tracePt t="80104" x="5133975" y="6134100"/>
          <p14:tracePt t="80149" x="5146675" y="6121400"/>
          <p14:tracePt t="80160" x="5159375" y="6121400"/>
          <p14:tracePt t="80171" x="5172075" y="6108700"/>
          <p14:tracePt t="80182" x="5184775" y="6096000"/>
          <p14:tracePt t="80205" x="5195888" y="6083300"/>
          <p14:tracePt t="80216" x="5208588" y="6083300"/>
          <p14:tracePt t="80227" x="5208588" y="6070600"/>
          <p14:tracePt t="80250" x="5208588" y="6057900"/>
          <p14:tracePt t="80261" x="5221288" y="6057900"/>
          <p14:tracePt t="80273" x="5221288" y="6046788"/>
          <p14:tracePt t="80295" x="5221288" y="6034088"/>
          <p14:tracePt t="80329" x="5221288" y="6021388"/>
          <p14:tracePt t="80340" x="5221288" y="6008688"/>
          <p14:tracePt t="80362" x="5221288" y="5995988"/>
          <p14:tracePt t="80396" x="5208588" y="5983288"/>
          <p14:tracePt t="80419" x="5195888" y="5970588"/>
          <p14:tracePt t="80430" x="5195888" y="5957888"/>
          <p14:tracePt t="80441" x="5184775" y="5957888"/>
          <p14:tracePt t="80452" x="5172075" y="5946775"/>
          <p14:tracePt t="80464" x="5159375" y="5934075"/>
          <p14:tracePt t="80475" x="5146675" y="5934075"/>
          <p14:tracePt t="80486" x="5133975" y="5921375"/>
          <p14:tracePt t="80497" x="5121275" y="5921375"/>
          <p14:tracePt t="80509" x="5121275" y="5908675"/>
          <p14:tracePt t="80520" x="5108575" y="5908675"/>
          <p14:tracePt t="80531" x="5095875" y="5908675"/>
          <p14:tracePt t="80554" x="5084763" y="5895975"/>
          <p14:tracePt t="80565" x="5072063" y="5895975"/>
          <p14:tracePt t="80576" x="5059363" y="5895975"/>
          <p14:tracePt t="80587" x="5046663" y="5895975"/>
          <p14:tracePt t="80599" x="5033963" y="5895975"/>
          <p14:tracePt t="80632" x="5021263" y="5895975"/>
          <p14:tracePt t="84749" x="5021263" y="5908675"/>
          <p14:tracePt t="84761" x="5008563" y="5908675"/>
          <p14:tracePt t="84772" x="5008563" y="5921375"/>
          <p14:tracePt t="84783" x="4997450" y="5934075"/>
          <p14:tracePt t="84874" x="4997450" y="5921375"/>
          <p14:tracePt t="84885" x="4997450" y="5908675"/>
          <p14:tracePt t="84896" x="4997450" y="5895975"/>
          <p14:tracePt t="84907" x="4997450" y="5883275"/>
          <p14:tracePt t="84918" x="4997450" y="5846763"/>
          <p14:tracePt t="84929" x="4997450" y="5795963"/>
          <p14:tracePt t="84941" x="4997450" y="5746750"/>
          <p14:tracePt t="84952" x="5008563" y="5646738"/>
          <p14:tracePt t="84963" x="5021263" y="5572125"/>
          <p14:tracePt t="84974" x="5021263" y="5495925"/>
          <p14:tracePt t="84986" x="5033963" y="5383213"/>
          <p14:tracePt t="84997" x="5046663" y="5334000"/>
          <p14:tracePt t="85009" x="5046663" y="5259388"/>
          <p14:tracePt t="85020" x="5059363" y="5184775"/>
          <p14:tracePt t="85031" x="5072063" y="5133975"/>
          <p14:tracePt t="85042" x="5084763" y="5072063"/>
          <p14:tracePt t="85054" x="5095875" y="5046663"/>
          <p14:tracePt t="85065" x="5095875" y="5021263"/>
          <p14:tracePt t="85076" x="5108575" y="4997450"/>
          <p14:tracePt t="85087" x="5121275" y="4972050"/>
          <p14:tracePt t="85099" x="5121275" y="4959350"/>
          <p14:tracePt t="85110" x="5133975" y="4933950"/>
          <p14:tracePt t="85121" x="5146675" y="4921250"/>
          <p14:tracePt t="85133" x="5146675" y="4908550"/>
          <p14:tracePt t="85155" x="5146675" y="4897438"/>
          <p14:tracePt t="85166" x="5159375" y="4884738"/>
          <p14:tracePt t="85177" x="5159375" y="4897438"/>
          <p14:tracePt t="85200" x="5146675" y="4897438"/>
          <p14:tracePt t="85211" x="5159375" y="4884738"/>
          <p14:tracePt t="85222" x="5159375" y="4897438"/>
          <p14:tracePt t="85245" x="5121275" y="4897438"/>
          <p14:tracePt t="85436" x="5133975" y="4897438"/>
          <p14:tracePt t="85470" x="5146675" y="4908550"/>
          <p14:tracePt t="85481" x="5159375" y="4908550"/>
          <p14:tracePt t="85492" x="5172075" y="4908550"/>
          <p14:tracePt t="85503" x="5184775" y="4897438"/>
          <p14:tracePt t="85514" x="5195888" y="4884738"/>
          <p14:tracePt t="85526" x="5208588" y="4859338"/>
          <p14:tracePt t="85537" x="5259388" y="4797425"/>
          <p14:tracePt t="85548" x="5295900" y="4733925"/>
          <p14:tracePt t="85559" x="5372100" y="4610100"/>
          <p14:tracePt t="85571" x="5434013" y="4510088"/>
          <p14:tracePt t="85583" x="5534025" y="4359275"/>
          <p14:tracePt t="85593" x="5659438" y="4159250"/>
          <p14:tracePt t="85605" x="5746750" y="4035425"/>
          <p14:tracePt t="85616" x="5895975" y="3835400"/>
          <p14:tracePt t="85629" x="5983288" y="3709988"/>
          <p14:tracePt t="85639" x="6083300" y="3560763"/>
          <p14:tracePt t="85650" x="6121400" y="3473450"/>
          <p14:tracePt t="85661" x="6157913" y="3348038"/>
          <p14:tracePt t="85672" x="6170613" y="3286125"/>
          <p14:tracePt t="85684" x="6183313" y="3235325"/>
          <p14:tracePt t="85695" x="6183313" y="3209925"/>
          <p14:tracePt t="85706" x="6183313" y="3186113"/>
          <p14:tracePt t="85717" x="6183313" y="3148013"/>
          <p14:tracePt t="85729" x="6183313" y="3135313"/>
          <p14:tracePt t="85740" x="6183313" y="3097213"/>
          <p14:tracePt t="85751" x="6183313" y="3086100"/>
          <p14:tracePt t="85762" x="6183313" y="3060700"/>
          <p14:tracePt t="85774" x="6183313" y="3048000"/>
          <p14:tracePt t="85785" x="6170613" y="3035300"/>
          <p14:tracePt t="85796" x="6170613" y="3022600"/>
          <p14:tracePt t="85807" x="6170613" y="3009900"/>
          <p14:tracePt t="85818" x="6157913" y="2998788"/>
          <p14:tracePt t="85864" x="6145213" y="2986088"/>
          <p14:tracePt t="85897" x="6134100" y="2986088"/>
          <p14:tracePt t="85965" x="6121400" y="2986088"/>
          <p14:tracePt t="86190" x="6121400" y="2973388"/>
          <p14:tracePt t="86212" x="6134100" y="2960688"/>
          <p14:tracePt t="86246" x="6134100" y="2947988"/>
          <p14:tracePt t="86269" x="6134100" y="2935288"/>
          <p14:tracePt t="86280" x="6145213" y="2922588"/>
          <p14:tracePt t="86302" x="6145213" y="2909888"/>
          <p14:tracePt t="86336" x="6157913" y="2898775"/>
          <p14:tracePt t="86359" x="6157913" y="2886075"/>
          <p14:tracePt t="86392" x="6157913" y="2873375"/>
          <p14:tracePt t="86426" x="6157913" y="2860675"/>
          <p14:tracePt t="86460" x="6157913" y="2847975"/>
          <p14:tracePt t="86482" x="6157913" y="2835275"/>
          <p14:tracePt t="86516" x="6157913" y="2822575"/>
          <p14:tracePt t="86538" x="6157913" y="2809875"/>
          <p14:tracePt t="86550" x="6145213" y="2809875"/>
          <p14:tracePt t="86561" x="6145213" y="2798763"/>
          <p14:tracePt t="86595" x="6145213" y="2786063"/>
          <p14:tracePt t="86628" x="6134100" y="2773363"/>
          <p14:tracePt t="86651" x="6121400" y="2760663"/>
          <p14:tracePt t="86685" x="6121400" y="2747963"/>
          <p14:tracePt t="86696" x="6108700" y="2747963"/>
          <p14:tracePt t="86730" x="6108700" y="2735263"/>
          <p14:tracePt t="86741" x="6096000" y="2735263"/>
          <p14:tracePt t="86763" x="6083300" y="2735263"/>
          <p14:tracePt t="86775" x="6083300" y="2722563"/>
          <p14:tracePt t="86797" x="6070600" y="2722563"/>
          <p14:tracePt t="86831" x="6057900" y="2711450"/>
          <p14:tracePt t="86988" x="6046788" y="2711450"/>
          <p14:tracePt t="87045" x="6034088" y="2711450"/>
          <p14:tracePt t="87078" x="6021388" y="2711450"/>
          <p14:tracePt t="87101" x="6008688" y="2711450"/>
          <p14:tracePt t="87112" x="5995988" y="2711450"/>
          <p14:tracePt t="87124" x="5983288" y="2711450"/>
          <p14:tracePt t="87134" x="5970588" y="2711450"/>
          <p14:tracePt t="87225" x="5970588" y="2722563"/>
          <p14:tracePt t="87247" x="5957888" y="2722563"/>
          <p14:tracePt t="87292" x="5946775" y="2722563"/>
          <p14:tracePt t="87416" x="5946775" y="2735263"/>
          <p14:tracePt t="87427" x="5934075" y="2735263"/>
          <p14:tracePt t="87483" x="5921375" y="2735263"/>
          <p14:tracePt t="87495" x="5921375" y="2747963"/>
          <p14:tracePt t="87528" x="5908675" y="2747963"/>
          <p14:tracePt t="87540" x="5908675" y="2760663"/>
          <p14:tracePt t="87562" x="5895975" y="2760663"/>
          <p14:tracePt t="87584" x="5895975" y="2773363"/>
          <p14:tracePt t="87652" x="5895975" y="2786063"/>
          <p14:tracePt t="87686" x="5895975" y="2798763"/>
          <p14:tracePt t="87708" x="5883275" y="2809875"/>
          <p14:tracePt t="87753" x="5883275" y="2822575"/>
          <p14:tracePt t="87787" x="5883275" y="2835275"/>
          <p14:tracePt t="87798" x="5883275" y="2847975"/>
          <p14:tracePt t="87821" x="5883275" y="2860675"/>
          <p14:tracePt t="87844" x="5883275" y="2873375"/>
          <p14:tracePt t="87867" x="5883275" y="2886075"/>
          <p14:tracePt t="87877" x="5895975" y="2886075"/>
          <p14:tracePt t="87889" x="5895975" y="2898775"/>
          <p14:tracePt t="87911" x="5895975" y="2909888"/>
          <p14:tracePt t="87922" x="5895975" y="2922588"/>
          <p14:tracePt t="87934" x="5895975" y="2935288"/>
          <p14:tracePt t="87945" x="5895975" y="2947988"/>
          <p14:tracePt t="87967" x="5908675" y="2960688"/>
          <p14:tracePt t="88012" x="5908675" y="2973388"/>
          <p14:tracePt t="88024" x="5921375" y="2973388"/>
          <p14:tracePt t="88057" x="5921375" y="2986088"/>
          <p14:tracePt t="88069" x="5934075" y="2986088"/>
          <p14:tracePt t="88080" x="5934075" y="2998788"/>
          <p14:tracePt t="88091" x="5946775" y="2998788"/>
          <p14:tracePt t="88102" x="5957888" y="3009900"/>
          <p14:tracePt t="88114" x="5970588" y="3009900"/>
          <p14:tracePt t="88125" x="5970588" y="3022600"/>
          <p14:tracePt t="88136" x="5983288" y="3022600"/>
          <p14:tracePt t="88159" x="5995988" y="3035300"/>
          <p14:tracePt t="88170" x="6008688" y="3035300"/>
          <p14:tracePt t="88181" x="6021388" y="3035300"/>
          <p14:tracePt t="88215" x="6034088" y="3035300"/>
          <p14:tracePt t="88293" x="6046788" y="3022600"/>
          <p14:tracePt t="88327" x="6057900" y="3009900"/>
          <p14:tracePt t="88338" x="6070600" y="3009900"/>
          <p14:tracePt t="88350" x="6070600" y="2998788"/>
          <p14:tracePt t="88372" x="6070600" y="2986088"/>
          <p14:tracePt t="88384" x="6083300" y="2986088"/>
          <p14:tracePt t="88406" x="6083300" y="2973388"/>
          <p14:tracePt t="88418" x="6096000" y="2973388"/>
          <p14:tracePt t="88428" x="6096000" y="2960688"/>
          <p14:tracePt t="88451" x="6096000" y="2947988"/>
          <p14:tracePt t="88473" x="6096000" y="2935288"/>
          <p14:tracePt t="88507" x="6096000" y="2922588"/>
          <p14:tracePt t="88541" x="6096000" y="2909888"/>
          <p14:tracePt t="88552" x="6108700" y="2909888"/>
          <p14:tracePt t="88563" x="6108700" y="2898775"/>
          <p14:tracePt t="88597" x="6108700" y="2886075"/>
          <p14:tracePt t="88620" x="6108700" y="2873375"/>
          <p14:tracePt t="88631" x="6096000" y="2873375"/>
          <p14:tracePt t="88642" x="6096000" y="2860675"/>
          <p14:tracePt t="88676" x="6096000" y="2847975"/>
          <p14:tracePt t="88744" x="6096000" y="2835275"/>
          <p14:tracePt t="88755" x="6083300" y="2835275"/>
          <p14:tracePt t="88777" x="6070600" y="2822575"/>
          <p14:tracePt t="88800" x="6057900" y="2809875"/>
          <p14:tracePt t="88811" x="6046788" y="2809875"/>
          <p14:tracePt t="88822" x="6034088" y="2798763"/>
          <p14:tracePt t="88834" x="6021388" y="2798763"/>
          <p14:tracePt t="88845" x="6008688" y="2798763"/>
          <p14:tracePt t="88878" x="5995988" y="2798763"/>
          <p14:tracePt t="88923" x="5983288" y="2798763"/>
          <p14:tracePt t="88946" x="5970588" y="2798763"/>
          <p14:tracePt t="88968" x="5957888" y="2798763"/>
          <p14:tracePt t="88991" x="5946775" y="2798763"/>
          <p14:tracePt t="89024" x="5934075" y="2798763"/>
          <p14:tracePt t="89070" x="5934075" y="2786063"/>
          <p14:tracePt t="89396" x="5934075" y="2798763"/>
          <p14:tracePt t="90015" x="5934075" y="2809875"/>
          <p14:tracePt t="90037" x="5921375" y="2822575"/>
          <p14:tracePt t="90049" x="5908675" y="2835275"/>
          <p14:tracePt t="90060" x="5883275" y="2873375"/>
          <p14:tracePt t="90071" x="5795963" y="2973388"/>
          <p14:tracePt t="90082" x="5683250" y="3097213"/>
          <p14:tracePt t="90093" x="5446713" y="3335338"/>
          <p14:tracePt t="90105" x="5221288" y="3635375"/>
          <p14:tracePt t="90116" x="5108575" y="3797300"/>
          <p14:tracePt t="90127" x="4946650" y="4010025"/>
          <p14:tracePt t="90138" x="4784725" y="4222750"/>
          <p14:tracePt t="90150" x="4684713" y="4359275"/>
          <p14:tracePt t="90161" x="4572000" y="4533900"/>
          <p14:tracePt t="90172" x="4484688" y="4721225"/>
          <p14:tracePt t="90183" x="4397375" y="4833938"/>
          <p14:tracePt t="90195" x="4310063" y="4984750"/>
          <p14:tracePt t="90206" x="4235450" y="5108575"/>
          <p14:tracePt t="90217" x="4184650" y="5172075"/>
          <p14:tracePt t="90228" x="4146550" y="5246688"/>
          <p14:tracePt t="90240" x="4110038" y="5308600"/>
          <p14:tracePt t="90251" x="4097338" y="5346700"/>
          <p14:tracePt t="90262" x="4071938" y="5395913"/>
          <p14:tracePt t="90274" x="4059238" y="5434013"/>
          <p14:tracePt t="90285" x="4048125" y="5459413"/>
          <p14:tracePt t="90296" x="4035425" y="5483225"/>
          <p14:tracePt t="90307" x="4022725" y="5508625"/>
          <p14:tracePt t="90320" x="4010025" y="5534025"/>
          <p14:tracePt t="90330" x="3997325" y="5546725"/>
          <p14:tracePt t="90341" x="3984625" y="5572125"/>
          <p14:tracePt t="90363" x="3971925" y="5595938"/>
          <p14:tracePt t="90375" x="3959225" y="5608638"/>
          <p14:tracePt t="90387" x="3948113" y="5621338"/>
          <p14:tracePt t="90397" x="3935413" y="5634038"/>
          <p14:tracePt t="90408" x="3922713" y="5646738"/>
          <p14:tracePt t="90420" x="3922713" y="5659438"/>
          <p14:tracePt t="90431" x="3910013" y="5670550"/>
          <p14:tracePt t="90442" x="3910013" y="5683250"/>
          <p14:tracePt t="90453" x="3897313" y="5683250"/>
          <p14:tracePt t="90465" x="3897313" y="5695950"/>
          <p14:tracePt t="90476" x="3884613" y="5708650"/>
          <p14:tracePt t="90487" x="3884613" y="5721350"/>
          <p14:tracePt t="90498" x="3871913" y="5734050"/>
          <p14:tracePt t="90510" x="3859213" y="5746750"/>
          <p14:tracePt t="90521" x="3848100" y="5770563"/>
          <p14:tracePt t="90532" x="3835400" y="5783263"/>
          <p14:tracePt t="90543" x="3822700" y="5808663"/>
          <p14:tracePt t="90555" x="3810000" y="5834063"/>
          <p14:tracePt t="90566" x="3810000" y="5846763"/>
          <p14:tracePt t="90836" x="3810000" y="5857875"/>
          <p14:tracePt t="90847" x="3797300" y="5857875"/>
          <p14:tracePt t="90869" x="3784600" y="5857875"/>
          <p14:tracePt t="90892" x="3771900" y="5857875"/>
          <p14:tracePt t="90948" x="3760788" y="5857875"/>
          <p14:tracePt t="90960" x="3760788" y="5870575"/>
          <p14:tracePt t="90971" x="3748088" y="5870575"/>
          <p14:tracePt t="90994" x="3748088" y="5883275"/>
          <p14:tracePt t="91004" x="3735388" y="5883275"/>
          <p14:tracePt t="91027" x="3735388" y="5895975"/>
          <p14:tracePt t="91038" x="3722688" y="5895975"/>
          <p14:tracePt t="91061" x="3722688" y="5908675"/>
          <p14:tracePt t="91083" x="3722688" y="5921375"/>
          <p14:tracePt t="91095" x="3709988" y="5934075"/>
          <p14:tracePt t="91106" x="3709988" y="5946775"/>
          <p14:tracePt t="91128" x="3709988" y="5957888"/>
          <p14:tracePt t="91151" x="3697288" y="5970588"/>
          <p14:tracePt t="91162" x="3697288" y="5983288"/>
          <p14:tracePt t="91185" x="3697288" y="5995988"/>
          <p14:tracePt t="91196" x="3697288" y="6008688"/>
          <p14:tracePt t="91218" x="3709988" y="6021388"/>
          <p14:tracePt t="91230" x="3709988" y="6034088"/>
          <p14:tracePt t="91241" x="3722688" y="6057900"/>
          <p14:tracePt t="91252" x="3735388" y="6070600"/>
          <p14:tracePt t="91263" x="3748088" y="6083300"/>
          <p14:tracePt t="91274" x="3760788" y="6083300"/>
          <p14:tracePt t="91287" x="3771900" y="6096000"/>
          <p14:tracePt t="91297" x="3771900" y="6108700"/>
          <p14:tracePt t="91308" x="3784600" y="6108700"/>
          <p14:tracePt t="91320" x="3797300" y="6108700"/>
          <p14:tracePt t="91342" x="3810000" y="6108700"/>
          <p14:tracePt t="91354" x="3822700" y="6108700"/>
          <p14:tracePt t="91365" x="3835400" y="6108700"/>
          <p14:tracePt t="91376" x="3848100" y="6083300"/>
          <p14:tracePt t="91410" x="3859213" y="6070600"/>
          <p14:tracePt t="91421" x="3871913" y="6057900"/>
          <p14:tracePt t="91432" x="3884613" y="6046788"/>
          <p14:tracePt t="91443" x="3897313" y="6034088"/>
          <p14:tracePt t="91455" x="3897313" y="6021388"/>
          <p14:tracePt t="91466" x="3897313" y="5995988"/>
          <p14:tracePt t="91477" x="3897313" y="5983288"/>
          <p14:tracePt t="91488" x="3910013" y="5970588"/>
          <p14:tracePt t="91511" x="3910013" y="5957888"/>
          <p14:tracePt t="91522" x="3922713" y="5957888"/>
          <p14:tracePt t="91533" x="3922713" y="5946775"/>
          <p14:tracePt t="91545" x="3922713" y="5934075"/>
          <p14:tracePt t="91567" x="3922713" y="5921375"/>
          <p14:tracePt t="91579" x="3922713" y="5908675"/>
          <p14:tracePt t="91590" x="3922713" y="5895975"/>
          <p14:tracePt t="91612" x="3935413" y="5895975"/>
          <p14:tracePt t="91623" x="3935413" y="5883275"/>
          <p14:tracePt t="91646" x="3935413" y="5870575"/>
          <p14:tracePt t="91657" x="3922713" y="5870575"/>
          <p14:tracePt t="91680" x="3910013" y="5870575"/>
          <p14:tracePt t="91736" x="3910013" y="5883275"/>
          <p14:tracePt t="91770" x="3897313" y="5895975"/>
          <p14:tracePt t="91837" x="3897313" y="5908675"/>
          <p14:tracePt t="91848" x="3897313" y="5921375"/>
          <p14:tracePt t="91870" x="3897313" y="5934075"/>
          <p14:tracePt t="91882" x="3884613" y="5934075"/>
          <p14:tracePt t="91916" x="3871913" y="5946775"/>
          <p14:tracePt t="91972" x="3871913" y="5934075"/>
          <p14:tracePt t="91994" x="3884613" y="5946775"/>
          <p14:tracePt t="92006" x="3884613" y="5934075"/>
          <p14:tracePt t="92017" x="3897313" y="5921375"/>
          <p14:tracePt t="92040" x="3910013" y="5908675"/>
          <p14:tracePt t="92042" x="3910013" y="5870575"/>
          <p14:tracePt t="92051" x="3922713" y="5808663"/>
          <p14:tracePt t="92062" x="3922713" y="5683250"/>
          <p14:tracePt t="92073" x="3935413" y="5595938"/>
          <p14:tracePt t="92085" x="3959225" y="5459413"/>
          <p14:tracePt t="92096" x="4071938" y="5172075"/>
          <p14:tracePt t="92107" x="4184650" y="4897438"/>
          <p14:tracePt t="92118" x="4259263" y="4697413"/>
          <p14:tracePt t="92130" x="4322763" y="4510088"/>
          <p14:tracePt t="92141" x="4359275" y="4422775"/>
          <p14:tracePt t="92152" x="4410075" y="4297363"/>
          <p14:tracePt t="92163" x="4433888" y="4222750"/>
          <p14:tracePt t="92175" x="4459288" y="4122738"/>
          <p14:tracePt t="92187" x="4484688" y="4071938"/>
          <p14:tracePt t="92197" x="4497388" y="4022725"/>
          <p14:tracePt t="92208" x="4522788" y="3984625"/>
          <p14:tracePt t="92221" x="4533900" y="3959225"/>
          <p14:tracePt t="92231" x="4546600" y="3935413"/>
          <p14:tracePt t="92242" x="4572000" y="3897313"/>
          <p14:tracePt t="92254" x="4584700" y="3871913"/>
          <p14:tracePt t="92265" x="4610100" y="3848100"/>
          <p14:tracePt t="92276" x="4684713" y="3797300"/>
          <p14:tracePt t="92287" x="4759325" y="3748088"/>
          <p14:tracePt t="92299" x="4833938" y="3709988"/>
          <p14:tracePt t="92310" x="4872038" y="3684588"/>
          <p14:tracePt t="92321" x="4933950" y="3660775"/>
          <p14:tracePt t="92332" x="4972050" y="3635375"/>
          <p14:tracePt t="92343" x="5046663" y="3584575"/>
          <p14:tracePt t="92355" x="5133975" y="3548063"/>
          <p14:tracePt t="92366" x="5259388" y="3509963"/>
          <p14:tracePt t="92377" x="5359400" y="3473450"/>
          <p14:tracePt t="92388" x="5421313" y="3448050"/>
          <p14:tracePt t="92400" x="5495925" y="3422650"/>
          <p14:tracePt t="92411" x="5546725" y="3409950"/>
          <p14:tracePt t="92422" x="5621338" y="3384550"/>
          <p14:tracePt t="92433" x="5670550" y="3373438"/>
          <p14:tracePt t="92445" x="5746750" y="3360738"/>
          <p14:tracePt t="92456" x="5770563" y="3360738"/>
          <p14:tracePt t="92467" x="5808663" y="3348038"/>
          <p14:tracePt t="92546" x="5821363" y="3348038"/>
          <p14:tracePt t="92557" x="5834063" y="3335338"/>
          <p14:tracePt t="92568" x="5846763" y="3322638"/>
          <p14:tracePt t="92580" x="5857875" y="3309938"/>
          <p14:tracePt t="92602" x="5870575" y="3309938"/>
          <p14:tracePt t="92658" x="5870575" y="3297238"/>
          <p14:tracePt t="92681" x="5883275" y="3297238"/>
          <p14:tracePt t="92692" x="5895975" y="3286125"/>
          <p14:tracePt t="92704" x="5908675" y="3286125"/>
          <p14:tracePt t="92715" x="5921375" y="3286125"/>
          <p14:tracePt t="92726" x="5934075" y="3273425"/>
          <p14:tracePt t="92737" x="5946775" y="3273425"/>
          <p14:tracePt t="92748" x="5957888" y="3273425"/>
          <p14:tracePt t="92760" x="5957888" y="3260725"/>
          <p14:tracePt t="92895" x="5957888" y="3273425"/>
          <p14:tracePt t="92985" x="5970588" y="3286125"/>
          <p14:tracePt t="93018" x="5983288" y="3286125"/>
          <p14:tracePt t="93030" x="5995988" y="3286125"/>
          <p14:tracePt t="93041" x="6008688" y="3286125"/>
          <p14:tracePt t="93063" x="6021388" y="3286125"/>
          <p14:tracePt t="93085" x="6034088" y="3286125"/>
          <p14:tracePt t="93108" x="6046788" y="3286125"/>
          <p14:tracePt t="93119" x="6057900" y="3286125"/>
          <p14:tracePt t="93130" x="6070600" y="3286125"/>
          <p14:tracePt t="93142" x="6083300" y="3286125"/>
          <p14:tracePt t="93154" x="6096000" y="3286125"/>
          <p14:tracePt t="93175" x="6108700" y="3286125"/>
          <p14:tracePt t="93187" x="6108700" y="3273425"/>
          <p14:tracePt t="93221" x="6121400" y="3273425"/>
          <p14:tracePt t="93243" x="6121400" y="3260725"/>
          <p14:tracePt t="93255" x="6134100" y="3260725"/>
          <p14:tracePt t="93266" x="6134100" y="3248025"/>
          <p14:tracePt t="93288" x="6145213" y="3248025"/>
          <p14:tracePt t="93300" x="6145213" y="3235325"/>
          <p14:tracePt t="93322" x="6145213" y="3222625"/>
          <p14:tracePt t="93356" x="6145213" y="3209925"/>
          <p14:tracePt t="93390" x="6145213" y="3197225"/>
          <p14:tracePt t="93412" x="6145213" y="3186113"/>
          <p14:tracePt t="93423" x="6134100" y="3186113"/>
          <p14:tracePt t="93435" x="6134100" y="3173413"/>
          <p14:tracePt t="93446" x="6134100" y="3160713"/>
          <p14:tracePt t="93468" x="6134100" y="3148013"/>
          <p14:tracePt t="93480" x="6121400" y="3135313"/>
          <p14:tracePt t="93502" x="6121400" y="3122613"/>
          <p14:tracePt t="93513" x="6108700" y="3122613"/>
          <p14:tracePt t="93536" x="6108700" y="3109913"/>
          <p14:tracePt t="93547" x="6096000" y="3109913"/>
          <p14:tracePt t="93581" x="6083300" y="3109913"/>
          <p14:tracePt t="93592" x="6070600" y="3109913"/>
          <p14:tracePt t="93604" x="6057900" y="3109913"/>
          <p14:tracePt t="93626" x="6046788" y="3109913"/>
          <p14:tracePt t="93648" x="6034088" y="3097213"/>
          <p14:tracePt t="93671" x="6021388" y="3097213"/>
          <p14:tracePt t="93682" x="6008688" y="3097213"/>
          <p14:tracePt t="93693" x="5995988" y="3097213"/>
          <p14:tracePt t="93705" x="5983288" y="3097213"/>
          <p14:tracePt t="93717" x="5983288" y="3086100"/>
          <p14:tracePt t="93738" x="5970588" y="3086100"/>
          <p14:tracePt t="93772" x="5957888" y="3086100"/>
          <p14:tracePt t="93794" x="5946775" y="3086100"/>
          <p14:tracePt t="93806" x="5946775" y="3097213"/>
          <p14:tracePt t="93839" x="5934075" y="3097213"/>
          <p14:tracePt t="93873" x="5934075" y="3109913"/>
          <p14:tracePt t="93884" x="5921375" y="3109913"/>
          <p14:tracePt t="93907" x="5921375" y="3122613"/>
          <p14:tracePt t="93918" x="5921375" y="3135313"/>
          <p14:tracePt t="93929" x="5908675" y="3135313"/>
          <p14:tracePt t="93941" x="5908675" y="3148013"/>
          <p14:tracePt t="93952" x="5908675" y="3160713"/>
          <p14:tracePt t="93963" x="5908675" y="3173413"/>
          <p14:tracePt t="93974" x="5908675" y="3186113"/>
          <p14:tracePt t="93997" x="5908675" y="3197225"/>
          <p14:tracePt t="94008" x="5908675" y="3209925"/>
          <p14:tracePt t="94019" x="5895975" y="3209925"/>
          <p14:tracePt t="94042" x="5895975" y="3222625"/>
          <p14:tracePt t="94098" x="5908675" y="3222625"/>
          <p14:tracePt t="94121" x="5908675" y="3235325"/>
          <p14:tracePt t="94132" x="5921375" y="3248025"/>
          <p14:tracePt t="94143" x="5934075" y="3248025"/>
          <p14:tracePt t="94154" x="5957888" y="3260725"/>
          <p14:tracePt t="94165" x="5970588" y="3260725"/>
          <p14:tracePt t="94177" x="5983288" y="3260725"/>
          <p14:tracePt t="94188" x="5995988" y="3273425"/>
          <p14:tracePt t="94199" x="6008688" y="3273425"/>
          <p14:tracePt t="94233" x="6021388" y="3273425"/>
          <p14:tracePt t="94244" x="6034088" y="3273425"/>
          <p14:tracePt t="94256" x="6046788" y="3273425"/>
          <p14:tracePt t="94278" x="6070600" y="3260725"/>
          <p14:tracePt t="94301" x="6083300" y="3260725"/>
          <p14:tracePt t="94357" x="6096000" y="3260725"/>
          <p14:tracePt t="94368" x="6096000" y="3248025"/>
          <p14:tracePt t="94391" x="6108700" y="3248025"/>
          <p14:tracePt t="94402" x="6108700" y="3235325"/>
          <p14:tracePt t="94413" x="6121400" y="3235325"/>
          <p14:tracePt t="94425" x="6121400" y="3222625"/>
          <p14:tracePt t="94447" x="6121400" y="3209925"/>
          <p14:tracePt t="94492" x="6121400" y="3197225"/>
          <p14:tracePt t="94503" x="6121400" y="3186113"/>
          <p14:tracePt t="94526" x="6121400" y="3173413"/>
          <p14:tracePt t="94548" x="6121400" y="3160713"/>
          <p14:tracePt t="94560" x="6121400" y="3148013"/>
          <p14:tracePt t="94593" x="6121400" y="3135313"/>
          <p14:tracePt t="94627" x="6121400" y="3122613"/>
          <p14:tracePt t="94649" x="6108700" y="3109913"/>
          <p14:tracePt t="94683" x="6108700" y="3097213"/>
          <p14:tracePt t="94695" x="6096000" y="3097213"/>
          <p14:tracePt t="94728" x="6096000" y="3086100"/>
          <p14:tracePt t="94740" x="6083300" y="3086100"/>
          <p14:tracePt t="94762" x="6070600" y="3086100"/>
          <p14:tracePt t="94784" x="6057900" y="3086100"/>
          <p14:tracePt t="94796" x="6046788" y="3086100"/>
          <p14:tracePt t="94818" x="6034088" y="3086100"/>
          <p14:tracePt t="94830" x="6021388" y="3073400"/>
          <p14:tracePt t="94841" x="5995988" y="3073400"/>
          <p14:tracePt t="94852" x="5983288" y="3073400"/>
          <p14:tracePt t="94863" x="5970588" y="3073400"/>
          <p14:tracePt t="94886" x="5957888" y="3073400"/>
          <p14:tracePt t="94919" x="5946775" y="3073400"/>
          <p14:tracePt t="94953" x="5934075" y="3073400"/>
          <p14:tracePt t="94965" x="5921375" y="3073400"/>
          <p14:tracePt t="94976" x="5908675" y="3073400"/>
          <p14:tracePt t="94987" x="5908675" y="3086100"/>
          <p14:tracePt t="94998" x="5895975" y="3086100"/>
          <p14:tracePt t="95099" x="5883275" y="3086100"/>
          <p14:tracePt t="95122" x="5883275" y="3097213"/>
          <p14:tracePt t="95145" x="5870575" y="3097213"/>
          <p14:tracePt t="95201" x="5870575" y="3109913"/>
          <p14:tracePt t="95246" x="5870575" y="3122613"/>
          <p14:tracePt t="95268" x="5870575" y="3135313"/>
          <p14:tracePt t="95291" x="5870575" y="3148013"/>
          <p14:tracePt t="95313" x="5870575" y="3160713"/>
          <p14:tracePt t="95325" x="5870575" y="3173413"/>
          <p14:tracePt t="95336" x="5870575" y="3186113"/>
          <p14:tracePt t="95358" x="5870575" y="3197225"/>
          <p14:tracePt t="95381" x="5883275" y="3197225"/>
          <p14:tracePt t="95392" x="5883275" y="3209925"/>
          <p14:tracePt t="95415" x="5883275" y="3222625"/>
          <p14:tracePt t="95448" x="5883275" y="3235325"/>
          <p14:tracePt t="95471" x="5895975" y="3235325"/>
          <p14:tracePt t="95504" x="5895975" y="3248025"/>
          <p14:tracePt t="95662" x="5908675" y="3248025"/>
          <p14:tracePt t="95696" x="5921375" y="3248025"/>
          <p14:tracePt t="95718" x="5934075" y="3248025"/>
          <p14:tracePt t="95730" x="5946775" y="3248025"/>
          <p14:tracePt t="95741" x="5957888" y="3248025"/>
          <p14:tracePt t="95752" x="5970588" y="3248025"/>
          <p14:tracePt t="95763" x="5983288" y="3248025"/>
          <p14:tracePt t="95775" x="6008688" y="3260725"/>
          <p14:tracePt t="95786" x="6021388" y="3260725"/>
          <p14:tracePt t="95797" x="6034088" y="3260725"/>
          <p14:tracePt t="95909" x="6046788" y="3260725"/>
          <p14:tracePt t="96618" x="6046788" y="3273425"/>
          <p14:tracePt t="96630" x="6057900" y="3273425"/>
          <p14:tracePt t="96641" x="6057900" y="3286125"/>
          <p14:tracePt t="96686" x="6057900" y="3273425"/>
          <p14:tracePt t="96697" x="6021388" y="3273425"/>
          <p14:tracePt t="96708" x="5970588" y="3248025"/>
          <p14:tracePt t="96720" x="5934075" y="3235325"/>
          <p14:tracePt t="96753" x="5946775" y="3248025"/>
          <p14:tracePt t="96764" x="5946775" y="3235325"/>
          <p14:tracePt t="96776" x="5934075" y="3248025"/>
          <p14:tracePt t="96787" x="5946775" y="3248025"/>
          <p14:tracePt t="96798" x="5934075" y="3248025"/>
          <p14:tracePt t="96854" x="5934075" y="3235325"/>
          <p14:tracePt t="96877" x="5934075" y="3248025"/>
          <p14:tracePt t="96888" x="5934075" y="3235325"/>
          <p14:tracePt t="96911" x="5934075" y="3248025"/>
          <p14:tracePt t="96946" x="5934075" y="3235325"/>
          <p14:tracePt t="97012" x="5934075" y="3248025"/>
          <p14:tracePt t="97034" x="5934075" y="3235325"/>
          <p14:tracePt t="97046" x="5946775" y="3235325"/>
          <p14:tracePt t="97068" x="5957888" y="3222625"/>
          <p14:tracePt t="97136" x="5970588" y="3222625"/>
          <p14:tracePt t="97147" x="6021388" y="3235325"/>
          <p14:tracePt t="97170" x="6034088" y="3235325"/>
          <p14:tracePt t="97226" x="6046788" y="3235325"/>
          <p14:tracePt t="97361" x="6046788" y="3248025"/>
          <p14:tracePt t="97428" x="6046788" y="3260725"/>
          <p14:tracePt t="97777" x="6046788" y="3273425"/>
          <p14:tracePt t="97800" x="6034088" y="3286125"/>
          <p14:tracePt t="97811" x="6034088" y="3297238"/>
          <p14:tracePt t="99948" x="6046788" y="3309938"/>
          <p14:tracePt t="99971" x="6057900" y="3322638"/>
          <p14:tracePt t="99982" x="6070600" y="3322638"/>
          <p14:tracePt t="99994" x="6083300" y="3322638"/>
          <p14:tracePt t="100229" x="6083300" y="3335338"/>
          <p14:tracePt t="100308" x="6083300" y="3348038"/>
          <p14:tracePt t="100488" x="6083300" y="3335338"/>
          <p14:tracePt t="100510" x="6070600" y="3335338"/>
          <p14:tracePt t="100600" x="6057900" y="3335338"/>
          <p14:tracePt t="100612" x="6057900" y="3322638"/>
          <p14:tracePt t="100645" x="6046788" y="3322638"/>
          <p14:tracePt t="100657" x="6034088" y="3322638"/>
          <p14:tracePt t="100668" x="6034088" y="3309938"/>
          <p14:tracePt t="100679" x="6021388" y="3309938"/>
          <p14:tracePt t="100713" x="6008688" y="3309938"/>
          <p14:tracePt t="100736" x="5995988" y="3309938"/>
          <p14:tracePt t="100747" x="5983288" y="3309938"/>
          <p14:tracePt t="100758" x="5970588" y="3309938"/>
          <p14:tracePt t="100769" x="5957888" y="3309938"/>
          <p14:tracePt t="100781" x="5946775" y="3309938"/>
          <p14:tracePt t="100837" x="5934075" y="3309938"/>
          <p14:tracePt t="100859" x="5921375" y="3309938"/>
          <p14:tracePt t="100882" x="5908675" y="3309938"/>
          <p14:tracePt t="100904" x="5908675" y="3322638"/>
          <p14:tracePt t="100927" x="5895975" y="3322638"/>
          <p14:tracePt t="101005" x="5883275" y="3322638"/>
          <p14:tracePt t="101017" x="5883275" y="3335338"/>
          <p14:tracePt t="101039" x="5883275" y="3348038"/>
          <p14:tracePt t="101062" x="5870575" y="3360738"/>
          <p14:tracePt t="101073" x="5870575" y="3373438"/>
          <p14:tracePt t="101096" x="5870575" y="3384550"/>
          <p14:tracePt t="101107" x="5870575" y="3397250"/>
          <p14:tracePt t="101141" x="5870575" y="3409950"/>
          <p14:tracePt t="101174" x="5870575" y="3422650"/>
          <p14:tracePt t="101208" x="5870575" y="3435350"/>
          <p14:tracePt t="101219" x="5870575" y="3448050"/>
          <p14:tracePt t="101242" x="5870575" y="3460750"/>
          <p14:tracePt t="101253" x="5870575" y="3473450"/>
          <p14:tracePt t="101264" x="5870575" y="3484563"/>
          <p14:tracePt t="101298" x="5870575" y="3497263"/>
          <p14:tracePt t="101354" x="5883275" y="3509963"/>
          <p14:tracePt t="101399" x="5895975" y="3522663"/>
          <p14:tracePt t="101422" x="5908675" y="3535363"/>
          <p14:tracePt t="101455" x="5921375" y="3535363"/>
          <p14:tracePt t="101478" x="5921375" y="3548063"/>
          <p14:tracePt t="101512" x="5934075" y="3548063"/>
          <p14:tracePt t="101534" x="5946775" y="3548063"/>
          <p14:tracePt t="101546" x="5957888" y="3548063"/>
          <p14:tracePt t="101557" x="5970588" y="3560763"/>
          <p14:tracePt t="101568" x="5983288" y="3560763"/>
          <p14:tracePt t="101592" x="5995988" y="3560763"/>
          <p14:tracePt t="101658" x="6008688" y="3560763"/>
          <p14:tracePt t="101692" x="6021388" y="3560763"/>
          <p14:tracePt t="101748" x="6034088" y="3560763"/>
          <p14:tracePt t="101804" x="6034088" y="3548063"/>
          <p14:tracePt t="101816" x="6046788" y="3548063"/>
          <p14:tracePt t="101849" x="6057900" y="3548063"/>
          <p14:tracePt t="101883" x="6070600" y="3548063"/>
          <p14:tracePt t="101906" x="6083300" y="3548063"/>
          <p14:tracePt t="101928" x="6083300" y="3535363"/>
          <p14:tracePt t="101973" x="6096000" y="3535363"/>
          <p14:tracePt t="101984" x="6096000" y="3522663"/>
          <p14:tracePt t="102018" x="6108700" y="3522663"/>
          <p14:tracePt t="102040" x="6108700" y="3509963"/>
          <p14:tracePt t="102052" x="6121400" y="3509963"/>
          <p14:tracePt t="102074" x="6121400" y="3497263"/>
          <p14:tracePt t="102086" x="6134100" y="3497263"/>
          <p14:tracePt t="102097" x="6134100" y="3484563"/>
          <p14:tracePt t="102120" x="6134100" y="3473450"/>
          <p14:tracePt t="102130" x="6145213" y="3473450"/>
          <p14:tracePt t="102142" x="6145213" y="3460750"/>
          <p14:tracePt t="102153" x="6145213" y="3448050"/>
          <p14:tracePt t="102198" x="6145213" y="3435350"/>
          <p14:tracePt t="102209" x="6157913" y="3435350"/>
          <p14:tracePt t="102243" x="6157913" y="3422650"/>
          <p14:tracePt t="102277" x="6157913" y="3409950"/>
          <p14:tracePt t="102311" x="6145213" y="3397250"/>
          <p14:tracePt t="102367" x="6145213" y="3384550"/>
          <p14:tracePt t="102423" x="6134100" y="3373438"/>
          <p14:tracePt t="102479" x="6121400" y="3360738"/>
          <p14:tracePt t="102524" x="6108700" y="3360738"/>
          <p14:tracePt t="102547" x="6108700" y="3348038"/>
          <p14:tracePt t="102558" x="6096000" y="3348038"/>
          <p14:tracePt t="102569" x="6083300" y="3348038"/>
          <p14:tracePt t="102592" x="6070600" y="3348038"/>
          <p14:tracePt t="102603" x="6057900" y="3335338"/>
          <p14:tracePt t="102625" x="6046788" y="3335338"/>
          <p14:tracePt t="102659" x="6034088" y="3335338"/>
          <p14:tracePt t="102693" x="6021388" y="3335338"/>
          <p14:tracePt t="102727" x="6008688" y="3335338"/>
          <p14:tracePt t="102760" x="5995988" y="3335338"/>
          <p14:tracePt t="102794" x="5983288" y="3335338"/>
          <p14:tracePt t="102817" x="5970588" y="3348038"/>
          <p14:tracePt t="102839" x="5957888" y="3360738"/>
          <p14:tracePt t="102850" x="5957888" y="3373438"/>
          <p14:tracePt t="102862" x="5946775" y="3373438"/>
          <p14:tracePt t="102873" x="5946775" y="3384550"/>
          <p14:tracePt t="102884" x="5934075" y="3384550"/>
          <p14:tracePt t="102907" x="5934075" y="3397250"/>
          <p14:tracePt t="102940" x="5934075" y="3409950"/>
          <p14:tracePt t="102974" x="5921375" y="3422650"/>
          <p14:tracePt t="103008" x="5921375" y="3435350"/>
          <p14:tracePt t="103030" x="5921375" y="3448050"/>
          <p14:tracePt t="103042" x="5934075" y="3460750"/>
          <p14:tracePt t="103064" x="5934075" y="3473450"/>
          <p14:tracePt t="103087" x="5934075" y="3484563"/>
          <p14:tracePt t="103098" x="5946775" y="3484563"/>
          <p14:tracePt t="103109" x="5957888" y="3484563"/>
          <p14:tracePt t="103143" x="5957888" y="3497263"/>
          <p14:tracePt t="103210" x="5970588" y="3497263"/>
          <p14:tracePt t="103233" x="5970588" y="3509963"/>
          <p14:tracePt t="103267" x="5983288" y="3509963"/>
          <p14:tracePt t="103301" x="5995988" y="3522663"/>
          <p14:tracePt t="103323" x="6008688" y="3535363"/>
          <p14:tracePt t="103334" x="6034088" y="3548063"/>
          <p14:tracePt t="103458" x="6034088" y="3535363"/>
          <p14:tracePt t="103469" x="6008688" y="3522663"/>
          <p14:tracePt t="103481" x="5957888" y="3484563"/>
          <p14:tracePt t="103492" x="5857875" y="3448050"/>
          <p14:tracePt t="103503" x="5670550" y="3373438"/>
          <p14:tracePt t="103514" x="5395913" y="3260725"/>
          <p14:tracePt t="103526" x="5259388" y="3222625"/>
          <p14:tracePt t="103537" x="5133975" y="3186113"/>
          <p14:tracePt t="103548" x="5021263" y="3122613"/>
          <p14:tracePt t="103559" x="4833938" y="3048000"/>
          <p14:tracePt t="103571" x="4746625" y="2998788"/>
          <p14:tracePt t="103582" x="4684713" y="2947988"/>
          <p14:tracePt t="103593" x="4659313" y="2909888"/>
          <p14:tracePt t="103604" x="4646613" y="2873375"/>
          <p14:tracePt t="103616" x="4633913" y="2809875"/>
          <p14:tracePt t="103628" x="4610100" y="2747963"/>
          <p14:tracePt t="103638" x="4584700" y="2698750"/>
          <p14:tracePt t="103651" x="4559300" y="2660650"/>
          <p14:tracePt t="103662" x="4522788" y="2611438"/>
          <p14:tracePt t="103672" x="4471988" y="2586038"/>
          <p14:tracePt t="103683" x="4397375" y="2535238"/>
          <p14:tracePt t="103694" x="4333875" y="2511425"/>
          <p14:tracePt t="103706" x="4246563" y="2473325"/>
          <p14:tracePt t="103717" x="4171950" y="2435225"/>
          <p14:tracePt t="103728" x="4135438" y="2411413"/>
          <p14:tracePt t="103739" x="4097338" y="2386013"/>
          <p14:tracePt t="103751" x="4084638" y="2373313"/>
          <p14:tracePt t="103762" x="4048125" y="2335213"/>
          <p14:tracePt t="103773" x="4035425" y="2324100"/>
          <p14:tracePt t="103785" x="4010025" y="2298700"/>
          <p14:tracePt t="103796" x="3984625" y="2286000"/>
          <p14:tracePt t="103807" x="3948113" y="2260600"/>
          <p14:tracePt t="103818" x="3922713" y="2236788"/>
          <p14:tracePt t="103829" x="3859213" y="2211388"/>
          <p14:tracePt t="103841" x="3822700" y="2173288"/>
          <p14:tracePt t="103852" x="3760788" y="2136775"/>
          <p14:tracePt t="103863" x="3709988" y="2098675"/>
          <p14:tracePt t="103874" x="3697288" y="2060575"/>
          <p14:tracePt t="103886" x="3660775" y="2036763"/>
          <p14:tracePt t="103897" x="3635375" y="2011363"/>
          <p14:tracePt t="103908" x="3609975" y="1985963"/>
          <p14:tracePt t="103919" x="3597275" y="1973263"/>
          <p14:tracePt t="103931" x="3560763" y="1949450"/>
          <p14:tracePt t="103942" x="3522663" y="1936750"/>
          <p14:tracePt t="103953" x="3460750" y="1911350"/>
          <p14:tracePt t="103965" x="3422650" y="1898650"/>
          <p14:tracePt t="103976" x="3360738" y="1873250"/>
          <p14:tracePt t="103987" x="3309938" y="1860550"/>
          <p14:tracePt t="103998" x="3260725" y="1860550"/>
          <p14:tracePt t="104009" x="3173413" y="1849438"/>
          <p14:tracePt t="104021" x="3109913" y="1836738"/>
          <p14:tracePt t="104032" x="3009900" y="1836738"/>
          <p14:tracePt t="104043" x="2960688" y="1836738"/>
          <p14:tracePt t="104054" x="2898775" y="1824038"/>
          <p14:tracePt t="104066" x="2860675" y="1824038"/>
          <p14:tracePt t="104078" x="2798763" y="1811338"/>
          <p14:tracePt t="104088" x="2760663" y="1811338"/>
          <p14:tracePt t="104099" x="2698750" y="1811338"/>
          <p14:tracePt t="104112" x="2660650" y="1811338"/>
          <p14:tracePt t="104122" x="2611438" y="1811338"/>
          <p14:tracePt t="104133" x="2560638" y="1811338"/>
          <p14:tracePt t="104145" x="2535238" y="1811338"/>
          <p14:tracePt t="104156" x="2498725" y="1811338"/>
          <p14:tracePt t="104167" x="2486025" y="1824038"/>
          <p14:tracePt t="104178" x="2447925" y="1836738"/>
          <p14:tracePt t="104189" x="2424113" y="1860550"/>
          <p14:tracePt t="104201" x="2398713" y="1885950"/>
          <p14:tracePt t="104212" x="2373313" y="1911350"/>
          <p14:tracePt t="104223" x="2347913" y="1949450"/>
          <p14:tracePt t="104234" x="2335213" y="1973263"/>
          <p14:tracePt t="104245" x="2324100" y="2024063"/>
          <p14:tracePt t="104257" x="2311400" y="2060575"/>
          <p14:tracePt t="104268" x="2298700" y="2098675"/>
          <p14:tracePt t="104279" x="2286000" y="2147888"/>
          <p14:tracePt t="104290" x="2286000" y="2173288"/>
          <p14:tracePt t="104302" x="2286000" y="2211388"/>
          <p14:tracePt t="104313" x="2286000" y="2236788"/>
          <p14:tracePt t="104324" x="2298700" y="2273300"/>
          <p14:tracePt t="104336" x="2298700" y="2311400"/>
          <p14:tracePt t="104347" x="2311400" y="2335213"/>
          <p14:tracePt t="104358" x="2324100" y="2360613"/>
          <p14:tracePt t="104369" x="2360613" y="2386013"/>
          <p14:tracePt t="104381" x="2386013" y="2411413"/>
          <p14:tracePt t="104392" x="2424113" y="2424113"/>
          <p14:tracePt t="104403" x="2486025" y="2435225"/>
          <p14:tracePt t="104414" x="2535238" y="2447925"/>
          <p14:tracePt t="104426" x="2611438" y="2447925"/>
          <p14:tracePt t="104437" x="2673350" y="2447925"/>
          <p14:tracePt t="104448" x="2798763" y="2460625"/>
          <p14:tracePt t="104459" x="2909888" y="2460625"/>
          <p14:tracePt t="104471" x="3048000" y="2460625"/>
          <p14:tracePt t="104482" x="3097213" y="2447925"/>
          <p14:tracePt t="104493" x="3135313" y="2435225"/>
          <p14:tracePt t="104504" x="3148013" y="2435225"/>
          <p14:tracePt t="104515" x="3186113" y="2424113"/>
          <p14:tracePt t="104538" x="3209925" y="2411413"/>
          <p14:tracePt t="104541" x="3235325" y="2398713"/>
          <p14:tracePt t="104561" x="3260725" y="2373313"/>
          <p14:tracePt t="104563" x="3297238" y="2347913"/>
          <p14:tracePt t="104572" x="3335338" y="2311400"/>
          <p14:tracePt t="104583" x="3360738" y="2298700"/>
          <p14:tracePt t="104595" x="3397250" y="2260600"/>
          <p14:tracePt t="104606" x="3409950" y="2236788"/>
          <p14:tracePt t="104617" x="3435350" y="2198688"/>
          <p14:tracePt t="104628" x="3448050" y="2173288"/>
          <p14:tracePt t="104639" x="3448050" y="2147888"/>
          <p14:tracePt t="104651" x="3448050" y="2124075"/>
          <p14:tracePt t="104662" x="3448050" y="2098675"/>
          <p14:tracePt t="104673" x="3448050" y="2073275"/>
          <p14:tracePt t="104684" x="3448050" y="2060575"/>
          <p14:tracePt t="104696" x="3448050" y="2047875"/>
          <p14:tracePt t="104707" x="3435350" y="2036763"/>
          <p14:tracePt t="104718" x="3435350" y="2011363"/>
          <p14:tracePt t="104730" x="3422650" y="1998663"/>
          <p14:tracePt t="104741" x="3422650" y="1985963"/>
          <p14:tracePt t="104752" x="3397250" y="1960563"/>
          <p14:tracePt t="104764" x="3384550" y="1949450"/>
          <p14:tracePt t="104774" x="3360738" y="1936750"/>
          <p14:tracePt t="104786" x="3335338" y="1936750"/>
          <p14:tracePt t="104797" x="3297238" y="1924050"/>
          <p14:tracePt t="104808" x="3260725" y="1898650"/>
          <p14:tracePt t="104819" x="3186113" y="1885950"/>
          <p14:tracePt t="104831" x="3148013" y="1873250"/>
          <p14:tracePt t="104842" x="3086100" y="1860550"/>
          <p14:tracePt t="104853" x="3048000" y="1849438"/>
          <p14:tracePt t="104864" x="2998788" y="1836738"/>
          <p14:tracePt t="104876" x="2960688" y="1836738"/>
          <p14:tracePt t="104887" x="2898775" y="1836738"/>
          <p14:tracePt t="104898" x="2873375" y="1836738"/>
          <p14:tracePt t="104909" x="2835275" y="1836738"/>
          <p14:tracePt t="104921" x="2809875" y="1836738"/>
          <p14:tracePt t="104932" x="2786063" y="1836738"/>
          <p14:tracePt t="104943" x="2747963" y="1836738"/>
          <p14:tracePt t="104954" x="2735263" y="1836738"/>
          <p14:tracePt t="104966" x="2711450" y="1836738"/>
          <p14:tracePt t="104977" x="2698750" y="1849438"/>
          <p14:tracePt t="104988" x="2673350" y="1860550"/>
          <p14:tracePt t="104999" x="2647950" y="1873250"/>
          <p14:tracePt t="105011" x="2622550" y="1885950"/>
          <p14:tracePt t="105022" x="2611438" y="1898650"/>
          <p14:tracePt t="105033" x="2598738" y="1911350"/>
          <p14:tracePt t="105044" x="2586038" y="1936750"/>
          <p14:tracePt t="105056" x="2573338" y="1949450"/>
          <p14:tracePt t="105067" x="2573338" y="1960563"/>
          <p14:tracePt t="105078" x="2573338" y="1985963"/>
          <p14:tracePt t="105089" x="2560638" y="1998663"/>
          <p14:tracePt t="105101" x="2547938" y="2036763"/>
          <p14:tracePt t="105112" x="2535238" y="2073275"/>
          <p14:tracePt t="105123" x="2535238" y="2111375"/>
          <p14:tracePt t="105134" x="2524125" y="2147888"/>
          <p14:tracePt t="105146" x="2524125" y="2173288"/>
          <p14:tracePt t="105157" x="2524125" y="2198688"/>
          <p14:tracePt t="105168" x="2524125" y="2224088"/>
          <p14:tracePt t="105180" x="2524125" y="2247900"/>
          <p14:tracePt t="105191" x="2524125" y="2260600"/>
          <p14:tracePt t="105202" x="2535238" y="2273300"/>
          <p14:tracePt t="105214" x="2547938" y="2298700"/>
          <p14:tracePt t="105224" x="2598738" y="2335213"/>
          <p14:tracePt t="105236" x="2647950" y="2360613"/>
          <p14:tracePt t="105247" x="2760663" y="2386013"/>
          <p14:tracePt t="105258" x="2886075" y="2424113"/>
          <p14:tracePt t="105269" x="2973388" y="2447925"/>
          <p14:tracePt t="105280" x="3086100" y="2473325"/>
          <p14:tracePt t="105292" x="3173413" y="2498725"/>
          <p14:tracePt t="105303" x="3197225" y="2511425"/>
          <p14:tracePt t="105314" x="3222625" y="2524125"/>
          <p14:tracePt t="105326" x="3248025" y="2535238"/>
          <p14:tracePt t="105337" x="3260725" y="2547938"/>
          <p14:tracePt t="105348" x="3273425" y="2547938"/>
          <p14:tracePt t="105359" x="3297238" y="2547938"/>
          <p14:tracePt t="105371" x="3335338" y="2547938"/>
          <p14:tracePt t="105393" x="3397250" y="2560638"/>
          <p14:tracePt t="105394" x="3460750" y="2560638"/>
          <p14:tracePt t="105404" x="3548063" y="2560638"/>
          <p14:tracePt t="105416" x="3597275" y="2560638"/>
          <p14:tracePt t="105428" x="3648075" y="2573338"/>
          <p14:tracePt t="105438" x="3671888" y="2573338"/>
          <p14:tracePt t="105539" x="3684588" y="2573338"/>
          <p14:tracePt t="105562" x="3697288" y="2586038"/>
          <p14:tracePt t="105573" x="3722688" y="2598738"/>
          <p14:tracePt t="105584" x="3760788" y="2622550"/>
          <p14:tracePt t="105597" x="3822700" y="2647950"/>
          <p14:tracePt t="105607" x="3948113" y="2735263"/>
          <p14:tracePt t="105618" x="4122738" y="2835275"/>
          <p14:tracePt t="105630" x="4284663" y="2947988"/>
          <p14:tracePt t="105640" x="4497388" y="3097213"/>
          <p14:tracePt t="105663" x="4684713" y="3235325"/>
          <p14:tracePt t="105666" x="4810125" y="3309938"/>
          <p14:tracePt t="105674" x="4946650" y="3422650"/>
          <p14:tracePt t="105686" x="5059363" y="3522663"/>
          <p14:tracePt t="105697" x="5121275" y="3571875"/>
          <p14:tracePt t="105708" x="5208588" y="3635375"/>
          <p14:tracePt t="105721" x="5284788" y="3697288"/>
          <p14:tracePt t="105742" x="5334000" y="3722688"/>
          <p14:tracePt t="105744" x="5383213" y="3760788"/>
          <p14:tracePt t="105753" x="5446713" y="3784600"/>
          <p14:tracePt t="105764" x="5472113" y="3797300"/>
          <p14:tracePt t="105776" x="5534025" y="3822700"/>
          <p14:tracePt t="105787" x="5583238" y="3835400"/>
          <p14:tracePt t="105798" x="5634038" y="3848100"/>
          <p14:tracePt t="105810" x="5708650" y="3859213"/>
          <p14:tracePt t="105821" x="5759450" y="3871913"/>
          <p14:tracePt t="105832" x="5795963" y="3871913"/>
          <p14:tracePt t="105843" x="5808663" y="3871913"/>
          <p14:tracePt t="105854" x="5834063" y="3871913"/>
          <p14:tracePt t="105866" x="5857875" y="3871913"/>
          <p14:tracePt t="105877" x="5870575" y="3871913"/>
          <p14:tracePt t="105899" x="5883275" y="3871913"/>
          <p14:tracePt t="105911" x="5908675" y="3871913"/>
          <p14:tracePt t="105922" x="5934075" y="3871913"/>
          <p14:tracePt t="105933" x="5983288" y="3871913"/>
          <p14:tracePt t="105944" x="6021388" y="3871913"/>
          <p14:tracePt t="105956" x="6083300" y="3871913"/>
          <p14:tracePt t="105967" x="6170613" y="3871913"/>
          <p14:tracePt t="105978" x="6234113" y="3871913"/>
          <p14:tracePt t="105989" x="6296025" y="3871913"/>
          <p14:tracePt t="106001" x="6334125" y="3871913"/>
          <p14:tracePt t="106012" x="6345238" y="3859213"/>
          <p14:tracePt t="106034" x="6345238" y="3848100"/>
          <p14:tracePt t="106046" x="6345238" y="3835400"/>
          <p14:tracePt t="106057" x="6345238" y="3822700"/>
          <p14:tracePt t="106068" x="6357938" y="3810000"/>
          <p14:tracePt t="106091" x="6357938" y="3797300"/>
          <p14:tracePt t="106102" x="6357938" y="3784600"/>
          <p14:tracePt t="106114" x="6357938" y="3771900"/>
          <p14:tracePt t="106124" x="6357938" y="3760788"/>
          <p14:tracePt t="106136" x="6357938" y="3735388"/>
          <p14:tracePt t="106147" x="6357938" y="3722688"/>
          <p14:tracePt t="106158" x="6345238" y="3709988"/>
          <p14:tracePt t="106169" x="6334125" y="3684588"/>
          <p14:tracePt t="106181" x="6334125" y="3671888"/>
          <p14:tracePt t="106192" x="6321425" y="3660775"/>
          <p14:tracePt t="106203" x="6308725" y="3648075"/>
          <p14:tracePt t="106214" x="6296025" y="3635375"/>
          <p14:tracePt t="106237" x="6283325" y="3622675"/>
          <p14:tracePt t="106248" x="6283325" y="3609975"/>
          <p14:tracePt t="106259" x="6283325" y="3597275"/>
          <p14:tracePt t="106271" x="6270625" y="3584575"/>
          <p14:tracePt t="106282" x="6257925" y="3571875"/>
          <p14:tracePt t="106293" x="6245225" y="3560763"/>
          <p14:tracePt t="106304" x="6234113" y="3548063"/>
          <p14:tracePt t="106315" x="6221413" y="3548063"/>
          <p14:tracePt t="106327" x="6221413" y="3535363"/>
          <p14:tracePt t="106338" x="6208713" y="3535363"/>
          <p14:tracePt t="106372" x="6196013" y="3535363"/>
          <p14:tracePt t="106383" x="6183313" y="3535363"/>
          <p14:tracePt t="106394" x="6170613" y="3535363"/>
          <p14:tracePt t="106406" x="6134100" y="3535363"/>
          <p14:tracePt t="106417" x="6096000" y="3535363"/>
          <p14:tracePt t="106428" x="6070600" y="3535363"/>
          <p14:tracePt t="106439" x="6057900" y="3535363"/>
          <p14:tracePt t="106451" x="6046788" y="3535363"/>
          <p14:tracePt t="106743" x="6046788" y="3548063"/>
          <p14:tracePt t="106788" x="6046788" y="3560763"/>
          <p14:tracePt t="106833" x="6046788" y="3571875"/>
          <p14:tracePt t="106855" x="6046788" y="3584575"/>
          <p14:tracePt t="106867" x="6046788" y="3597275"/>
          <p14:tracePt t="106957" x="6046788" y="3609975"/>
          <p14:tracePt t="107351" x="6034088" y="3609975"/>
          <p14:tracePt t="107474" x="6021388" y="3609975"/>
          <p14:tracePt t="107508" x="6008688" y="3609975"/>
          <p14:tracePt t="107519" x="6008688" y="3622675"/>
          <p14:tracePt t="107564" x="5995988" y="3622675"/>
          <p14:tracePt t="107597" x="5995988" y="3635375"/>
          <p14:tracePt t="107620" x="5983288" y="3635375"/>
          <p14:tracePt t="107631" x="5983288" y="3648075"/>
          <p14:tracePt t="107654" x="5970588" y="3660775"/>
          <p14:tracePt t="107665" x="5970588" y="3671888"/>
          <p14:tracePt t="107688" x="5970588" y="3684588"/>
          <p14:tracePt t="107710" x="5957888" y="3697288"/>
          <p14:tracePt t="107733" x="5957888" y="3709988"/>
          <p14:tracePt t="107755" x="5957888" y="3722688"/>
          <p14:tracePt t="107767" x="5957888" y="3735388"/>
          <p14:tracePt t="107789" x="5957888" y="3748088"/>
          <p14:tracePt t="107800" x="5957888" y="3760788"/>
          <p14:tracePt t="107823" x="5957888" y="3771900"/>
          <p14:tracePt t="107834" x="5957888" y="3784600"/>
          <p14:tracePt t="107856" x="5970588" y="3784600"/>
          <p14:tracePt t="107868" x="5970588" y="3797300"/>
          <p14:tracePt t="107879" x="5983288" y="3797300"/>
          <p14:tracePt t="107901" x="5995988" y="3797300"/>
          <p14:tracePt t="107924" x="6021388" y="3797300"/>
          <p14:tracePt t="107935" x="6046788" y="3797300"/>
          <p14:tracePt t="107947" x="6057900" y="3797300"/>
          <p14:tracePt t="107958" x="6070600" y="3797300"/>
          <p14:tracePt t="107981" x="6070600" y="3784600"/>
          <p14:tracePt t="108003" x="6083300" y="3784600"/>
          <p14:tracePt t="108014" x="6083300" y="3771900"/>
          <p14:tracePt t="108025" x="6096000" y="3760788"/>
          <p14:tracePt t="108036" x="6108700" y="3735388"/>
          <p14:tracePt t="108048" x="6108700" y="3722688"/>
          <p14:tracePt t="108059" x="6108700" y="3709988"/>
          <p14:tracePt t="108082" x="6108700" y="3697288"/>
          <p14:tracePt t="108138" x="6096000" y="3684588"/>
          <p14:tracePt t="108161" x="6083300" y="3684588"/>
          <p14:tracePt t="108172" x="6070600" y="3684588"/>
          <p14:tracePt t="108183" x="6057900" y="3684588"/>
          <p14:tracePt t="108194" x="6046788" y="3684588"/>
          <p14:tracePt t="108206" x="6034088" y="3671888"/>
          <p14:tracePt t="108363" x="6034088" y="3684588"/>
          <p14:tracePt t="108397" x="6034088" y="3697288"/>
          <p14:tracePt t="108408" x="6034088" y="3709988"/>
          <p14:tracePt t="108419" x="6046788" y="3735388"/>
          <p14:tracePt t="108432" x="6046788" y="3760788"/>
          <p14:tracePt t="108442" x="6046788" y="3784600"/>
          <p14:tracePt t="108453" x="6046788" y="3797300"/>
          <p14:tracePt t="108465" x="6046788" y="3810000"/>
          <p14:tracePt t="108476" x="6046788" y="3822700"/>
          <p14:tracePt t="108487" x="6046788" y="3835400"/>
          <p14:tracePt t="108509" x="6046788" y="3848100"/>
          <p14:tracePt t="108521" x="6046788" y="3859213"/>
          <p14:tracePt t="108554" x="6046788" y="3871913"/>
          <p14:tracePt t="108892" x="6034088" y="3871913"/>
          <p14:tracePt t="108914" x="6021388" y="3871913"/>
          <p14:tracePt t="108926" x="6008688" y="3871913"/>
          <p14:tracePt t="108948" x="5995988" y="3871913"/>
          <p14:tracePt t="108959" x="5983288" y="3871913"/>
          <p14:tracePt t="109004" x="5970588" y="3871913"/>
          <p14:tracePt t="109038" x="5957888" y="3884613"/>
          <p14:tracePt t="109072" x="5946775" y="3897313"/>
          <p14:tracePt t="109083" x="5934075" y="3910013"/>
          <p14:tracePt t="109094" x="5934075" y="3922713"/>
          <p14:tracePt t="109106" x="5921375" y="3935413"/>
          <p14:tracePt t="109117" x="5908675" y="3948113"/>
          <p14:tracePt t="109128" x="5908675" y="3959225"/>
          <p14:tracePt t="109139" x="5908675" y="3971925"/>
          <p14:tracePt t="109151" x="5895975" y="3984625"/>
          <p14:tracePt t="109162" x="5895975" y="3997325"/>
          <p14:tracePt t="109184" x="5895975" y="4010025"/>
          <p14:tracePt t="109196" x="5908675" y="4010025"/>
          <p14:tracePt t="109207" x="5908675" y="4022725"/>
          <p14:tracePt t="109218" x="5908675" y="4035425"/>
          <p14:tracePt t="109229" x="5921375" y="4035425"/>
          <p14:tracePt t="109241" x="5934075" y="4048125"/>
          <p14:tracePt t="109252" x="5957888" y="4059238"/>
          <p14:tracePt t="109263" x="5970588" y="4059238"/>
          <p14:tracePt t="109274" x="5995988" y="4059238"/>
          <p14:tracePt t="109286" x="6034088" y="4059238"/>
          <p14:tracePt t="109297" x="6046788" y="4059238"/>
          <p14:tracePt t="109308" x="6057900" y="4048125"/>
          <p14:tracePt t="109319" x="6070600" y="4035425"/>
          <p14:tracePt t="109332" x="6083300" y="4022725"/>
          <p14:tracePt t="109342" x="6096000" y="4010025"/>
          <p14:tracePt t="109353" x="6096000" y="3984625"/>
          <p14:tracePt t="109365" x="6108700" y="3971925"/>
          <p14:tracePt t="109387" x="6108700" y="3959225"/>
          <p14:tracePt t="109421" x="6108700" y="3948113"/>
          <p14:tracePt t="109443" x="6108700" y="3935413"/>
          <p14:tracePt t="109454" x="6096000" y="3935413"/>
          <p14:tracePt t="109466" x="6083300" y="3922713"/>
          <p14:tracePt t="109477" x="6070600" y="3922713"/>
          <p14:tracePt t="109488" x="6057900" y="3910013"/>
          <p14:tracePt t="109499" x="6046788" y="3910013"/>
          <p14:tracePt t="109578" x="6046788" y="3922713"/>
          <p14:tracePt t="109601" x="6046788" y="3935413"/>
          <p14:tracePt t="109713" x="6046788" y="3948113"/>
          <p14:tracePt t="109893" x="6034088" y="3959225"/>
          <p14:tracePt t="109904" x="6034088" y="3971925"/>
          <p14:tracePt t="109916" x="6021388" y="4010025"/>
          <p14:tracePt t="109927" x="6008688" y="4035425"/>
          <p14:tracePt t="109938" x="6008688" y="4071938"/>
          <p14:tracePt t="109950" x="6008688" y="4084638"/>
          <p14:tracePt t="109961" x="6008688" y="4097338"/>
          <p14:tracePt t="109972" x="6008688" y="4110038"/>
          <p14:tracePt t="110006" x="6008688" y="4122738"/>
          <p14:tracePt t="110017" x="5995988" y="4135438"/>
          <p14:tracePt t="110028" x="5995988" y="4146550"/>
          <p14:tracePt t="110039" x="5995988" y="4171950"/>
          <p14:tracePt t="110051" x="5995988" y="4197350"/>
          <p14:tracePt t="110062" x="5995988" y="4210050"/>
          <p14:tracePt t="110073" x="6008688" y="4222750"/>
          <p14:tracePt t="110086" x="6008688" y="4235450"/>
          <p14:tracePt t="110253" x="6008688" y="4222750"/>
          <p14:tracePt t="110264" x="6021388" y="4222750"/>
          <p14:tracePt t="110276" x="6021388" y="4210050"/>
          <p14:tracePt t="110332" x="6021388" y="4197350"/>
          <p14:tracePt t="110421" x="6021388" y="4184650"/>
          <p14:tracePt t="110467" x="6021388" y="4171950"/>
          <p14:tracePt t="110534" x="6008688" y="4171950"/>
          <p14:tracePt t="110601" x="5995988" y="4171950"/>
          <p14:tracePt t="110635" x="5983288" y="4171950"/>
          <p14:tracePt t="110669" x="5970588" y="4171950"/>
          <p14:tracePt t="110680" x="5970588" y="4159250"/>
          <p14:tracePt t="110692" x="5957888" y="4159250"/>
          <p14:tracePt t="110714" x="5946775" y="4159250"/>
          <p14:tracePt t="110725" x="5934075" y="4159250"/>
          <p14:tracePt t="110737" x="5921375" y="4159250"/>
          <p14:tracePt t="110748" x="5921375" y="4171950"/>
          <p14:tracePt t="110793" x="5908675" y="4171950"/>
          <p14:tracePt t="110804" x="5908675" y="4184650"/>
          <p14:tracePt t="110815" x="5895975" y="4184650"/>
          <p14:tracePt t="110827" x="5895975" y="4197350"/>
          <p14:tracePt t="110838" x="5895975" y="4210050"/>
          <p14:tracePt t="110849" x="5883275" y="4222750"/>
          <p14:tracePt t="110860" x="5883275" y="4235450"/>
          <p14:tracePt t="110872" x="5883275" y="4246563"/>
          <p14:tracePt t="110884" x="5883275" y="4259263"/>
          <p14:tracePt t="110894" x="5870575" y="4271963"/>
          <p14:tracePt t="110917" x="5870575" y="4284663"/>
          <p14:tracePt t="110919" x="5870575" y="4297363"/>
          <p14:tracePt t="110928" x="5870575" y="4310063"/>
          <p14:tracePt t="110951" x="5870575" y="4322763"/>
          <p14:tracePt t="110973" x="5870575" y="4333875"/>
          <p14:tracePt t="110984" x="5883275" y="4333875"/>
          <p14:tracePt t="110995" x="5883275" y="4346575"/>
          <p14:tracePt t="111018" x="5895975" y="4359275"/>
          <p14:tracePt t="111041" x="5908675" y="4359275"/>
          <p14:tracePt t="111052" x="5921375" y="4371975"/>
          <p14:tracePt t="111063" x="5934075" y="4371975"/>
          <p14:tracePt t="111074" x="5934075" y="4384675"/>
          <p14:tracePt t="111085" x="5946775" y="4384675"/>
          <p14:tracePt t="111097" x="5957888" y="4384675"/>
          <p14:tracePt t="111108" x="5970588" y="4384675"/>
          <p14:tracePt t="111119" x="5983288" y="4384675"/>
          <p14:tracePt t="111131" x="5995988" y="4384675"/>
          <p14:tracePt t="111142" x="6008688" y="4384675"/>
          <p14:tracePt t="111153" x="6021388" y="4384675"/>
          <p14:tracePt t="111164" x="6034088" y="4384675"/>
          <p14:tracePt t="111176" x="6034088" y="4371975"/>
          <p14:tracePt t="111188" x="6046788" y="4371975"/>
          <p14:tracePt t="111198" x="6057900" y="4359275"/>
          <p14:tracePt t="111209" x="6057900" y="4346575"/>
          <p14:tracePt t="111221" x="6070600" y="4333875"/>
          <p14:tracePt t="111232" x="6070600" y="4310063"/>
          <p14:tracePt t="111243" x="6083300" y="4297363"/>
          <p14:tracePt t="111265" x="6083300" y="4284663"/>
          <p14:tracePt t="111277" x="6083300" y="4271963"/>
          <p14:tracePt t="111288" x="6083300" y="4259263"/>
          <p14:tracePt t="111310" x="6083300" y="4246563"/>
          <p14:tracePt t="111322" x="6070600" y="4235450"/>
          <p14:tracePt t="111334" x="6057900" y="4222750"/>
          <p14:tracePt t="111344" x="6046788" y="4222750"/>
          <p14:tracePt t="111355" x="6034088" y="4210050"/>
          <p14:tracePt t="111368" x="6021388" y="4197350"/>
          <p14:tracePt t="111378" x="6021388" y="4184650"/>
          <p14:tracePt t="111389" x="6008688" y="4171950"/>
          <p14:tracePt t="111401" x="5995988" y="4171950"/>
          <p14:tracePt t="111412" x="5983288" y="4171950"/>
          <p14:tracePt t="111423" x="5983288" y="4159250"/>
          <p14:tracePt t="111445" x="5970588" y="4159250"/>
          <p14:tracePt t="111468" x="5957888" y="4171950"/>
          <p14:tracePt t="111479" x="5946775" y="4171950"/>
          <p14:tracePt t="111491" x="5934075" y="4171950"/>
          <p14:tracePt t="111513" x="5921375" y="4171950"/>
          <p14:tracePt t="111547" x="5908675" y="4184650"/>
          <p14:tracePt t="111558" x="5895975" y="4184650"/>
          <p14:tracePt t="111580" x="5883275" y="4184650"/>
          <p14:tracePt t="111603" x="5883275" y="4197350"/>
          <p14:tracePt t="111614" x="5870575" y="4197350"/>
          <p14:tracePt t="111637" x="5870575" y="4210050"/>
          <p14:tracePt t="111659" x="5870575" y="4222750"/>
          <p14:tracePt t="111682" x="5870575" y="4235450"/>
          <p14:tracePt t="111693" x="5870575" y="4246563"/>
          <p14:tracePt t="111704" x="5870575" y="4259263"/>
          <p14:tracePt t="111715" x="5870575" y="4271963"/>
          <p14:tracePt t="111728" x="5870575" y="4284663"/>
          <p14:tracePt t="111760" x="5870575" y="4297363"/>
          <p14:tracePt t="111783" x="5883275" y="4297363"/>
          <p14:tracePt t="111806" x="5895975" y="4310063"/>
          <p14:tracePt t="111818" x="5908675" y="4322763"/>
          <p14:tracePt t="111828" x="5921375" y="4333875"/>
          <p14:tracePt t="111839" x="5934075" y="4333875"/>
          <p14:tracePt t="111851" x="5957888" y="4346575"/>
          <p14:tracePt t="111862" x="5970588" y="4346575"/>
          <p14:tracePt t="111873" x="5983288" y="4359275"/>
          <p14:tracePt t="111895" x="5995988" y="4359275"/>
          <p14:tracePt t="111918" x="6008688" y="4346575"/>
          <p14:tracePt t="111940" x="6021388" y="4333875"/>
          <p14:tracePt t="111963" x="6034088" y="4322763"/>
          <p14:tracePt t="111985" x="6046788" y="4310063"/>
          <p14:tracePt t="112019" x="6057900" y="4297363"/>
          <p14:tracePt t="112042" x="6057900" y="4284663"/>
          <p14:tracePt t="112053" x="6057900" y="4271963"/>
          <p14:tracePt t="112075" x="6057900" y="4259263"/>
          <p14:tracePt t="112087" x="6057900" y="4246563"/>
          <p14:tracePt t="112120" x="6057900" y="4235450"/>
          <p14:tracePt t="112143" x="6057900" y="4222750"/>
          <p14:tracePt t="112165" x="6046788" y="4222750"/>
          <p14:tracePt t="112177" x="6046788" y="4210050"/>
          <p14:tracePt t="112199" x="6034088" y="4197350"/>
          <p14:tracePt t="112210" x="6034088" y="4184650"/>
          <p14:tracePt t="112222" x="6021388" y="4184650"/>
          <p14:tracePt t="112233" x="6008688" y="4171950"/>
          <p14:tracePt t="112255" x="5995988" y="4171950"/>
          <p14:tracePt t="112268" x="5983288" y="4171950"/>
          <p14:tracePt t="112323" x="5970588" y="4171950"/>
          <p14:tracePt t="116575" x="5946775" y="4146550"/>
          <p14:tracePt t="116588" x="5934075" y="4122738"/>
          <p14:tracePt t="116598" x="5934075" y="4097338"/>
          <p14:tracePt t="116609" x="5934075" y="4084638"/>
          <p14:tracePt t="116688" x="5921375" y="4084638"/>
          <p14:tracePt t="116699" x="5921375" y="4071938"/>
          <p14:tracePt t="116711" x="5908675" y="4059238"/>
          <p14:tracePt t="116722" x="5895975" y="4048125"/>
          <p14:tracePt t="116733" x="5883275" y="4010025"/>
          <p14:tracePt t="116746" x="5846763" y="3948113"/>
          <p14:tracePt t="116757" x="5808663" y="3897313"/>
          <p14:tracePt t="116767" x="5783263" y="3848100"/>
          <p14:tracePt t="116778" x="5770563" y="3810000"/>
          <p14:tracePt t="116789" x="5759450" y="3784600"/>
          <p14:tracePt t="116801" x="5759450" y="3771900"/>
          <p14:tracePt t="116812" x="5759450" y="3748088"/>
          <p14:tracePt t="116834" x="5759450" y="3709988"/>
          <p14:tracePt t="116836" x="5746750" y="3697288"/>
          <p14:tracePt t="116857" x="5746750" y="3671888"/>
          <p14:tracePt t="116859" x="5746750" y="3648075"/>
          <p14:tracePt t="116868" x="5734050" y="3635375"/>
          <p14:tracePt t="116879" x="5708650" y="3609975"/>
          <p14:tracePt t="116891" x="5708650" y="3597275"/>
          <p14:tracePt t="116902" x="5695950" y="3584575"/>
          <p14:tracePt t="116913" x="5683250" y="3560763"/>
          <p14:tracePt t="116924" x="5670550" y="3548063"/>
          <p14:tracePt t="116936" x="5670550" y="3522663"/>
          <p14:tracePt t="116947" x="5659438" y="3497263"/>
          <p14:tracePt t="116958" x="5659438" y="3473450"/>
          <p14:tracePt t="116969" x="5659438" y="3460750"/>
          <p14:tracePt t="116981" x="5646738" y="3435350"/>
          <p14:tracePt t="116992" x="5646738" y="3422650"/>
          <p14:tracePt t="117003" x="5634038" y="3409950"/>
          <p14:tracePt t="117014" x="5634038" y="3397250"/>
          <p14:tracePt t="117026" x="5621338" y="3373438"/>
          <p14:tracePt t="117038" x="5608638" y="3348038"/>
          <p14:tracePt t="117048" x="5595938" y="3322638"/>
          <p14:tracePt t="117059" x="5595938" y="3309938"/>
          <p14:tracePt t="117072" x="5583238" y="3286125"/>
          <p14:tracePt t="117082" x="5583238" y="3273425"/>
          <p14:tracePt t="117093" x="5583238" y="3260725"/>
          <p14:tracePt t="117105" x="5583238" y="3248025"/>
          <p14:tracePt t="117116" x="5572125" y="3235325"/>
          <p14:tracePt t="117127" x="5572125" y="3209925"/>
          <p14:tracePt t="117138" x="5559425" y="3197225"/>
          <p14:tracePt t="117149" x="5546725" y="3186113"/>
          <p14:tracePt t="117161" x="5534025" y="3160713"/>
          <p14:tracePt t="117172" x="5521325" y="3148013"/>
          <p14:tracePt t="117183" x="5508625" y="3135313"/>
          <p14:tracePt t="117194" x="5495925" y="3122613"/>
          <p14:tracePt t="117205" x="5483225" y="3122613"/>
          <p14:tracePt t="117228" x="5472113" y="3109913"/>
          <p14:tracePt t="117307" x="5459413" y="3097213"/>
          <p14:tracePt t="117340" x="5446713" y="3097213"/>
          <p14:tracePt t="117588" x="5446713" y="3086100"/>
          <p14:tracePt t="117610" x="5434013" y="3086100"/>
          <p14:tracePt t="117621" x="5434013" y="3073400"/>
          <p14:tracePt t="117633" x="5408613" y="3060700"/>
          <p14:tracePt t="117644" x="5395913" y="3060700"/>
          <p14:tracePt t="117655" x="5372100" y="3048000"/>
          <p14:tracePt t="117668" x="5359400" y="3048000"/>
          <p14:tracePt t="117757" x="5346700" y="3060700"/>
          <p14:tracePt t="117779" x="5346700" y="3073400"/>
          <p14:tracePt t="117813" x="5359400" y="3073400"/>
          <p14:tracePt t="117892" x="5359400" y="3060700"/>
          <p14:tracePt t="117914" x="5359400" y="3048000"/>
          <p14:tracePt t="117948" x="5346700" y="3048000"/>
          <p14:tracePt t="117993" x="5334000" y="3048000"/>
          <p14:tracePt t="118083" x="5346700" y="3048000"/>
          <p14:tracePt t="118465" x="5372100" y="3048000"/>
          <p14:tracePt t="118477" x="5395913" y="3035300"/>
          <p14:tracePt t="118488" x="5434013" y="3035300"/>
          <p14:tracePt t="118499" x="5434013" y="3022600"/>
          <p14:tracePt t="118521" x="5434013" y="3009900"/>
          <p14:tracePt t="118533" x="5434013" y="2986088"/>
          <p14:tracePt t="118544" x="5446713" y="2973388"/>
          <p14:tracePt t="118915" x="5446713" y="2986088"/>
          <p14:tracePt t="118927" x="5459413" y="2986088"/>
          <p14:tracePt t="118939" x="5459413" y="3009900"/>
          <p14:tracePt t="118949" x="5472113" y="3022600"/>
          <p14:tracePt t="118972" x="5472113" y="3035300"/>
          <p14:tracePt t="118994" x="5472113" y="3022600"/>
          <p14:tracePt t="119028" x="5483225" y="3009900"/>
          <p14:tracePt t="119039" x="5546725" y="2947988"/>
          <p14:tracePt t="119051" x="5621338" y="2873375"/>
          <p14:tracePt t="119062" x="5759450" y="2711450"/>
          <p14:tracePt t="119073" x="5857875" y="2586038"/>
          <p14:tracePt t="119084" x="6021388" y="2386013"/>
          <p14:tracePt t="119095" x="6157913" y="2224088"/>
          <p14:tracePt t="119107" x="6408738" y="1960563"/>
          <p14:tracePt t="119118" x="6596063" y="1773238"/>
          <p14:tracePt t="119129" x="6883400" y="1511300"/>
          <p14:tracePt t="119140" x="7045325" y="1374775"/>
          <p14:tracePt t="119152" x="7207250" y="1249363"/>
          <p14:tracePt t="119163" x="7294563" y="1187450"/>
          <p14:tracePt t="119174" x="7332663" y="1149350"/>
          <p14:tracePt t="119185" x="7370763" y="1123950"/>
          <p14:tracePt t="119197" x="7394575" y="1098550"/>
          <p14:tracePt t="119208" x="7445375" y="1074738"/>
          <p14:tracePt t="119219" x="7470775" y="1049338"/>
          <p14:tracePt t="119230" x="7532688" y="1023938"/>
          <p14:tracePt t="119242" x="7570788" y="1000125"/>
          <p14:tracePt t="119253" x="7620000" y="974725"/>
          <p14:tracePt t="119264" x="7658100" y="962025"/>
          <p14:tracePt t="119276" x="7681913" y="936625"/>
          <p14:tracePt t="119287" x="7707313" y="936625"/>
          <p14:tracePt t="119298" x="7732713" y="911225"/>
          <p14:tracePt t="119309" x="7769225" y="900113"/>
          <p14:tracePt t="119322" x="7781925" y="887413"/>
          <p14:tracePt t="119332" x="7832725" y="874713"/>
          <p14:tracePt t="119343" x="7869238" y="849313"/>
          <p14:tracePt t="119355" x="7932738" y="823913"/>
          <p14:tracePt t="119365" x="7969250" y="811213"/>
          <p14:tracePt t="119377" x="8020050" y="800100"/>
          <p14:tracePt t="119389" x="8056563" y="800100"/>
          <p14:tracePt t="119399" x="8107363" y="787400"/>
          <p14:tracePt t="119411" x="8143875" y="787400"/>
          <p14:tracePt t="119422" x="8207375" y="787400"/>
          <p14:tracePt t="119433" x="8256588" y="787400"/>
          <p14:tracePt t="119444" x="8281988" y="787400"/>
          <p14:tracePt t="119456" x="8320088" y="787400"/>
          <p14:tracePt t="119478" x="8343900" y="787400"/>
          <p14:tracePt t="119489" x="8356600" y="787400"/>
          <p14:tracePt t="119501" x="8382000" y="787400"/>
          <p14:tracePt t="119512" x="8394700" y="787400"/>
          <p14:tracePt t="119534" x="8382000" y="787400"/>
          <p14:tracePt t="119545" x="8356600" y="787400"/>
          <p14:tracePt t="119557" x="8156575" y="736600"/>
          <p14:tracePt t="119827" x="8156575" y="749300"/>
          <p14:tracePt t="119838" x="8181975" y="762000"/>
          <p14:tracePt t="119849" x="8194675" y="774700"/>
          <p14:tracePt t="119860" x="8220075" y="774700"/>
          <p14:tracePt t="119872" x="8232775" y="787400"/>
          <p14:tracePt t="119894" x="8243888" y="787400"/>
          <p14:tracePt t="119973" x="8256588" y="800100"/>
          <p14:tracePt t="119995" x="8256588" y="811213"/>
          <p14:tracePt t="120008" x="8256588" y="823913"/>
          <p14:tracePt t="120018" x="8256588" y="836613"/>
          <p14:tracePt t="120029" x="8256588" y="862013"/>
          <p14:tracePt t="120041" x="8256588" y="887413"/>
          <p14:tracePt t="120052" x="8243888" y="900113"/>
          <p14:tracePt t="120063" x="8243888" y="923925"/>
          <p14:tracePt t="120085" x="8243888" y="936625"/>
          <p14:tracePt t="120097" x="8243888" y="949325"/>
          <p14:tracePt t="120119" x="8243888" y="962025"/>
          <p14:tracePt t="120142" x="8243888" y="974725"/>
          <p14:tracePt t="120164" x="8243888" y="987425"/>
          <p14:tracePt t="120175" x="8243888" y="1000125"/>
          <p14:tracePt t="120187" x="8243888" y="1011238"/>
          <p14:tracePt t="120198" x="8232775" y="1023938"/>
          <p14:tracePt t="120209" x="8232775" y="1049338"/>
          <p14:tracePt t="120232" x="8232775" y="1062038"/>
          <p14:tracePt t="120288" x="8232775" y="1074738"/>
          <p14:tracePt t="120479" x="8232775" y="1062038"/>
          <p14:tracePt t="120491" x="8232775" y="1049338"/>
          <p14:tracePt t="120502" x="8232775" y="1036638"/>
          <p14:tracePt t="120513" x="8232775" y="1023938"/>
          <p14:tracePt t="120783" x="8232775" y="1036638"/>
          <p14:tracePt t="120918" x="8232775" y="1049338"/>
          <p14:tracePt t="120941" x="8243888" y="1062038"/>
          <p14:tracePt t="120963" x="8243888" y="1074738"/>
          <p14:tracePt t="120985" x="8256588" y="1087438"/>
          <p14:tracePt t="120997" x="8269288" y="1087438"/>
          <p14:tracePt t="121008" x="8294688" y="1087438"/>
          <p14:tracePt t="121019" x="8307388" y="1087438"/>
          <p14:tracePt t="121030" x="8332788" y="1074738"/>
          <p14:tracePt t="121042" x="8343900" y="1087438"/>
          <p14:tracePt t="121053" x="8356600" y="1087438"/>
          <p14:tracePt t="121064" x="8369300" y="1087438"/>
          <p14:tracePt t="121087" x="8407400" y="1087438"/>
          <p14:tracePt t="121098" x="8443913" y="1087438"/>
          <p14:tracePt t="121109" x="8507413" y="1087438"/>
          <p14:tracePt t="121121" x="8556625" y="1087438"/>
          <p14:tracePt t="121132" x="8656638" y="1087438"/>
          <p14:tracePt t="121143" x="8731250" y="1087438"/>
          <p14:tracePt t="121154" x="8818563" y="1098550"/>
          <p14:tracePt t="121166" x="8869363" y="1098550"/>
          <p14:tracePt t="121177" x="8956675" y="1111250"/>
          <p14:tracePt t="121188" x="9005888" y="1111250"/>
          <p14:tracePt t="121199" x="9056688" y="1123950"/>
          <p14:tracePt t="121211" x="9118600" y="1136650"/>
          <p14:tracePt t="121222" x="9156700" y="1136650"/>
          <p14:tracePt t="121233" x="9218613" y="1136650"/>
          <p14:tracePt t="121244" x="9256713" y="1136650"/>
          <p14:tracePt t="121256" x="9305925" y="1123950"/>
          <p14:tracePt t="121267" x="9344025" y="1123950"/>
          <p14:tracePt t="121278" x="9393238" y="1123950"/>
          <p14:tracePt t="121289" x="9418638" y="1111250"/>
          <p14:tracePt t="121300" x="9456738" y="1111250"/>
          <p14:tracePt t="121312" x="9469438" y="1111250"/>
          <p14:tracePt t="121324" x="9480550" y="1111250"/>
          <p14:tracePt t="121334" x="9493250" y="1111250"/>
          <p14:tracePt t="121345" x="9505950" y="1111250"/>
          <p14:tracePt t="121357" x="9518650" y="1098550"/>
          <p14:tracePt t="121368" x="9544050" y="1087438"/>
          <p14:tracePt t="121379" x="9569450" y="1074738"/>
          <p14:tracePt t="121391" x="9580563" y="1062038"/>
          <p14:tracePt t="121402" x="9605963" y="1049338"/>
          <p14:tracePt t="121413" x="9618663" y="1036638"/>
          <p14:tracePt t="121425" x="9631363" y="1023938"/>
          <p14:tracePt t="121436" x="9656763" y="1011238"/>
          <p14:tracePt t="121447" x="9656763" y="1000125"/>
          <p14:tracePt t="121458" x="9667875" y="987425"/>
          <p14:tracePt t="121469" x="9667875" y="974725"/>
          <p14:tracePt t="121480" x="9680575" y="962025"/>
          <p14:tracePt t="121491" x="9680575" y="949325"/>
          <p14:tracePt t="121503" x="9680575" y="936625"/>
          <p14:tracePt t="121514" x="9680575" y="923925"/>
          <p14:tracePt t="121525" x="9680575" y="911225"/>
          <p14:tracePt t="121537" x="9680575" y="887413"/>
          <p14:tracePt t="121548" x="9680575" y="874713"/>
          <p14:tracePt t="121559" x="9667875" y="849313"/>
          <p14:tracePt t="121570" x="9667875" y="823913"/>
          <p14:tracePt t="121582" x="9644063" y="811213"/>
          <p14:tracePt t="121593" x="9618663" y="787400"/>
          <p14:tracePt t="121604" x="9580563" y="749300"/>
          <p14:tracePt t="121616" x="9505950" y="712788"/>
          <p14:tracePt t="121627" x="9431338" y="674688"/>
          <p14:tracePt t="121638" x="9331325" y="649288"/>
          <p14:tracePt t="121649" x="9256713" y="636588"/>
          <p14:tracePt t="121660" x="9156700" y="612775"/>
          <p14:tracePt t="121671" x="9056688" y="574675"/>
          <p14:tracePt t="121683" x="8956675" y="561975"/>
          <p14:tracePt t="121694" x="8894763" y="549275"/>
          <p14:tracePt t="121705" x="8807450" y="536575"/>
          <p14:tracePt t="121717" x="8718550" y="523875"/>
          <p14:tracePt t="121728" x="8656638" y="523875"/>
          <p14:tracePt t="121739" x="8556625" y="523875"/>
          <p14:tracePt t="121751" x="8469313" y="523875"/>
          <p14:tracePt t="121762" x="8407400" y="523875"/>
          <p14:tracePt t="121773" x="8356600" y="523875"/>
          <p14:tracePt t="121784" x="8332788" y="523875"/>
          <p14:tracePt t="121795" x="8320088" y="523875"/>
          <p14:tracePt t="121808" x="8294688" y="523875"/>
          <p14:tracePt t="121818" x="8281988" y="523875"/>
          <p14:tracePt t="121841" x="8269288" y="523875"/>
          <p14:tracePt t="121852" x="8256588" y="536575"/>
          <p14:tracePt t="121863" x="8232775" y="536575"/>
          <p14:tracePt t="121875" x="8207375" y="549275"/>
          <p14:tracePt t="121885" x="8181975" y="549275"/>
          <p14:tracePt t="121897" x="8169275" y="561975"/>
          <p14:tracePt t="121908" x="8143875" y="561975"/>
          <p14:tracePt t="121919" x="8132763" y="574675"/>
          <p14:tracePt t="121941" x="8132763" y="587375"/>
          <p14:tracePt t="121953" x="8120063" y="612775"/>
          <p14:tracePt t="121964" x="8120063" y="623888"/>
          <p14:tracePt t="121975" x="8120063" y="636588"/>
          <p14:tracePt t="121987" x="8120063" y="649288"/>
          <p14:tracePt t="121998" x="8120063" y="661988"/>
          <p14:tracePt t="122009" x="8107363" y="687388"/>
          <p14:tracePt t="122020" x="8107363" y="723900"/>
          <p14:tracePt t="122032" x="8107363" y="762000"/>
          <p14:tracePt t="122043" x="8107363" y="774700"/>
          <p14:tracePt t="122054" x="8107363" y="787400"/>
          <p14:tracePt t="122066" x="8107363" y="811213"/>
          <p14:tracePt t="122077" x="8107363" y="823913"/>
          <p14:tracePt t="122088" x="8107363" y="849313"/>
          <p14:tracePt t="122099" x="8107363" y="862013"/>
          <p14:tracePt t="122110" x="8120063" y="874713"/>
          <p14:tracePt t="122122" x="8120063" y="887413"/>
          <p14:tracePt t="122133" x="8143875" y="900113"/>
          <p14:tracePt t="122144" x="8156575" y="911225"/>
          <p14:tracePt t="122156" x="8181975" y="911225"/>
          <p14:tracePt t="122414" x="8181975" y="923925"/>
          <p14:tracePt t="122437" x="8194675" y="936625"/>
          <p14:tracePt t="122448" x="8194675" y="949325"/>
          <p14:tracePt t="122459" x="8194675" y="962025"/>
          <p14:tracePt t="122470" x="8220075" y="987425"/>
          <p14:tracePt t="122482" x="8243888" y="1000125"/>
          <p14:tracePt t="122493" x="8307388" y="1049338"/>
          <p14:tracePt t="122504" x="8420100" y="1098550"/>
          <p14:tracePt t="122516" x="8520113" y="1136650"/>
          <p14:tracePt t="122527" x="8682038" y="1174750"/>
          <p14:tracePt t="122538" x="8794750" y="1198563"/>
          <p14:tracePt t="122549" x="8856663" y="1211263"/>
          <p14:tracePt t="122560" x="8905875" y="1211263"/>
          <p14:tracePt t="122572" x="8918575" y="1211263"/>
          <p14:tracePt t="122583" x="8931275" y="1211263"/>
          <p14:tracePt t="122594" x="8931275" y="1198563"/>
          <p14:tracePt t="122605" x="8931275" y="1187450"/>
          <p14:tracePt t="122617" x="8931275" y="1174750"/>
          <p14:tracePt t="122628" x="8931275" y="1162050"/>
          <p14:tracePt t="122662" x="8931275" y="1149350"/>
          <p14:tracePt t="122695" x="8918575" y="1149350"/>
          <p14:tracePt t="122718" x="8905875" y="1149350"/>
          <p14:tracePt t="122740" x="8894763" y="1149350"/>
          <p14:tracePt t="122785" x="8882063" y="1149350"/>
          <p14:tracePt t="122842" x="8869363" y="1149350"/>
          <p14:tracePt t="122853" x="8856663" y="1136650"/>
          <p14:tracePt t="122864" x="8843963" y="1136650"/>
          <p14:tracePt t="122875" x="8807450" y="1136650"/>
          <p14:tracePt t="122887" x="8782050" y="1136650"/>
          <p14:tracePt t="122898" x="8756650" y="1136650"/>
          <p14:tracePt t="122909" x="8707438" y="1123950"/>
          <p14:tracePt t="122920" x="8669338" y="1123950"/>
          <p14:tracePt t="122932" x="8643938" y="1123950"/>
          <p14:tracePt t="122943" x="8620125" y="1123950"/>
          <p14:tracePt t="122954" x="8594725" y="1123950"/>
          <p14:tracePt t="122965" x="8582025" y="1123950"/>
          <p14:tracePt t="122977" x="8569325" y="1123950"/>
          <p14:tracePt t="122988" x="8556625" y="1111250"/>
          <p14:tracePt t="122999" x="8543925" y="1111250"/>
          <p14:tracePt t="123010" x="8520113" y="1111250"/>
          <p14:tracePt t="123021" x="8494713" y="1111250"/>
          <p14:tracePt t="123033" x="8469313" y="1111250"/>
          <p14:tracePt t="123044" x="8443913" y="1123950"/>
          <p14:tracePt t="123056" x="8407400" y="1123950"/>
          <p14:tracePt t="123067" x="8382000" y="1123950"/>
          <p14:tracePt t="123078" x="8356600" y="1123950"/>
          <p14:tracePt t="123101" x="8332788" y="1123950"/>
          <p14:tracePt t="123103" x="8320088" y="1136650"/>
          <p14:tracePt t="123123" x="8307388" y="1136650"/>
          <p14:tracePt t="123134" x="8294688" y="1149350"/>
          <p14:tracePt t="123145" x="8281988" y="1149350"/>
          <p14:tracePt t="123157" x="8269288" y="1162050"/>
          <p14:tracePt t="123168" x="8243888" y="1162050"/>
          <p14:tracePt t="123179" x="8232775" y="1174750"/>
          <p14:tracePt t="123190" x="8220075" y="1174750"/>
          <p14:tracePt t="123202" x="8207375" y="1187450"/>
          <p14:tracePt t="123213" x="8207375" y="1198563"/>
          <p14:tracePt t="123225" x="8194675" y="1211263"/>
          <p14:tracePt t="123247" x="8181975" y="1223963"/>
          <p14:tracePt t="123259" x="8181975" y="1236663"/>
          <p14:tracePt t="123269" x="8181975" y="1249363"/>
          <p14:tracePt t="123280" x="8169275" y="1262063"/>
          <p14:tracePt t="123292" x="8169275" y="1274763"/>
          <p14:tracePt t="123303" x="8169275" y="1285875"/>
          <p14:tracePt t="123314" x="8169275" y="1298575"/>
          <p14:tracePt t="123325" x="8169275" y="1311275"/>
          <p14:tracePt t="123337" x="8169275" y="1323975"/>
          <p14:tracePt t="123348" x="8169275" y="1336675"/>
          <p14:tracePt t="123359" x="8169275" y="1349375"/>
          <p14:tracePt t="123370" x="8169275" y="1362075"/>
          <p14:tracePt t="123382" x="8169275" y="1374775"/>
          <p14:tracePt t="123393" x="8181975" y="1398588"/>
          <p14:tracePt t="123404" x="8207375" y="1411288"/>
          <p14:tracePt t="123415" x="8232775" y="1436688"/>
          <p14:tracePt t="123427" x="8281988" y="1462088"/>
          <p14:tracePt t="123438" x="8320088" y="1485900"/>
          <p14:tracePt t="123449" x="8356600" y="1498600"/>
          <p14:tracePt t="123460" x="8407400" y="1524000"/>
          <p14:tracePt t="123472" x="8456613" y="1549400"/>
          <p14:tracePt t="123483" x="8507413" y="1573213"/>
          <p14:tracePt t="123494" x="8569325" y="1598613"/>
          <p14:tracePt t="123505" x="8631238" y="1611313"/>
          <p14:tracePt t="123517" x="8669338" y="1624013"/>
          <p14:tracePt t="123528" x="8718550" y="1624013"/>
          <p14:tracePt t="123539" x="8782050" y="1636713"/>
          <p14:tracePt t="123551" x="8843963" y="1649413"/>
          <p14:tracePt t="123562" x="8931275" y="1649413"/>
          <p14:tracePt t="123573" x="9018588" y="1662113"/>
          <p14:tracePt t="123584" x="9094788" y="1662113"/>
          <p14:tracePt t="123595" x="9193213" y="1673225"/>
          <p14:tracePt t="123607" x="9282113" y="1673225"/>
          <p14:tracePt t="123618" x="9318625" y="1673225"/>
          <p14:tracePt t="123629" x="9344025" y="1662113"/>
          <p14:tracePt t="123641" x="9369425" y="1649413"/>
          <p14:tracePt t="123652" x="9393238" y="1649413"/>
          <p14:tracePt t="123663" x="9405938" y="1636713"/>
          <p14:tracePt t="123675" x="9418638" y="1624013"/>
          <p14:tracePt t="123685" x="9444038" y="1611313"/>
          <p14:tracePt t="123697" x="9456738" y="1598613"/>
          <p14:tracePt t="123719" x="9469438" y="1573213"/>
          <p14:tracePt t="123721" x="9493250" y="1562100"/>
          <p14:tracePt t="123730" x="9505950" y="1536700"/>
          <p14:tracePt t="123742" x="9518650" y="1524000"/>
          <p14:tracePt t="123753" x="9531350" y="1511300"/>
          <p14:tracePt t="123764" x="9531350" y="1498600"/>
          <p14:tracePt t="123775" x="9544050" y="1485900"/>
          <p14:tracePt t="123787" x="9544050" y="1462088"/>
          <p14:tracePt t="123798" x="9544050" y="1449388"/>
          <p14:tracePt t="123810" x="9544050" y="1436688"/>
          <p14:tracePt t="123820" x="9544050" y="1411288"/>
          <p14:tracePt t="123832" x="9544050" y="1398588"/>
          <p14:tracePt t="123843" x="9544050" y="1374775"/>
          <p14:tracePt t="123854" x="9544050" y="1349375"/>
          <p14:tracePt t="123865" x="9531350" y="1349375"/>
          <p14:tracePt t="123877" x="9531350" y="1336675"/>
          <p14:tracePt t="123888" x="9518650" y="1323975"/>
          <p14:tracePt t="123899" x="9505950" y="1311275"/>
          <p14:tracePt t="123910" x="9493250" y="1298575"/>
          <p14:tracePt t="123922" x="9480550" y="1285875"/>
          <p14:tracePt t="123933" x="9456738" y="1274763"/>
          <p14:tracePt t="123944" x="9418638" y="1249363"/>
          <p14:tracePt t="123956" x="9369425" y="1236663"/>
          <p14:tracePt t="123967" x="9331325" y="1211263"/>
          <p14:tracePt t="123978" x="9282113" y="1198563"/>
          <p14:tracePt t="123989" x="9231313" y="1187450"/>
          <p14:tracePt t="124000" x="9193213" y="1174750"/>
          <p14:tracePt t="124012" x="9144000" y="1162050"/>
          <p14:tracePt t="124023" x="9105900" y="1162050"/>
          <p14:tracePt t="124034" x="9069388" y="1149350"/>
          <p14:tracePt t="124045" x="9031288" y="1149350"/>
          <p14:tracePt t="124057" x="9005888" y="1136650"/>
          <p14:tracePt t="124068" x="8969375" y="1123950"/>
          <p14:tracePt t="124079" x="8943975" y="1123950"/>
          <p14:tracePt t="124090" x="8894763" y="1111250"/>
          <p14:tracePt t="124102" x="8843963" y="1111250"/>
          <p14:tracePt t="124113" x="8807450" y="1111250"/>
          <p14:tracePt t="124125" x="8743950" y="1111250"/>
          <p14:tracePt t="124135" x="8694738" y="1098550"/>
          <p14:tracePt t="124147" x="8656638" y="1098550"/>
          <p14:tracePt t="124159" x="8607425" y="1098550"/>
          <p14:tracePt t="124169" x="8569325" y="1098550"/>
          <p14:tracePt t="124181" x="8531225" y="1098550"/>
          <p14:tracePt t="124192" x="8482013" y="1098550"/>
          <p14:tracePt t="124203" x="8443913" y="1098550"/>
          <p14:tracePt t="124214" x="8420100" y="1098550"/>
          <p14:tracePt t="124226" x="8394700" y="1098550"/>
          <p14:tracePt t="124237" x="8369300" y="1098550"/>
          <p14:tracePt t="124248" x="8356600" y="1111250"/>
          <p14:tracePt t="124259" x="8343900" y="1111250"/>
          <p14:tracePt t="124270" x="8332788" y="1111250"/>
          <p14:tracePt t="124293" x="8320088" y="1111250"/>
          <p14:tracePt t="124810" x="8332788" y="1111250"/>
          <p14:tracePt t="124855" x="8343900" y="1111250"/>
          <p14:tracePt t="124889" x="8332788" y="1098550"/>
          <p14:tracePt t="124900" x="8320088" y="1087438"/>
          <p14:tracePt t="124911" x="8294688" y="1074738"/>
          <p14:tracePt t="125407" x="8307388" y="1074738"/>
          <p14:tracePt t="125418" x="8307388" y="1062038"/>
          <p14:tracePt t="125429" x="8320088" y="1062038"/>
          <p14:tracePt t="125463" x="8320088" y="1074738"/>
          <p14:tracePt t="125677" x="8320088" y="1087438"/>
          <p14:tracePt t="135419" x="8320088" y="1098550"/>
          <p14:tracePt t="135430" x="8320088" y="1123950"/>
          <p14:tracePt t="135442" x="8320088" y="1136650"/>
          <p14:tracePt t="135453" x="8320088" y="1149350"/>
          <p14:tracePt t="135464" x="8332788" y="1174750"/>
          <p14:tracePt t="135475" x="8332788" y="1187450"/>
          <p14:tracePt t="135487" x="8332788" y="1211263"/>
          <p14:tracePt t="135498" x="8332788" y="1236663"/>
          <p14:tracePt t="135509" x="8332788" y="1249363"/>
          <p14:tracePt t="135520" x="8343900" y="1285875"/>
          <p14:tracePt t="135532" x="8343900" y="1311275"/>
          <p14:tracePt t="135543" x="8343900" y="1323975"/>
          <p14:tracePt t="135554" x="8343900" y="1336675"/>
          <p14:tracePt t="135565" x="8343900" y="1349375"/>
          <p14:tracePt t="135576" x="8343900" y="1362075"/>
          <p14:tracePt t="135599" x="8343900" y="1374775"/>
          <p14:tracePt t="135610" x="8343900" y="1398588"/>
          <p14:tracePt t="135622" x="8343900" y="1411288"/>
          <p14:tracePt t="135633" x="8343900" y="1449388"/>
          <p14:tracePt t="135644" x="8343900" y="1485900"/>
          <p14:tracePt t="135655" x="8343900" y="1511300"/>
          <p14:tracePt t="135667" x="8343900" y="1549400"/>
          <p14:tracePt t="135678" x="8343900" y="1573213"/>
          <p14:tracePt t="135689" x="8343900" y="1585913"/>
          <p14:tracePt t="135701" x="8343900" y="1611313"/>
          <p14:tracePt t="135712" x="8343900" y="1624013"/>
          <p14:tracePt t="135734" x="8343900" y="1636713"/>
          <p14:tracePt t="135745" x="8343900" y="1649413"/>
          <p14:tracePt t="135768" x="8343900" y="1662113"/>
          <p14:tracePt t="135779" x="8343900" y="1673225"/>
          <p14:tracePt t="135790" x="8343900" y="1685925"/>
          <p14:tracePt t="135802" x="8343900" y="1698625"/>
          <p14:tracePt t="135813" x="8343900" y="1711325"/>
          <p14:tracePt t="135824" x="8343900" y="1724025"/>
          <p14:tracePt t="135835" x="8343900" y="1736725"/>
          <p14:tracePt t="135846" x="8343900" y="1749425"/>
          <p14:tracePt t="135858" x="8343900" y="1762125"/>
          <p14:tracePt t="135869" x="8356600" y="1785938"/>
          <p14:tracePt t="135880" x="8356600" y="1824038"/>
          <p14:tracePt t="135892" x="8356600" y="1860550"/>
          <p14:tracePt t="135902" x="8356600" y="1898650"/>
          <p14:tracePt t="135914" x="8356600" y="1936750"/>
          <p14:tracePt t="135925" x="8356600" y="1960563"/>
          <p14:tracePt t="135937" x="8356600" y="1973263"/>
          <p14:tracePt t="135948" x="8356600" y="1985963"/>
          <p14:tracePt t="136094" x="8356600" y="1998663"/>
          <p14:tracePt t="136117" x="8356600" y="2011363"/>
          <p14:tracePt t="136128" x="8369300" y="2011363"/>
          <p14:tracePt t="136162" x="8394700" y="2011363"/>
          <p14:tracePt t="136173" x="8456613" y="2011363"/>
          <p14:tracePt t="136185" x="8494713" y="2011363"/>
          <p14:tracePt t="136195" x="8556625" y="2011363"/>
          <p14:tracePt t="136207" x="8582025" y="2011363"/>
          <p14:tracePt t="136219" x="8620125" y="2011363"/>
          <p14:tracePt t="136229" x="8643938" y="2011363"/>
          <p14:tracePt t="136240" x="8669338" y="2011363"/>
          <p14:tracePt t="136252" x="8694738" y="2011363"/>
          <p14:tracePt t="136263" x="8707438" y="2011363"/>
          <p14:tracePt t="136274" x="8718550" y="2011363"/>
          <p14:tracePt t="136285" x="8743950" y="2011363"/>
          <p14:tracePt t="136297" x="8782050" y="1998663"/>
          <p14:tracePt t="136308" x="8807450" y="1998663"/>
          <p14:tracePt t="136319" x="8818563" y="1998663"/>
          <p14:tracePt t="136330" x="8843963" y="1998663"/>
          <p14:tracePt t="136341" x="8856663" y="1985963"/>
          <p14:tracePt t="136352" x="8869363" y="1973263"/>
          <p14:tracePt t="136364" x="8894763" y="1949450"/>
          <p14:tracePt t="136375" x="8905875" y="1936750"/>
          <p14:tracePt t="136387" x="8905875" y="1924050"/>
          <p14:tracePt t="136398" x="8918575" y="1911350"/>
          <p14:tracePt t="136409" x="8918575" y="1898650"/>
          <p14:tracePt t="136420" x="8918575" y="1885950"/>
          <p14:tracePt t="136443" x="8918575" y="1873250"/>
          <p14:tracePt t="136465" x="8905875" y="1860550"/>
          <p14:tracePt t="136476" x="8882063" y="1849438"/>
          <p14:tracePt t="136488" x="8856663" y="1836738"/>
          <p14:tracePt t="136499" x="8794750" y="1811338"/>
          <p14:tracePt t="136510" x="8718550" y="1785938"/>
          <p14:tracePt t="136521" x="8656638" y="1773238"/>
          <p14:tracePt t="136533" x="8582025" y="1749425"/>
          <p14:tracePt t="136544" x="8531225" y="1736725"/>
          <p14:tracePt t="136555" x="8494713" y="1724025"/>
          <p14:tracePt t="136566" x="8469313" y="1724025"/>
          <p14:tracePt t="136578" x="8456613" y="1724025"/>
          <p14:tracePt t="136589" x="8443913" y="1724025"/>
          <p14:tracePt t="136600" x="8431213" y="1724025"/>
          <p14:tracePt t="136613" x="8420100" y="1724025"/>
          <p14:tracePt t="136623" x="8407400" y="1724025"/>
          <p14:tracePt t="136635" x="8382000" y="1724025"/>
          <p14:tracePt t="136645" x="8356600" y="1736725"/>
          <p14:tracePt t="136656" x="8332788" y="1736725"/>
          <p14:tracePt t="136669" x="8320088" y="1736725"/>
          <p14:tracePt t="136679" x="8294688" y="1749425"/>
          <p14:tracePt t="136690" x="8294688" y="1762125"/>
          <p14:tracePt t="136702" x="8281988" y="1762125"/>
          <p14:tracePt t="136713" x="8269288" y="1773238"/>
          <p14:tracePt t="136724" x="8256588" y="1785938"/>
          <p14:tracePt t="136735" x="8243888" y="1811338"/>
          <p14:tracePt t="136747" x="8220075" y="1836738"/>
          <p14:tracePt t="136758" x="8220075" y="1849438"/>
          <p14:tracePt t="136769" x="8207375" y="1873250"/>
          <p14:tracePt t="136780" x="8194675" y="1885950"/>
          <p14:tracePt t="136804" x="8194675" y="1911350"/>
          <p14:tracePt t="136814" x="8181975" y="1924050"/>
          <p14:tracePt t="136815" x="8181975" y="1936750"/>
          <p14:tracePt t="136836" x="8181975" y="1949450"/>
          <p14:tracePt t="136838" x="8181975" y="1960563"/>
          <p14:tracePt t="136848" x="8181975" y="1973263"/>
          <p14:tracePt t="136859" x="8181975" y="1985963"/>
          <p14:tracePt t="136882" x="8181975" y="2011363"/>
          <p14:tracePt t="136893" x="8181975" y="2024063"/>
          <p14:tracePt t="136904" x="8194675" y="2024063"/>
          <p14:tracePt t="136915" x="8194675" y="2036763"/>
          <p14:tracePt t="136927" x="8207375" y="2060575"/>
          <p14:tracePt t="136938" x="8207375" y="2073275"/>
          <p14:tracePt t="136949" x="8232775" y="2085975"/>
          <p14:tracePt t="136960" x="8243888" y="2098675"/>
          <p14:tracePt t="136972" x="8256588" y="2098675"/>
          <p14:tracePt t="136983" x="8269288" y="2111375"/>
          <p14:tracePt t="136994" x="8294688" y="2111375"/>
          <p14:tracePt t="137005" x="8307388" y="2111375"/>
          <p14:tracePt t="137017" x="8320088" y="2111375"/>
          <p14:tracePt t="137028" x="8343900" y="2111375"/>
          <p14:tracePt t="137039" x="8369300" y="2111375"/>
          <p14:tracePt t="137050" x="8407400" y="2111375"/>
          <p14:tracePt t="137062" x="8443913" y="2111375"/>
          <p14:tracePt t="137073" x="8482013" y="2111375"/>
          <p14:tracePt t="137085" x="8520113" y="2111375"/>
          <p14:tracePt t="137095" x="8543925" y="2111375"/>
          <p14:tracePt t="137107" x="8569325" y="2098675"/>
          <p14:tracePt t="137119" x="8582025" y="2098675"/>
          <p14:tracePt t="137129" x="8594725" y="2085975"/>
          <p14:tracePt t="137140" x="8607425" y="2073275"/>
          <p14:tracePt t="137152" x="8620125" y="2073275"/>
          <p14:tracePt t="137162" x="8620125" y="2060575"/>
          <p14:tracePt t="137174" x="8643938" y="2047875"/>
          <p14:tracePt t="137186" x="8656638" y="2047875"/>
          <p14:tracePt t="137196" x="8656638" y="2036763"/>
          <p14:tracePt t="137208" x="8669338" y="2036763"/>
          <p14:tracePt t="137219" x="8682038" y="2024063"/>
          <p14:tracePt t="137230" x="8682038" y="2011363"/>
          <p14:tracePt t="137242" x="8694738" y="2011363"/>
          <p14:tracePt t="137253" x="8694738" y="1998663"/>
          <p14:tracePt t="137264" x="8694738" y="1985963"/>
          <p14:tracePt t="137275" x="8694738" y="1973263"/>
          <p14:tracePt t="137286" x="8694738" y="1960563"/>
          <p14:tracePt t="137298" x="8694738" y="1949450"/>
          <p14:tracePt t="137309" x="8694738" y="1936750"/>
          <p14:tracePt t="137320" x="8682038" y="1911350"/>
          <p14:tracePt t="137332" x="8669338" y="1898650"/>
          <p14:tracePt t="137343" x="8656638" y="1885950"/>
          <p14:tracePt t="137354" x="8643938" y="1873250"/>
          <p14:tracePt t="137365" x="8620125" y="1860550"/>
          <p14:tracePt t="137377" x="8594725" y="1849438"/>
          <p14:tracePt t="137388" x="8582025" y="1836738"/>
          <p14:tracePt t="137399" x="8556625" y="1824038"/>
          <p14:tracePt t="137410" x="8531225" y="1811338"/>
          <p14:tracePt t="137421" x="8494713" y="1811338"/>
          <p14:tracePt t="137433" x="8469313" y="1798638"/>
          <p14:tracePt t="137444" x="8431213" y="1798638"/>
          <p14:tracePt t="137455" x="8407400" y="1798638"/>
          <p14:tracePt t="137467" x="8382000" y="1798638"/>
          <p14:tracePt t="137478" x="8356600" y="1798638"/>
          <p14:tracePt t="137489" x="8332788" y="1798638"/>
          <p14:tracePt t="137500" x="8320088" y="1798638"/>
          <p14:tracePt t="137512" x="8307388" y="1798638"/>
          <p14:tracePt t="137523" x="8294688" y="1811338"/>
          <p14:tracePt t="137545" x="8281988" y="1824038"/>
          <p14:tracePt t="137556" x="8281988" y="1836738"/>
          <p14:tracePt t="137567" x="8269288" y="1849438"/>
          <p14:tracePt t="137579" x="8256588" y="1873250"/>
          <p14:tracePt t="137590" x="8243888" y="1898650"/>
          <p14:tracePt t="137602" x="8243888" y="1911350"/>
          <p14:tracePt t="137613" x="8243888" y="1924050"/>
          <p14:tracePt t="138366" x="8243888" y="1936750"/>
          <p14:tracePt t="138378" x="8232775" y="1936750"/>
          <p14:tracePt t="138389" x="8232775" y="1949450"/>
          <p14:tracePt t="138400" x="8232775" y="1960563"/>
          <p14:tracePt t="138412" x="8232775" y="1985963"/>
          <p14:tracePt t="138423" x="8232775" y="1998663"/>
          <p14:tracePt t="138434" x="8232775" y="2024063"/>
          <p14:tracePt t="138445" x="8232775" y="2047875"/>
          <p14:tracePt t="138457" x="8232775" y="2073275"/>
          <p14:tracePt t="138469" x="8232775" y="2098675"/>
          <p14:tracePt t="138479" x="8232775" y="2111375"/>
          <p14:tracePt t="138490" x="8232775" y="2124075"/>
          <p14:tracePt t="138502" x="8232775" y="2147888"/>
          <p14:tracePt t="138513" x="8232775" y="2160588"/>
          <p14:tracePt t="138524" x="8232775" y="2173288"/>
          <p14:tracePt t="138536" x="8232775" y="2185988"/>
          <p14:tracePt t="138546" x="8232775" y="2198688"/>
          <p14:tracePt t="138558" x="8232775" y="2211388"/>
          <p14:tracePt t="138569" x="8232775" y="2236788"/>
          <p14:tracePt t="138580" x="8232775" y="2247900"/>
          <p14:tracePt t="138592" x="8232775" y="2260600"/>
          <p14:tracePt t="138614" x="8232775" y="2273300"/>
          <p14:tracePt t="138659" x="8232775" y="2286000"/>
          <p14:tracePt t="138726" x="8243888" y="2298700"/>
          <p14:tracePt t="138749" x="8243888" y="2311400"/>
          <p14:tracePt t="138760" x="8243888" y="2324100"/>
          <p14:tracePt t="138771" x="8243888" y="2335213"/>
          <p14:tracePt t="138794" x="8243888" y="2347913"/>
          <p14:tracePt t="138805" x="8243888" y="2360613"/>
          <p14:tracePt t="138817" x="8243888" y="2373313"/>
          <p14:tracePt t="138828" x="8243888" y="2386013"/>
          <p14:tracePt t="138839" x="8243888" y="2411413"/>
          <p14:tracePt t="138850" x="8243888" y="2424113"/>
          <p14:tracePt t="138861" x="8243888" y="2435225"/>
          <p14:tracePt t="138986" x="8243888" y="2447925"/>
          <p14:tracePt t="139019" x="8243888" y="2460625"/>
          <p14:tracePt t="139075" x="8256588" y="2473325"/>
          <p14:tracePt t="139087" x="8281988" y="2486025"/>
          <p14:tracePt t="139098" x="8307388" y="2486025"/>
          <p14:tracePt t="139109" x="8343900" y="2511425"/>
          <p14:tracePt t="139120" x="8407400" y="2535238"/>
          <p14:tracePt t="139131" x="8469313" y="2547938"/>
          <p14:tracePt t="139143" x="8569325" y="2573338"/>
          <p14:tracePt t="139154" x="8669338" y="2586038"/>
          <p14:tracePt t="139165" x="8756650" y="2598738"/>
          <p14:tracePt t="139177" x="8818563" y="2598738"/>
          <p14:tracePt t="139188" x="8894763" y="2598738"/>
          <p14:tracePt t="139199" x="8969375" y="2586038"/>
          <p14:tracePt t="139210" x="9031288" y="2573338"/>
          <p14:tracePt t="139222" x="9082088" y="2547938"/>
          <p14:tracePt t="139233" x="9105900" y="2535238"/>
          <p14:tracePt t="139244" x="9118600" y="2535238"/>
          <p14:tracePt t="139255" x="9131300" y="2524125"/>
          <p14:tracePt t="139267" x="9131300" y="2511425"/>
          <p14:tracePt t="139278" x="9144000" y="2498725"/>
          <p14:tracePt t="139289" x="9144000" y="2473325"/>
          <p14:tracePt t="139300" x="9144000" y="2447925"/>
          <p14:tracePt t="139312" x="9144000" y="2424113"/>
          <p14:tracePt t="139323" x="9144000" y="2386013"/>
          <p14:tracePt t="139334" x="9144000" y="2360613"/>
          <p14:tracePt t="139345" x="9144000" y="2347913"/>
          <p14:tracePt t="139357" x="9131300" y="2324100"/>
          <p14:tracePt t="139368" x="9118600" y="2311400"/>
          <p14:tracePt t="139379" x="9094788" y="2298700"/>
          <p14:tracePt t="139390" x="9056688" y="2286000"/>
          <p14:tracePt t="139402" x="8994775" y="2273300"/>
          <p14:tracePt t="139413" x="8931275" y="2260600"/>
          <p14:tracePt t="139424" x="8869363" y="2247900"/>
          <p14:tracePt t="139436" x="8818563" y="2247900"/>
          <p14:tracePt t="139447" x="8782050" y="2247900"/>
          <p14:tracePt t="139458" x="8731250" y="2247900"/>
          <p14:tracePt t="139470" x="8682038" y="2236788"/>
          <p14:tracePt t="139480" x="8656638" y="2236788"/>
          <p14:tracePt t="139492" x="8607425" y="2236788"/>
          <p14:tracePt t="139503" x="8569325" y="2236788"/>
          <p14:tracePt t="139514" x="8543925" y="2236788"/>
          <p14:tracePt t="139525" x="8531225" y="2247900"/>
          <p14:tracePt t="139537" x="8520113" y="2247900"/>
          <p14:tracePt t="139548" x="8507413" y="2247900"/>
          <p14:tracePt t="139581" x="8494713" y="2247900"/>
          <p14:tracePt t="139593" x="8494713" y="2260600"/>
          <p14:tracePt t="139615" x="8494713" y="2273300"/>
          <p14:tracePt t="140065" x="8494713" y="2286000"/>
          <p14:tracePt t="140099" x="8482013" y="2298700"/>
          <p14:tracePt t="140133" x="8482013" y="2311400"/>
          <p14:tracePt t="140144" x="8469313" y="2324100"/>
          <p14:tracePt t="140155" x="8469313" y="2335213"/>
          <p14:tracePt t="140166" x="8456613" y="2347913"/>
          <p14:tracePt t="140178" x="8456613" y="2360613"/>
          <p14:tracePt t="140189" x="8456613" y="2373313"/>
          <p14:tracePt t="140200" x="8456613" y="2386013"/>
          <p14:tracePt t="140211" x="8443913" y="2398713"/>
          <p14:tracePt t="140223" x="8443913" y="2411413"/>
          <p14:tracePt t="140256" x="8443913" y="2424113"/>
          <p14:tracePt t="140414" x="8443913" y="2411413"/>
          <p14:tracePt t="140425" x="8443913" y="2398713"/>
          <p14:tracePt t="140437" x="8456613" y="2386013"/>
          <p14:tracePt t="140448" x="8456613" y="2373313"/>
          <p14:tracePt t="140459" x="8469313" y="2360613"/>
          <p14:tracePt t="140471" x="8482013" y="2335213"/>
          <p14:tracePt t="140481" x="8494713" y="2324100"/>
          <p14:tracePt t="140492" x="8494713" y="2311400"/>
          <p14:tracePt t="140505" x="8494713" y="2298700"/>
          <p14:tracePt t="140774" x="8507413" y="2298700"/>
          <p14:tracePt t="140785" x="8494713" y="2298700"/>
          <p14:tracePt t="140797" x="8494713" y="2311400"/>
          <p14:tracePt t="140808" x="8494713" y="2324100"/>
          <p14:tracePt t="140819" x="8482013" y="2335213"/>
          <p14:tracePt t="140830" x="8469313" y="2347913"/>
          <p14:tracePt t="140841" x="8469313" y="2373313"/>
          <p14:tracePt t="140853" x="8456613" y="2386013"/>
          <p14:tracePt t="140864" x="8456613" y="2398713"/>
          <p14:tracePt t="140875" x="8456613" y="2411413"/>
          <p14:tracePt t="141010" x="8469313" y="2398713"/>
          <p14:tracePt t="141033" x="8469313" y="2386013"/>
          <p14:tracePt t="141044" x="8469313" y="2373313"/>
          <p14:tracePt t="141055" x="8469313" y="2360613"/>
          <p14:tracePt t="141067" x="8469313" y="2347913"/>
          <p14:tracePt t="141078" x="8469313" y="2335213"/>
          <p14:tracePt t="141111" x="8469313" y="2324100"/>
          <p14:tracePt t="141224" x="8469313" y="2335213"/>
          <p14:tracePt t="141269" x="8469313" y="2347913"/>
          <p14:tracePt t="141381" x="8469313" y="2360613"/>
          <p14:tracePt t="141550" x="8469313" y="2373313"/>
          <p14:tracePt t="141561" x="8469313" y="2386013"/>
          <p14:tracePt t="141572" x="8469313" y="2411413"/>
          <p14:tracePt t="141584" x="8469313" y="2424113"/>
          <p14:tracePt t="141595" x="8482013" y="2447925"/>
          <p14:tracePt t="141606" x="8507413" y="2473325"/>
          <p14:tracePt t="141618" x="8543925" y="2498725"/>
          <p14:tracePt t="141629" x="8569325" y="2524125"/>
          <p14:tracePt t="141640" x="8631238" y="2547938"/>
          <p14:tracePt t="141651" x="8682038" y="2560638"/>
          <p14:tracePt t="141663" x="8718550" y="2560638"/>
          <p14:tracePt t="141685" x="8743950" y="2560638"/>
          <p14:tracePt t="141844" x="8756650" y="2560638"/>
          <p14:tracePt t="141855" x="8769350" y="2560638"/>
          <p14:tracePt t="141865" x="8782050" y="2560638"/>
          <p14:tracePt t="141877" x="8769350" y="2560638"/>
          <p14:tracePt t="141889" x="8782050" y="2560638"/>
          <p14:tracePt t="141910" x="8769350" y="2560638"/>
          <p14:tracePt t="141922" x="8756650" y="2573338"/>
          <p14:tracePt t="141933" x="8743950" y="2573338"/>
          <p14:tracePt t="142101" x="8743950" y="2586038"/>
          <p14:tracePt t="142113" x="8756650" y="2586038"/>
          <p14:tracePt t="142169" x="8769350" y="2598738"/>
          <p14:tracePt t="142180" x="8782050" y="2622550"/>
          <p14:tracePt t="142191" x="8818563" y="2635250"/>
          <p14:tracePt t="142203" x="8843963" y="2635250"/>
          <p14:tracePt t="142236" x="8856663" y="2635250"/>
          <p14:tracePt t="142248" x="8869363" y="2647950"/>
          <p14:tracePt t="142259" x="8882063" y="2647950"/>
          <p14:tracePt t="142270" x="8905875" y="2673350"/>
          <p14:tracePt t="142282" x="8943975" y="2698750"/>
          <p14:tracePt t="142293" x="9005888" y="2735263"/>
          <p14:tracePt t="142304" x="9069388" y="2786063"/>
          <p14:tracePt t="142315" x="9105900" y="2798763"/>
          <p14:tracePt t="142326" x="9156700" y="2822575"/>
          <p14:tracePt t="142339" x="9182100" y="2835275"/>
          <p14:tracePt t="142349" x="9205913" y="2835275"/>
          <p14:tracePt t="142360" x="9231313" y="2835275"/>
          <p14:tracePt t="142372" x="9256713" y="2835275"/>
          <p14:tracePt t="142383" x="9269413" y="2835275"/>
          <p14:tracePt t="142473" x="9269413" y="2822575"/>
          <p14:tracePt t="142506" x="9269413" y="2809875"/>
          <p14:tracePt t="142529" x="9256713" y="2798763"/>
          <p14:tracePt t="142540" x="9244013" y="2798763"/>
          <p14:tracePt t="142551" x="9218613" y="2786063"/>
          <p14:tracePt t="142563" x="9193213" y="2773363"/>
          <p14:tracePt t="142574" x="9156700" y="2760663"/>
          <p14:tracePt t="142585" x="9131300" y="2747963"/>
          <p14:tracePt t="142597" x="9105900" y="2722563"/>
          <p14:tracePt t="142608" x="9056688" y="2711450"/>
          <p14:tracePt t="142619" x="9005888" y="2686050"/>
          <p14:tracePt t="142630" x="8969375" y="2673350"/>
          <p14:tracePt t="142641" x="8918575" y="2660650"/>
          <p14:tracePt t="142653" x="8869363" y="2647950"/>
          <p14:tracePt t="142664" x="8831263" y="2635250"/>
          <p14:tracePt t="142675" x="8794750" y="2635250"/>
          <p14:tracePt t="142686" x="8756650" y="2635250"/>
          <p14:tracePt t="142698" x="8743950" y="2622550"/>
          <p14:tracePt t="142709" x="8718550" y="2622550"/>
          <p14:tracePt t="142720" x="8694738" y="2622550"/>
          <p14:tracePt t="142731" x="8682038" y="2622550"/>
          <p14:tracePt t="142743" x="8669338" y="2622550"/>
          <p14:tracePt t="142754" x="8643938" y="2635250"/>
          <p14:tracePt t="142765" x="8620125" y="2635250"/>
          <p14:tracePt t="142776" x="8607425" y="2635250"/>
          <p14:tracePt t="142789" x="8582025" y="2647950"/>
          <p14:tracePt t="142799" x="8569325" y="2660650"/>
          <p14:tracePt t="142810" x="8543925" y="2673350"/>
          <p14:tracePt t="142822" x="8520113" y="2698750"/>
          <p14:tracePt t="142833" x="8507413" y="2711450"/>
          <p14:tracePt t="142855" x="8482013" y="2722563"/>
          <p14:tracePt t="142866" x="8469313" y="2735263"/>
          <p14:tracePt t="142889" x="8456613" y="2747963"/>
          <p14:tracePt t="142911" x="8456613" y="2760663"/>
          <p14:tracePt t="142923" x="8456613" y="2773363"/>
          <p14:tracePt t="142934" x="8443913" y="2786063"/>
          <p14:tracePt t="142945" x="8443913" y="2809875"/>
          <p14:tracePt t="142956" x="8443913" y="2847975"/>
          <p14:tracePt t="142968" x="8443913" y="2886075"/>
          <p14:tracePt t="142979" x="8443913" y="2922588"/>
          <p14:tracePt t="142990" x="8469313" y="2973388"/>
          <p14:tracePt t="143002" x="8494713" y="3009900"/>
          <p14:tracePt t="143013" x="8520113" y="3048000"/>
          <p14:tracePt t="143024" x="8556625" y="3060700"/>
          <p14:tracePt t="143035" x="8556625" y="3073400"/>
          <p14:tracePt t="143047" x="8569325" y="3073400"/>
          <p14:tracePt t="143058" x="8594725" y="3073400"/>
          <p14:tracePt t="143069" x="8631238" y="3073400"/>
          <p14:tracePt t="143080" x="8669338" y="3060700"/>
          <p14:tracePt t="143091" x="8707438" y="3048000"/>
          <p14:tracePt t="143103" x="8718550" y="3022600"/>
          <p14:tracePt t="143114" x="8743950" y="2998788"/>
          <p14:tracePt t="143125" x="8743950" y="2986088"/>
          <p14:tracePt t="143137" x="8756650" y="2973388"/>
          <p14:tracePt t="143148" x="8756650" y="2960688"/>
          <p14:tracePt t="143159" x="8756650" y="2947988"/>
          <p14:tracePt t="143170" x="8756650" y="2935288"/>
          <p14:tracePt t="143193" x="8756650" y="2922588"/>
          <p14:tracePt t="143226" x="8756650" y="2909888"/>
          <p14:tracePt t="143271" x="8756650" y="2922588"/>
          <p14:tracePt t="143440" x="8743950" y="2922588"/>
          <p14:tracePt t="143519" x="8743950" y="2909888"/>
          <p14:tracePt t="143868" x="8743950" y="2898775"/>
          <p14:tracePt t="143879" x="8731250" y="2886075"/>
          <p14:tracePt t="143890" x="8731250" y="2873375"/>
          <p14:tracePt t="143902" x="8718550" y="2860675"/>
          <p14:tracePt t="143913" x="8707438" y="2847975"/>
          <p14:tracePt t="143924" x="8682038" y="2835275"/>
          <p14:tracePt t="143935" x="8669338" y="2822575"/>
          <p14:tracePt t="143946" x="8643938" y="2809875"/>
          <p14:tracePt t="143958" x="8631238" y="2809875"/>
          <p14:tracePt t="143969" x="8620125" y="2809875"/>
          <p14:tracePt t="143981" x="8594725" y="2822575"/>
          <p14:tracePt t="143991" x="8569325" y="2822575"/>
          <p14:tracePt t="144003" x="8543925" y="2835275"/>
          <p14:tracePt t="144014" x="8494713" y="2847975"/>
          <p14:tracePt t="144025" x="8456613" y="2873375"/>
          <p14:tracePt t="144036" x="8407400" y="2922588"/>
          <p14:tracePt t="144048" x="8394700" y="2973388"/>
          <p14:tracePt t="144081" x="8382000" y="2998788"/>
          <p14:tracePt t="144093" x="8382000" y="3048000"/>
          <p14:tracePt t="144104" x="8369300" y="3086100"/>
          <p14:tracePt t="144115" x="8356600" y="3122613"/>
          <p14:tracePt t="144126" x="8356600" y="3148013"/>
          <p14:tracePt t="144138" x="8356600" y="3186113"/>
          <p14:tracePt t="144149" x="8356600" y="3197225"/>
          <p14:tracePt t="144160" x="8356600" y="3235325"/>
          <p14:tracePt t="144183" x="8356600" y="3260725"/>
          <p14:tracePt t="144184" x="8356600" y="3297238"/>
          <p14:tracePt t="144194" x="8356600" y="3322638"/>
          <p14:tracePt t="144206" x="8356600" y="3373438"/>
          <p14:tracePt t="144216" x="8356600" y="3409950"/>
          <p14:tracePt t="144228" x="8356600" y="3448050"/>
          <p14:tracePt t="144240" x="8369300" y="3473450"/>
          <p14:tracePt t="144250" x="8369300" y="3497263"/>
          <p14:tracePt t="144261" x="8382000" y="3509963"/>
          <p14:tracePt t="144273" x="8382000" y="3535363"/>
          <p14:tracePt t="144284" x="8394700" y="3548063"/>
          <p14:tracePt t="144295" x="8420100" y="3560763"/>
          <p14:tracePt t="144306" x="8456613" y="3597275"/>
          <p14:tracePt t="144318" x="8482013" y="3622675"/>
          <p14:tracePt t="144329" x="8520113" y="3660775"/>
          <p14:tracePt t="144340" x="8556625" y="3697288"/>
          <p14:tracePt t="144351" x="8631238" y="3735388"/>
          <p14:tracePt t="144363" x="8669338" y="3760788"/>
          <p14:tracePt t="144374" x="8731250" y="3784600"/>
          <p14:tracePt t="144385" x="8756650" y="3810000"/>
          <p14:tracePt t="144396" x="8782050" y="3835400"/>
          <p14:tracePt t="144408" x="8807450" y="3848100"/>
          <p14:tracePt t="144419" x="8818563" y="3859213"/>
          <p14:tracePt t="144430" x="8831263" y="3859213"/>
          <p14:tracePt t="144441" x="8831263" y="3871913"/>
          <p14:tracePt t="144531" x="8831263" y="3884613"/>
          <p14:tracePt t="144576" x="8831263" y="3897313"/>
          <p14:tracePt t="144588" x="8831263" y="3910013"/>
          <p14:tracePt t="144599" x="8831263" y="3935413"/>
          <p14:tracePt t="144610" x="8831263" y="3971925"/>
          <p14:tracePt t="144622" x="8831263" y="4010025"/>
          <p14:tracePt t="144633" x="8831263" y="4059238"/>
          <p14:tracePt t="144644" x="8856663" y="4135438"/>
          <p14:tracePt t="144656" x="8869363" y="4197350"/>
          <p14:tracePt t="144666" x="8894763" y="4284663"/>
          <p14:tracePt t="144678" x="8905875" y="4359275"/>
          <p14:tracePt t="144690" x="8905875" y="4397375"/>
          <p14:tracePt t="144700" x="8918575" y="4433888"/>
          <p14:tracePt t="144711" x="8931275" y="4459288"/>
          <p14:tracePt t="144723" x="8943975" y="4471988"/>
          <p14:tracePt t="144734" x="8956675" y="4471988"/>
          <p14:tracePt t="144857" x="8943975" y="4484688"/>
          <p14:tracePt t="144869" x="8918575" y="4484688"/>
          <p14:tracePt t="144880" x="8882063" y="4522788"/>
          <p14:tracePt t="144891" x="8794750" y="4584700"/>
          <p14:tracePt t="144902" x="8731250" y="4646613"/>
          <p14:tracePt t="144914" x="8669338" y="4721225"/>
          <p14:tracePt t="144925" x="8620125" y="4797425"/>
          <p14:tracePt t="144936" x="8607425" y="4833938"/>
          <p14:tracePt t="144948" x="8594725" y="4884738"/>
          <p14:tracePt t="144959" x="8607425" y="4933950"/>
          <p14:tracePt t="144970" x="8607425" y="4959350"/>
          <p14:tracePt t="144982" x="8643938" y="4984750"/>
          <p14:tracePt t="144993" x="8669338" y="5008563"/>
          <p14:tracePt t="145004" x="8707438" y="5008563"/>
          <p14:tracePt t="145015" x="8756650" y="5021263"/>
          <p14:tracePt t="145026" x="8807450" y="5021263"/>
          <p14:tracePt t="145038" x="8831263" y="5021263"/>
          <p14:tracePt t="145049" x="8856663" y="5021263"/>
          <p14:tracePt t="145060" x="8882063" y="5021263"/>
          <p14:tracePt t="145083" x="8882063" y="5008563"/>
          <p14:tracePt t="145161" x="8869363" y="5008563"/>
          <p14:tracePt t="145172" x="8843963" y="5033963"/>
          <p14:tracePt t="145184" x="8818563" y="5046663"/>
          <p14:tracePt t="145195" x="8794750" y="5072063"/>
          <p14:tracePt t="145206" x="8769350" y="5108575"/>
          <p14:tracePt t="145218" x="8756650" y="5133975"/>
          <p14:tracePt t="145229" x="8756650" y="5159375"/>
          <p14:tracePt t="145240" x="8756650" y="5184775"/>
          <p14:tracePt t="145251" x="8756650" y="5195888"/>
          <p14:tracePt t="145263" x="8769350" y="5221288"/>
          <p14:tracePt t="145274" x="8794750" y="5233988"/>
          <p14:tracePt t="145285" x="8807450" y="5246688"/>
          <p14:tracePt t="145296" x="8831263" y="5272088"/>
          <p14:tracePt t="145308" x="8856663" y="5295900"/>
          <p14:tracePt t="145319" x="8882063" y="5321300"/>
          <p14:tracePt t="145330" x="8905875" y="5334000"/>
          <p14:tracePt t="145342" x="8918575" y="5359400"/>
          <p14:tracePt t="145420" x="8905875" y="5372100"/>
          <p14:tracePt t="145431" x="8882063" y="5421313"/>
          <p14:tracePt t="145443" x="8843963" y="5495925"/>
          <p14:tracePt t="145454" x="8818563" y="5559425"/>
          <p14:tracePt t="145465" x="8807450" y="5634038"/>
          <p14:tracePt t="145476" x="8794750" y="5683250"/>
          <p14:tracePt t="145488" x="8794750" y="5721350"/>
          <p14:tracePt t="145499" x="8807450" y="5746750"/>
          <p14:tracePt t="145510" x="8807450" y="5759450"/>
          <p14:tracePt t="145521" x="8818563" y="5770563"/>
          <p14:tracePt t="145533" x="8818563" y="5783263"/>
          <p14:tracePt t="145544" x="8843963" y="5808663"/>
          <p14:tracePt t="145555" x="8869363" y="5834063"/>
          <p14:tracePt t="145566" x="8905875" y="5870575"/>
          <p14:tracePt t="145578" x="8943975" y="5921375"/>
          <p14:tracePt t="145589" x="8982075" y="5946775"/>
          <p14:tracePt t="145600" x="8994775" y="5957888"/>
          <p14:tracePt t="145679" x="8994775" y="5970588"/>
          <p14:tracePt t="145690" x="8982075" y="5983288"/>
          <p14:tracePt t="145701" x="8982075" y="5995988"/>
          <p14:tracePt t="145713" x="8982075" y="6021388"/>
          <p14:tracePt t="145725" x="8982075" y="6034088"/>
          <p14:tracePt t="145735" x="8982075" y="6046788"/>
          <p14:tracePt t="145769" x="8982075" y="6057900"/>
          <p14:tracePt t="145859" x="8982075" y="6046788"/>
          <p14:tracePt t="145870" x="8982075" y="6034088"/>
          <p14:tracePt t="145882" x="8994775" y="5995988"/>
          <p14:tracePt t="145893" x="8994775" y="5921375"/>
          <p14:tracePt t="145904" x="8994775" y="5834063"/>
          <p14:tracePt t="145915" x="8969375" y="5608638"/>
          <p14:tracePt t="145926" x="8905875" y="5321300"/>
          <p14:tracePt t="145938" x="8818563" y="5095875"/>
          <p14:tracePt t="145949" x="8656638" y="4759325"/>
          <p14:tracePt t="145960" x="8482013" y="4484688"/>
          <p14:tracePt t="145971" x="8394700" y="4359275"/>
          <p14:tracePt t="145983" x="8343900" y="4246563"/>
          <p14:tracePt t="145994" x="8332788" y="4197350"/>
          <p14:tracePt t="146005" x="8332788" y="4184650"/>
          <p14:tracePt t="146016" x="8332788" y="4171950"/>
          <p14:tracePt t="146028" x="8332788" y="4146550"/>
          <p14:tracePt t="146039" x="8332788" y="4135438"/>
          <p14:tracePt t="146061" x="8332788" y="4122738"/>
          <p14:tracePt t="146230" x="8320088" y="4135438"/>
          <p14:tracePt t="146242" x="8307388" y="4159250"/>
          <p14:tracePt t="146253" x="8294688" y="4197350"/>
          <p14:tracePt t="146264" x="8294688" y="4235450"/>
          <p14:tracePt t="146276" x="8294688" y="4246563"/>
          <p14:tracePt t="146286" x="8294688" y="4259263"/>
          <p14:tracePt t="146354" x="8294688" y="4246563"/>
          <p14:tracePt t="146365" x="8294688" y="4222750"/>
          <p14:tracePt t="146376" x="8294688" y="4184650"/>
          <p14:tracePt t="146388" x="8294688" y="4146550"/>
          <p14:tracePt t="146399" x="8281988" y="4097338"/>
          <p14:tracePt t="146410" x="8269288" y="4059238"/>
          <p14:tracePt t="146422" x="8269288" y="4035425"/>
          <p14:tracePt t="146433" x="8256588" y="4010025"/>
          <p14:tracePt t="146444" x="8243888" y="3984625"/>
          <p14:tracePt t="146455" x="8232775" y="3971925"/>
          <p14:tracePt t="146466" x="8232775" y="3959225"/>
          <p14:tracePt t="146478" x="8232775" y="3922713"/>
          <p14:tracePt t="146489" x="8232775" y="3897313"/>
          <p14:tracePt t="146500" x="8232775" y="3871913"/>
          <p14:tracePt t="146511" x="8232775" y="3848100"/>
          <p14:tracePt t="146523" x="8220075" y="3822700"/>
          <p14:tracePt t="146545" x="8207375" y="3797300"/>
          <p14:tracePt t="146556" x="8194675" y="3784600"/>
          <p14:tracePt t="146568" x="8194675" y="3771900"/>
          <p14:tracePt t="146579" x="8181975" y="3748088"/>
          <p14:tracePt t="146590" x="8169275" y="3709988"/>
          <p14:tracePt t="146601" x="8132763" y="3684588"/>
          <p14:tracePt t="146613" x="8094663" y="3648075"/>
          <p14:tracePt t="146635" x="8069263" y="3622675"/>
          <p14:tracePt t="146646" x="8069263" y="3609975"/>
          <p14:tracePt t="146691" x="8081963" y="3609975"/>
          <p14:tracePt t="146714" x="8069263" y="3609975"/>
          <p14:tracePt t="146736" x="8081963" y="3609975"/>
          <p14:tracePt t="146894" x="8081963" y="3597275"/>
          <p14:tracePt t="146950" x="8094663" y="3597275"/>
          <p14:tracePt t="146961" x="8107363" y="3597275"/>
          <p14:tracePt t="146995" x="8107363" y="3584575"/>
          <p14:tracePt t="147018" x="8094663" y="3584575"/>
          <p14:tracePt t="147029" x="8081963" y="3584575"/>
          <p14:tracePt t="147040" x="8069263" y="3584575"/>
          <p14:tracePt t="147096" x="8069263" y="3571875"/>
          <p14:tracePt t="147119" x="8069263" y="3584575"/>
          <p14:tracePt t="147163" x="8056563" y="3584575"/>
          <p14:tracePt t="147782" x="8069263" y="3584575"/>
          <p14:tracePt t="149764" x="8094663" y="3609975"/>
          <p14:tracePt t="149774" x="8120063" y="3622675"/>
          <p14:tracePt t="149785" x="8132763" y="3622675"/>
          <p14:tracePt t="149796" x="8132763" y="3635375"/>
          <p14:tracePt t="149807" x="8120063" y="3622675"/>
          <p14:tracePt t="149852" x="8081963" y="3622675"/>
          <p14:tracePt t="149864" x="8069263" y="3622675"/>
          <p14:tracePt t="150066" x="8081963" y="3622675"/>
          <p14:tracePt t="150079" x="8094663" y="3622675"/>
          <p14:tracePt t="150089" x="8107363" y="3622675"/>
          <p14:tracePt t="150280" x="8107363" y="3635375"/>
          <p14:tracePt t="151979" x="8120063" y="3635375"/>
          <p14:tracePt t="151990" x="8120063" y="3648075"/>
          <p14:tracePt t="152024" x="8132763" y="3648075"/>
          <p14:tracePt t="152114" x="8143875" y="3648075"/>
          <p14:tracePt t="152125" x="8169275" y="3660775"/>
          <p14:tracePt t="152136" x="8194675" y="3660775"/>
          <p14:tracePt t="152148" x="8220075" y="3671888"/>
          <p14:tracePt t="152159" x="8256588" y="3671888"/>
          <p14:tracePt t="152170" x="8307388" y="3684588"/>
          <p14:tracePt t="152181" x="8356600" y="3697288"/>
          <p14:tracePt t="152193" x="8407400" y="3697288"/>
          <p14:tracePt t="152204" x="8456613" y="3697288"/>
          <p14:tracePt t="152215" x="8520113" y="3709988"/>
          <p14:tracePt t="152226" x="8556625" y="3722688"/>
          <p14:tracePt t="152238" x="8607425" y="3722688"/>
          <p14:tracePt t="152249" x="8643938" y="3735388"/>
          <p14:tracePt t="152260" x="8682038" y="3735388"/>
          <p14:tracePt t="152271" x="8743950" y="3748088"/>
          <p14:tracePt t="152282" x="8807450" y="3760788"/>
          <p14:tracePt t="152294" x="8843963" y="3760788"/>
          <p14:tracePt t="152305" x="8894763" y="3760788"/>
          <p14:tracePt t="152316" x="8918575" y="3760788"/>
          <p14:tracePt t="152327" x="8943975" y="3760788"/>
          <p14:tracePt t="152339" x="8956675" y="3760788"/>
          <p14:tracePt t="152362" x="8969375" y="3748088"/>
          <p14:tracePt t="152373" x="8982075" y="3748088"/>
          <p14:tracePt t="152384" x="9005888" y="3748088"/>
          <p14:tracePt t="152396" x="9031288" y="3748088"/>
          <p14:tracePt t="152406" x="9069388" y="3748088"/>
          <p14:tracePt t="152418" x="9118600" y="3748088"/>
          <p14:tracePt t="152429" x="9156700" y="3748088"/>
          <p14:tracePt t="152440" x="9205913" y="3748088"/>
          <p14:tracePt t="152451" x="9269413" y="3748088"/>
          <p14:tracePt t="152462" x="9331325" y="3748088"/>
          <p14:tracePt t="152474" x="9393238" y="3748088"/>
          <p14:tracePt t="152485" x="9444038" y="3748088"/>
          <p14:tracePt t="152497" x="9456738" y="3748088"/>
          <p14:tracePt t="152507" x="9469438" y="3735388"/>
          <p14:tracePt t="152519" x="9480550" y="3735388"/>
          <p14:tracePt t="152530" x="9480550" y="3722688"/>
          <p14:tracePt t="152541" x="9493250" y="3709988"/>
          <p14:tracePt t="152552" x="9505950" y="3697288"/>
          <p14:tracePt t="152564" x="9518650" y="3671888"/>
          <p14:tracePt t="152575" x="9544050" y="3660775"/>
          <p14:tracePt t="152586" x="9556750" y="3622675"/>
          <p14:tracePt t="152597" x="9569450" y="3597275"/>
          <p14:tracePt t="152609" x="9580563" y="3584575"/>
          <p14:tracePt t="152620" x="9580563" y="3560763"/>
          <p14:tracePt t="152631" x="9593263" y="3535363"/>
          <p14:tracePt t="152643" x="9593263" y="3509963"/>
          <p14:tracePt t="152654" x="9593263" y="3484563"/>
          <p14:tracePt t="152665" x="9605963" y="3473450"/>
          <p14:tracePt t="152676" x="9605963" y="3460750"/>
          <p14:tracePt t="152688" x="9605963" y="3435350"/>
          <p14:tracePt t="152699" x="9605963" y="3422650"/>
          <p14:tracePt t="152710" x="9605963" y="3409950"/>
          <p14:tracePt t="152721" x="9605963" y="3397250"/>
          <p14:tracePt t="152733" x="9593263" y="3373438"/>
          <p14:tracePt t="152744" x="9593263" y="3360738"/>
          <p14:tracePt t="152755" x="9569450" y="3335338"/>
          <p14:tracePt t="152766" x="9544050" y="3322638"/>
          <p14:tracePt t="152778" x="9518650" y="3309938"/>
          <p14:tracePt t="152789" x="9480550" y="3286125"/>
          <p14:tracePt t="152800" x="9456738" y="3273425"/>
          <p14:tracePt t="152811" x="9431338" y="3260725"/>
          <p14:tracePt t="152823" x="9393238" y="3235325"/>
          <p14:tracePt t="152834" x="9356725" y="3222625"/>
          <p14:tracePt t="152846" x="9331325" y="3209925"/>
          <p14:tracePt t="152856" x="9293225" y="3197225"/>
          <p14:tracePt t="152868" x="9269413" y="3186113"/>
          <p14:tracePt t="152880" x="9256713" y="3173413"/>
          <p14:tracePt t="152890" x="9231313" y="3173413"/>
          <p14:tracePt t="152901" x="9193213" y="3160713"/>
          <p14:tracePt t="152913" x="9156700" y="3148013"/>
          <p14:tracePt t="152924" x="9131300" y="3148013"/>
          <p14:tracePt t="152935" x="9094788" y="3148013"/>
          <p14:tracePt t="152946" x="9069388" y="3148013"/>
          <p14:tracePt t="152958" x="9056688" y="3135313"/>
          <p14:tracePt t="152969" x="9031288" y="3135313"/>
          <p14:tracePt t="152981" x="9005888" y="3135313"/>
          <p14:tracePt t="152991" x="8982075" y="3135313"/>
          <p14:tracePt t="153002" x="8956675" y="3135313"/>
          <p14:tracePt t="153014" x="8918575" y="3135313"/>
          <p14:tracePt t="153025" x="8905875" y="3135313"/>
          <p14:tracePt t="153070" x="8894763" y="3135313"/>
          <p14:tracePt t="153072" x="8882063" y="3135313"/>
          <p14:tracePt t="153092" x="8882063" y="3148013"/>
          <p14:tracePt t="153115" x="8869363" y="3148013"/>
          <p14:tracePt t="153138" x="8856663" y="3148013"/>
          <p14:tracePt t="153149" x="8843963" y="3148013"/>
          <p14:tracePt t="153160" x="8818563" y="3148013"/>
          <p14:tracePt t="153171" x="8807450" y="3148013"/>
          <p14:tracePt t="153182" x="8769350" y="3148013"/>
          <p14:tracePt t="153194" x="8756650" y="3160713"/>
          <p14:tracePt t="153205" x="8743950" y="3160713"/>
          <p14:tracePt t="153216" x="8731250" y="3160713"/>
          <p14:tracePt t="153228" x="8718550" y="3160713"/>
          <p14:tracePt t="153239" x="8707438" y="3173413"/>
          <p14:tracePt t="153250" x="8682038" y="3173413"/>
          <p14:tracePt t="153261" x="8669338" y="3173413"/>
          <p14:tracePt t="153272" x="8643938" y="3186113"/>
          <p14:tracePt t="153284" x="8620125" y="3186113"/>
          <p14:tracePt t="153296" x="8594725" y="3197225"/>
          <p14:tracePt t="153306" x="8569325" y="3209925"/>
          <p14:tracePt t="153318" x="8531225" y="3222625"/>
          <p14:tracePt t="153330" x="8494713" y="3235325"/>
          <p14:tracePt t="153340" x="8469313" y="3248025"/>
          <p14:tracePt t="153351" x="8443913" y="3260725"/>
          <p14:tracePt t="153363" x="8407400" y="3273425"/>
          <p14:tracePt t="153374" x="8382000" y="3286125"/>
          <p14:tracePt t="153385" x="8356600" y="3297238"/>
          <p14:tracePt t="153397" x="8332788" y="3309938"/>
          <p14:tracePt t="153407" x="8307388" y="3322638"/>
          <p14:tracePt t="153419" x="8281988" y="3335338"/>
          <p14:tracePt t="153430" x="8256588" y="3335338"/>
          <p14:tracePt t="153441" x="8232775" y="3348038"/>
          <p14:tracePt t="153453" x="8220075" y="3360738"/>
          <p14:tracePt t="153464" x="8207375" y="3360738"/>
          <p14:tracePt t="153475" x="8194675" y="3373438"/>
          <p14:tracePt t="153486" x="8181975" y="3384550"/>
          <p14:tracePt t="153497" x="8169275" y="3384550"/>
          <p14:tracePt t="153509" x="8156575" y="3409950"/>
          <p14:tracePt t="153520" x="8156575" y="3422650"/>
          <p14:tracePt t="153531" x="8132763" y="3448050"/>
          <p14:tracePt t="153543" x="8120063" y="3460750"/>
          <p14:tracePt t="153554" x="8120063" y="3473450"/>
          <p14:tracePt t="153565" x="8120063" y="3484563"/>
          <p14:tracePt t="153576" x="8107363" y="3497263"/>
          <p14:tracePt t="153610" x="8107363" y="3509963"/>
          <p14:tracePt t="153621" x="8107363" y="3522663"/>
          <p14:tracePt t="153632" x="8107363" y="3535363"/>
          <p14:tracePt t="153644" x="8107363" y="3548063"/>
          <p14:tracePt t="153655" x="8120063" y="3571875"/>
          <p14:tracePt t="153666" x="8132763" y="3597275"/>
          <p14:tracePt t="153678" x="8143875" y="3609975"/>
          <p14:tracePt t="153689" x="8156575" y="3635375"/>
          <p14:tracePt t="153711" x="8169275" y="3648075"/>
          <p14:tracePt t="153734" x="8181975" y="3648075"/>
          <p14:tracePt t="153746" x="8194675" y="3660775"/>
          <p14:tracePt t="153790" x="8207375" y="3660775"/>
          <p14:tracePt t="153801" x="8220075" y="3660775"/>
          <p14:tracePt t="153813" x="8232775" y="3660775"/>
          <p14:tracePt t="153835" x="8243888" y="3660775"/>
          <p14:tracePt t="153846" x="8256588" y="3660775"/>
          <p14:tracePt t="153857" x="8294688" y="3660775"/>
          <p14:tracePt t="153868" x="8343900" y="3660775"/>
          <p14:tracePt t="153880" x="8382000" y="3660775"/>
          <p14:tracePt t="153891" x="8431213" y="3660775"/>
          <p14:tracePt t="153902" x="8469313" y="3660775"/>
          <p14:tracePt t="153924" x="8520113" y="3660775"/>
          <p14:tracePt t="153942" x="8556625" y="3660775"/>
          <p14:tracePt t="153942" x="8607425" y="3660775"/>
          <p14:tracePt t="153947" x="8643938" y="3660775"/>
          <p14:tracePt t="153958" x="8682038" y="3660775"/>
          <p14:tracePt t="153970" x="8718550" y="3660775"/>
          <p14:tracePt t="153981" x="8756650" y="3660775"/>
          <p14:tracePt t="153992" x="8782050" y="3660775"/>
          <p14:tracePt t="154003" x="8807450" y="3660775"/>
          <p14:tracePt t="154015" x="8818563" y="3660775"/>
          <p14:tracePt t="154026" x="8843963" y="3648075"/>
          <p14:tracePt t="154038" x="8869363" y="3648075"/>
          <p14:tracePt t="154048" x="8894763" y="3648075"/>
          <p14:tracePt t="154060" x="8943975" y="3648075"/>
          <p14:tracePt t="154071" x="8994775" y="3635375"/>
          <p14:tracePt t="154082" x="9031288" y="3635375"/>
          <p14:tracePt t="154094" x="9082088" y="3622675"/>
          <p14:tracePt t="154105" x="9144000" y="3622675"/>
          <p14:tracePt t="154116" x="9193213" y="3622675"/>
          <p14:tracePt t="154127" x="9282113" y="3609975"/>
          <p14:tracePt t="154139" x="9382125" y="3609975"/>
          <p14:tracePt t="154150" x="9456738" y="3609975"/>
          <p14:tracePt t="154161" x="9544050" y="3609975"/>
          <p14:tracePt t="154172" x="9580563" y="3609975"/>
          <p14:tracePt t="154184" x="9580563" y="3597275"/>
          <p14:tracePt t="154217" x="9593263" y="3597275"/>
          <p14:tracePt t="154230" x="9593263" y="3584575"/>
          <p14:tracePt t="154251" x="9593263" y="3571875"/>
          <p14:tracePt t="154263" x="9605963" y="3560763"/>
          <p14:tracePt t="154274" x="9605963" y="3548063"/>
          <p14:tracePt t="154285" x="9605963" y="3535363"/>
          <p14:tracePt t="154297" x="9605963" y="3522663"/>
          <p14:tracePt t="154307" x="9605963" y="3509963"/>
          <p14:tracePt t="154319" x="9605963" y="3497263"/>
          <p14:tracePt t="154330" x="9605963" y="3473450"/>
          <p14:tracePt t="154341" x="9593263" y="3448050"/>
          <p14:tracePt t="154352" x="9593263" y="3435350"/>
          <p14:tracePt t="154364" x="9580563" y="3422650"/>
          <p14:tracePt t="154375" x="9569450" y="3409950"/>
          <p14:tracePt t="154386" x="9556750" y="3384550"/>
          <p14:tracePt t="154397" x="9531350" y="3373438"/>
          <p14:tracePt t="154409" x="9493250" y="3348038"/>
          <p14:tracePt t="154420" x="9456738" y="3322638"/>
          <p14:tracePt t="154431" x="9418638" y="3309938"/>
          <p14:tracePt t="154442" x="9369425" y="3286125"/>
          <p14:tracePt t="154454" x="9305925" y="3273425"/>
          <p14:tracePt t="154465" x="9269413" y="3248025"/>
          <p14:tracePt t="154476" x="9205913" y="3222625"/>
          <p14:tracePt t="154487" x="9144000" y="3209925"/>
          <p14:tracePt t="154499" x="9105900" y="3197225"/>
          <p14:tracePt t="154510" x="9056688" y="3173413"/>
          <p14:tracePt t="154521" x="9005888" y="3160713"/>
          <p14:tracePt t="154533" x="8943975" y="3148013"/>
          <p14:tracePt t="154544" x="8918575" y="3148013"/>
          <p14:tracePt t="154555" x="8905875" y="3148013"/>
          <p14:tracePt t="154566" x="8818563" y="3135313"/>
          <p14:tracePt t="154577" x="8794750" y="3135313"/>
          <p14:tracePt t="154589" x="8756650" y="3135313"/>
          <p14:tracePt t="154600" x="8743950" y="3135313"/>
          <p14:tracePt t="154611" x="8718550" y="3135313"/>
          <p14:tracePt t="154623" x="8707438" y="3135313"/>
          <p14:tracePt t="154634" x="8682038" y="3135313"/>
          <p14:tracePt t="154645" x="8656638" y="3135313"/>
          <p14:tracePt t="154656" x="8631238" y="3135313"/>
          <p14:tracePt t="154668" x="8620125" y="3135313"/>
          <p14:tracePt t="154679" x="8582025" y="3135313"/>
          <p14:tracePt t="154690" x="8569325" y="3135313"/>
          <p14:tracePt t="154701" x="8543925" y="3135313"/>
          <p14:tracePt t="154712" x="8520113" y="3135313"/>
          <p14:tracePt t="154724" x="8507413" y="3135313"/>
          <p14:tracePt t="154735" x="8482013" y="3148013"/>
          <p14:tracePt t="154748" x="8469313" y="3148013"/>
          <p14:tracePt t="154757" x="8443913" y="3148013"/>
          <p14:tracePt t="154779" x="8420100" y="3160713"/>
          <p14:tracePt t="154791" x="8407400" y="3173413"/>
          <p14:tracePt t="154802" x="8382000" y="3186113"/>
          <p14:tracePt t="154813" x="8369300" y="3197225"/>
          <p14:tracePt t="154824" x="8356600" y="3209925"/>
          <p14:tracePt t="154836" x="8332788" y="3222625"/>
          <p14:tracePt t="154847" x="8320088" y="3235325"/>
          <p14:tracePt t="154858" x="8307388" y="3235325"/>
          <p14:tracePt t="154881" x="8294688" y="3248025"/>
          <p14:tracePt t="154903" x="8281988" y="3248025"/>
          <p14:tracePt t="154926" x="8269288" y="3260725"/>
          <p14:tracePt t="154938" x="8256588" y="3260725"/>
          <p14:tracePt t="154960" x="8256588" y="3273425"/>
          <p14:tracePt t="154971" x="8243888" y="3273425"/>
          <p14:tracePt t="154983" x="8243888" y="3286125"/>
          <p14:tracePt t="154994" x="8232775" y="3297238"/>
          <p14:tracePt t="155005" x="8232775" y="3309938"/>
          <p14:tracePt t="155016" x="8220075" y="3322638"/>
          <p14:tracePt t="155028" x="8220075" y="3348038"/>
          <p14:tracePt t="155039" x="8207375" y="3360738"/>
          <p14:tracePt t="155050" x="8207375" y="3373438"/>
          <p14:tracePt t="155061" x="8207375" y="3397250"/>
          <p14:tracePt t="155072" x="8194675" y="3409950"/>
          <p14:tracePt t="155084" x="8194675" y="3422650"/>
          <p14:tracePt t="155095" x="8194675" y="3448050"/>
          <p14:tracePt t="155106" x="8181975" y="3460750"/>
          <p14:tracePt t="155117" x="8181975" y="3473450"/>
          <p14:tracePt t="155129" x="8181975" y="3497263"/>
          <p14:tracePt t="155151" x="8181975" y="3509963"/>
          <p14:tracePt t="155175" x="8181975" y="3522663"/>
          <p14:tracePt t="155196" x="8181975" y="3535363"/>
          <p14:tracePt t="155219" x="8181975" y="3548063"/>
          <p14:tracePt t="155241" x="8181975" y="3560763"/>
          <p14:tracePt t="155264" x="8194675" y="3571875"/>
          <p14:tracePt t="155275" x="8194675" y="3584575"/>
          <p14:tracePt t="155286" x="8207375" y="3584575"/>
          <p14:tracePt t="155298" x="8220075" y="3597275"/>
          <p14:tracePt t="155309" x="8220075" y="3609975"/>
          <p14:tracePt t="155320" x="8220075" y="3622675"/>
          <p14:tracePt t="155332" x="8232775" y="3635375"/>
          <p14:tracePt t="155354" x="8243888" y="3635375"/>
          <p14:tracePt t="155366" x="8256588" y="3635375"/>
          <p14:tracePt t="155376" x="8281988" y="3648075"/>
          <p14:tracePt t="155387" x="8320088" y="3660775"/>
          <p14:tracePt t="155399" x="8394700" y="3660775"/>
          <p14:tracePt t="155410" x="8482013" y="3671888"/>
          <p14:tracePt t="155421" x="8531225" y="3671888"/>
          <p14:tracePt t="155432" x="8607425" y="3671888"/>
          <p14:tracePt t="155444" x="8643938" y="3671888"/>
          <p14:tracePt t="155455" x="8707438" y="3684588"/>
          <p14:tracePt t="155466" x="8743950" y="3684588"/>
          <p14:tracePt t="155478" x="8807450" y="3684588"/>
          <p14:tracePt t="155489" x="8856663" y="3684588"/>
          <p14:tracePt t="155500" x="8943975" y="3684588"/>
          <p14:tracePt t="155511" x="8994775" y="3684588"/>
          <p14:tracePt t="155522" x="9069388" y="3684588"/>
          <p14:tracePt t="155534" x="9105900" y="3684588"/>
          <p14:tracePt t="155545" x="9131300" y="3684588"/>
          <p14:tracePt t="155556" x="9169400" y="3671888"/>
          <p14:tracePt t="155567" x="9182100" y="3660775"/>
          <p14:tracePt t="155579" x="9193213" y="3648075"/>
          <p14:tracePt t="155590" x="9218613" y="3622675"/>
          <p14:tracePt t="155601" x="9231313" y="3609975"/>
          <p14:tracePt t="155613" x="9244013" y="3584575"/>
          <p14:tracePt t="155624" x="9269413" y="3560763"/>
          <p14:tracePt t="155635" x="9282113" y="3548063"/>
          <p14:tracePt t="155646" x="9293225" y="3522663"/>
          <p14:tracePt t="155657" x="9293225" y="3497263"/>
          <p14:tracePt t="155669" x="9305925" y="3484563"/>
          <p14:tracePt t="155680" x="9318625" y="3460750"/>
          <p14:tracePt t="155691" x="9318625" y="3448050"/>
          <p14:tracePt t="155703" x="9318625" y="3422650"/>
          <p14:tracePt t="155714" x="9331325" y="3409950"/>
          <p14:tracePt t="155725" x="9331325" y="3384550"/>
          <p14:tracePt t="155736" x="9331325" y="3373438"/>
          <p14:tracePt t="155749" x="9318625" y="3360738"/>
          <p14:tracePt t="155759" x="9318625" y="3335338"/>
          <p14:tracePt t="155770" x="9305925" y="3322638"/>
          <p14:tracePt t="155782" x="9269413" y="3297238"/>
          <p14:tracePt t="155792" x="9218613" y="3260725"/>
          <p14:tracePt t="155804" x="9169400" y="3248025"/>
          <p14:tracePt t="155816" x="9094788" y="3209925"/>
          <p14:tracePt t="155826" x="9018588" y="3186113"/>
          <p14:tracePt t="155837" x="8943975" y="3160713"/>
          <p14:tracePt t="155849" x="8905875" y="3148013"/>
          <p14:tracePt t="155860" x="8856663" y="3148013"/>
          <p14:tracePt t="155871" x="8807450" y="3148013"/>
          <p14:tracePt t="155882" x="8782050" y="3148013"/>
          <p14:tracePt t="155894" x="8731250" y="3148013"/>
          <p14:tracePt t="155905" x="8694738" y="3148013"/>
          <p14:tracePt t="155916" x="8656638" y="3148013"/>
          <p14:tracePt t="155927" x="8607425" y="3148013"/>
          <p14:tracePt t="155938" x="8543925" y="3148013"/>
          <p14:tracePt t="155950" x="8494713" y="3160713"/>
          <p14:tracePt t="155961" x="8420100" y="3160713"/>
          <p14:tracePt t="155973" x="8343900" y="3160713"/>
          <p14:tracePt t="155983" x="8320088" y="3160713"/>
          <p14:tracePt t="155995" x="8294688" y="3160713"/>
          <p14:tracePt t="156006" x="8256588" y="3173413"/>
          <p14:tracePt t="156017" x="8243888" y="3173413"/>
          <p14:tracePt t="156029" x="8232775" y="3173413"/>
          <p14:tracePt t="156040" x="8220075" y="3173413"/>
          <p14:tracePt t="156062" x="8220075" y="3186113"/>
          <p14:tracePt t="156107" x="8207375" y="3186113"/>
          <p14:tracePt t="156141" x="8194675" y="3186113"/>
          <p14:tracePt t="156152" x="8194675" y="3197225"/>
          <p14:tracePt t="156186" x="8194675" y="3209925"/>
          <p14:tracePt t="156197" x="8194675" y="3222625"/>
          <p14:tracePt t="156209" x="8194675" y="3235325"/>
          <p14:tracePt t="156220" x="8194675" y="3248025"/>
          <p14:tracePt t="156232" x="8194675" y="3273425"/>
          <p14:tracePt t="156242" x="8181975" y="3297238"/>
          <p14:tracePt t="156254" x="8181975" y="3309938"/>
          <p14:tracePt t="156266" x="8181975" y="3348038"/>
          <p14:tracePt t="156276" x="8181975" y="3373438"/>
          <p14:tracePt t="156287" x="8181975" y="3397250"/>
          <p14:tracePt t="156299" x="8181975" y="3422650"/>
          <p14:tracePt t="156310" x="8181975" y="3448050"/>
          <p14:tracePt t="156321" x="8194675" y="3473450"/>
          <p14:tracePt t="156332" x="8207375" y="3497263"/>
          <p14:tracePt t="156344" x="8194675" y="3509963"/>
          <p14:tracePt t="156355" x="8194675" y="3535363"/>
          <p14:tracePt t="156366" x="8207375" y="3548063"/>
          <p14:tracePt t="156378" x="8207375" y="3560763"/>
          <p14:tracePt t="156389" x="8220075" y="3571875"/>
          <p14:tracePt t="156400" x="8243888" y="3584575"/>
          <p14:tracePt t="156411" x="8343900" y="3609975"/>
          <p14:tracePt t="156423" x="8494713" y="3648075"/>
          <p14:tracePt t="156434" x="8582025" y="3660775"/>
          <p14:tracePt t="156445" x="8682038" y="3684588"/>
          <p14:tracePt t="156456" x="8731250" y="3697288"/>
          <p14:tracePt t="156467" x="8782050" y="3709988"/>
          <p14:tracePt t="156479" x="8818563" y="3709988"/>
          <p14:tracePt t="156490" x="8843963" y="3709988"/>
          <p14:tracePt t="156501" x="8869363" y="3709988"/>
          <p14:tracePt t="156512" x="8894763" y="3697288"/>
          <p14:tracePt t="156523" x="8931275" y="3684588"/>
          <p14:tracePt t="156535" x="8969375" y="3684588"/>
          <p14:tracePt t="156546" x="8994775" y="3671888"/>
          <p14:tracePt t="156558" x="9043988" y="3660775"/>
          <p14:tracePt t="156568" x="9094788" y="3648075"/>
          <p14:tracePt t="156580" x="9144000" y="3648075"/>
          <p14:tracePt t="156596" x="9193213" y="3635375"/>
          <p14:tracePt t="156602" x="9231313" y="3635375"/>
          <p14:tracePt t="156613" x="9256713" y="3635375"/>
          <p14:tracePt t="156625" x="9269413" y="3622675"/>
          <p14:tracePt t="156636" x="9282113" y="3622675"/>
          <p14:tracePt t="156658" x="9293225" y="3609975"/>
          <p14:tracePt t="156669" x="9305925" y="3597275"/>
          <p14:tracePt t="156670" x="9318625" y="3584575"/>
          <p14:tracePt t="156681" x="9331325" y="3571875"/>
          <p14:tracePt t="156693" x="9331325" y="3560763"/>
          <p14:tracePt t="156704" x="9344025" y="3548063"/>
          <p14:tracePt t="156716" x="9344025" y="3535363"/>
          <p14:tracePt t="156726" x="9344025" y="3522663"/>
          <p14:tracePt t="156737" x="9344025" y="3497263"/>
          <p14:tracePt t="156749" x="9344025" y="3484563"/>
          <p14:tracePt t="156760" x="9344025" y="3460750"/>
          <p14:tracePt t="156771" x="9331325" y="3448050"/>
          <p14:tracePt t="156783" x="9318625" y="3422650"/>
          <p14:tracePt t="156795" x="9282113" y="3397250"/>
          <p14:tracePt t="156805" x="9231313" y="3373438"/>
          <p14:tracePt t="156816" x="9182100" y="3348038"/>
          <p14:tracePt t="156827" x="9144000" y="3322638"/>
          <p14:tracePt t="156839" x="9105900" y="3297238"/>
          <p14:tracePt t="156850" x="9069388" y="3273425"/>
          <p14:tracePt t="156861" x="9031288" y="3260725"/>
          <p14:tracePt t="156884" x="8982075" y="3248025"/>
          <p14:tracePt t="156897" x="8918575" y="3222625"/>
          <p14:tracePt t="156906" x="8856663" y="3209925"/>
          <p14:tracePt t="156908" x="8743950" y="3197225"/>
          <p14:tracePt t="156917" x="8669338" y="3186113"/>
          <p14:tracePt t="156929" x="8569325" y="3186113"/>
          <p14:tracePt t="156940" x="8494713" y="3173413"/>
          <p14:tracePt t="156951" x="8407400" y="3173413"/>
          <p14:tracePt t="156962" x="8369300" y="3173413"/>
          <p14:tracePt t="156974" x="8320088" y="3186113"/>
          <p14:tracePt t="156985" x="8281988" y="3186113"/>
          <p14:tracePt t="156996" x="8269288" y="3186113"/>
          <p14:tracePt t="157018" x="8256588" y="3186113"/>
          <p14:tracePt t="157052" x="8256588" y="3197225"/>
          <p14:tracePt t="158042" x="8256588" y="3209925"/>
          <p14:tracePt t="158054" x="8256588" y="3235325"/>
          <p14:tracePt t="158065" x="8256588" y="3248025"/>
          <p14:tracePt t="158076" x="8256588" y="3273425"/>
          <p14:tracePt t="158087" x="8256588" y="3286125"/>
          <p14:tracePt t="158100" x="8256588" y="3309938"/>
          <p14:tracePt t="158110" x="8256588" y="3322638"/>
          <p14:tracePt t="158121" x="8256588" y="3335338"/>
          <p14:tracePt t="158133" x="8256588" y="3360738"/>
          <p14:tracePt t="158144" x="8256588" y="3373438"/>
          <p14:tracePt t="158166" x="8256588" y="3384550"/>
          <p14:tracePt t="158177" x="8256588" y="3397250"/>
          <p14:tracePt t="158189" x="8256588" y="3409950"/>
          <p14:tracePt t="158200" x="8256588" y="3435350"/>
          <p14:tracePt t="158211" x="8256588" y="3473450"/>
          <p14:tracePt t="158222" x="8256588" y="3497263"/>
          <p14:tracePt t="158234" x="8269288" y="3535363"/>
          <p14:tracePt t="158245" x="8269288" y="3571875"/>
          <p14:tracePt t="158267" x="8269288" y="3584575"/>
          <p14:tracePt t="158279" x="8281988" y="3584575"/>
          <p14:tracePt t="158290" x="8281988" y="3571875"/>
          <p14:tracePt t="158301" x="8332788" y="3571875"/>
          <p14:tracePt t="158312" x="8443913" y="3560763"/>
          <p14:tracePt t="158324" x="8620125" y="3497263"/>
          <p14:tracePt t="158335" x="8807450" y="3409950"/>
          <p14:tracePt t="158346" x="9118600" y="3248025"/>
          <p14:tracePt t="158357" x="9505950" y="3022600"/>
          <p14:tracePt t="158369" x="9780588" y="2835275"/>
          <p14:tracePt t="158380" x="10155238" y="2535238"/>
          <p14:tracePt t="158391" x="10529888" y="2173288"/>
          <p14:tracePt t="158402" x="10755313" y="1885950"/>
          <p14:tracePt t="158414" x="10980738" y="1524000"/>
          <p14:tracePt t="158425" x="11104563" y="1274763"/>
          <p14:tracePt t="158436" x="11155363" y="1174750"/>
          <p14:tracePt t="158447" x="11180763" y="1087438"/>
          <p14:tracePt t="158459" x="11191875" y="1023938"/>
          <p14:tracePt t="158470" x="11204575" y="987425"/>
          <p14:tracePt t="158481" x="11204575" y="949325"/>
          <p14:tracePt t="158492" x="11204575" y="911225"/>
          <p14:tracePt t="158504" x="11217275" y="887413"/>
          <p14:tracePt t="158515" x="11229975" y="849313"/>
          <p14:tracePt t="158526" x="11242675" y="800100"/>
          <p14:tracePt t="158537" x="11255375" y="774700"/>
          <p14:tracePt t="158549" x="11268075" y="736600"/>
          <p14:tracePt t="158560" x="11280775" y="712788"/>
          <p14:tracePt t="158571" x="11280775" y="687388"/>
          <p14:tracePt t="158583" x="11304588" y="661988"/>
          <p14:tracePt t="158594" x="11317288" y="636588"/>
          <p14:tracePt t="158605" x="11342688" y="600075"/>
          <p14:tracePt t="158616" x="11391900" y="523875"/>
          <p14:tracePt t="158627" x="11479213" y="400050"/>
          <p14:tracePt t="158639" x="11579225" y="287338"/>
          <p14:tracePt t="158650" x="11766550" y="873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Google Forms</a:t>
            </a:r>
          </a:p>
        </p:txBody>
      </p:sp>
      <p:pic>
        <p:nvPicPr>
          <p:cNvPr id="4" name="Picture 3">
            <a:extLst>
              <a:ext uri="{FF2B5EF4-FFF2-40B4-BE49-F238E27FC236}">
                <a16:creationId xmlns:a16="http://schemas.microsoft.com/office/drawing/2014/main" id="{21B0E74F-0AEA-114C-BB15-DFE1FBF7C397}"/>
              </a:ext>
            </a:extLst>
          </p:cNvPr>
          <p:cNvPicPr>
            <a:picLocks noChangeAspect="1"/>
          </p:cNvPicPr>
          <p:nvPr/>
        </p:nvPicPr>
        <p:blipFill>
          <a:blip r:embed="rId6"/>
          <a:stretch>
            <a:fillRect/>
          </a:stretch>
        </p:blipFill>
        <p:spPr>
          <a:xfrm>
            <a:off x="3098800" y="104992"/>
            <a:ext cx="5608985" cy="6270915"/>
          </a:xfrm>
          <a:prstGeom prst="rect">
            <a:avLst/>
          </a:prstGeom>
        </p:spPr>
      </p:pic>
      <p:pic>
        <p:nvPicPr>
          <p:cNvPr id="3" name="Audio 2">
            <a:hlinkClick r:id="" action="ppaction://media"/>
            <a:extLst>
              <a:ext uri="{FF2B5EF4-FFF2-40B4-BE49-F238E27FC236}">
                <a16:creationId xmlns:a16="http://schemas.microsoft.com/office/drawing/2014/main" id="{D54BF244-BB50-6F4F-AC70-610283272C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33974781"/>
      </p:ext>
    </p:extLst>
  </p:cSld>
  <p:clrMapOvr>
    <a:masterClrMapping/>
  </p:clrMapOvr>
  <mc:AlternateContent xmlns:mc="http://schemas.openxmlformats.org/markup-compatibility/2006" xmlns:p14="http://schemas.microsoft.com/office/powerpoint/2010/main">
    <mc:Choice Requires="p14">
      <p:transition spd="slow" p14:dur="2000" advTm="40457"/>
    </mc:Choice>
    <mc:Fallback xmlns="">
      <p:transition spd="slow" advTm="40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800" x="5184775" y="100013"/>
          <p14:tracePt t="7811" x="4933950" y="200025"/>
          <p14:tracePt t="7822" x="4610100" y="336550"/>
          <p14:tracePt t="7833" x="4446588" y="412750"/>
          <p14:tracePt t="7844" x="4271963" y="500063"/>
          <p14:tracePt t="7855" x="4197350" y="549275"/>
          <p14:tracePt t="7867" x="4135438" y="600075"/>
          <p14:tracePt t="7878" x="4084638" y="649288"/>
          <p14:tracePt t="7889" x="4048125" y="674688"/>
          <p14:tracePt t="7901" x="3971925" y="736600"/>
          <p14:tracePt t="7912" x="3922713" y="787400"/>
          <p14:tracePt t="7923" x="3859213" y="836613"/>
          <p14:tracePt t="7934" x="3810000" y="874713"/>
          <p14:tracePt t="7945" x="3760788" y="900113"/>
          <p14:tracePt t="7957" x="3748088" y="911225"/>
          <p14:tracePt t="7968" x="3735388" y="923925"/>
          <p14:tracePt t="7979" x="3735388" y="949325"/>
          <p14:tracePt t="7990" x="3722688" y="1000125"/>
          <p14:tracePt t="8002" x="3709988" y="1087438"/>
          <p14:tracePt t="8013" x="3709988" y="1149350"/>
          <p14:tracePt t="8024" x="3709988" y="1236663"/>
          <p14:tracePt t="8035" x="3709988" y="1285875"/>
          <p14:tracePt t="8047" x="3709988" y="1323975"/>
          <p14:tracePt t="8058" x="3709988" y="1349375"/>
          <p14:tracePt t="8069" x="3684588" y="1423988"/>
          <p14:tracePt t="8080" x="3660775" y="1511300"/>
          <p14:tracePt t="8092" x="3635375" y="1562100"/>
          <p14:tracePt t="8103" x="3609975" y="1611313"/>
          <p14:tracePt t="8114" x="3597275" y="1636713"/>
          <p14:tracePt t="8137" x="3584575" y="1649413"/>
          <p14:tracePt t="8193" x="3584575" y="1662113"/>
          <p14:tracePt t="8205" x="3571875" y="1673225"/>
          <p14:tracePt t="8215" x="3571875" y="1698625"/>
          <p14:tracePt t="8227" x="3571875" y="1711325"/>
          <p14:tracePt t="8239" x="3571875" y="1724025"/>
          <p14:tracePt t="8249" x="3571875" y="1749425"/>
          <p14:tracePt t="8260" x="3597275" y="1773238"/>
          <p14:tracePt t="8272" x="3635375" y="1798638"/>
          <p14:tracePt t="8283" x="3697288" y="1849438"/>
          <p14:tracePt t="8294" x="3748088" y="1873250"/>
          <p14:tracePt t="8306" x="3784600" y="1885950"/>
          <p14:tracePt t="8317" x="3822700" y="1898650"/>
          <p14:tracePt t="8328" x="3848100" y="1898650"/>
          <p14:tracePt t="8339" x="3871913" y="1898650"/>
          <p14:tracePt t="8362" x="3871913" y="1885950"/>
          <p14:tracePt t="8384" x="3871913" y="1873250"/>
          <p14:tracePt t="8395" x="3871913" y="1849438"/>
          <p14:tracePt t="8407" x="3884613" y="1824038"/>
          <p14:tracePt t="8418" x="3884613" y="1798638"/>
          <p14:tracePt t="8429" x="3897313" y="1773238"/>
          <p14:tracePt t="8440" x="3897313" y="1736725"/>
          <p14:tracePt t="8452" x="3910013" y="1724025"/>
          <p14:tracePt t="8463" x="3910013" y="1685925"/>
          <p14:tracePt t="8474" x="3910013" y="1673225"/>
          <p14:tracePt t="8485" x="3910013" y="1636713"/>
          <p14:tracePt t="8497" x="3910013" y="1624013"/>
          <p14:tracePt t="8508" x="3910013" y="1585913"/>
          <p14:tracePt t="8519" x="3910013" y="1573213"/>
          <p14:tracePt t="8530" x="3897313" y="1562100"/>
          <p14:tracePt t="8542" x="3884613" y="1549400"/>
          <p14:tracePt t="8553" x="3871913" y="1536700"/>
          <p14:tracePt t="8564" x="3848100" y="1524000"/>
          <p14:tracePt t="8575" x="3822700" y="1511300"/>
          <p14:tracePt t="8587" x="3797300" y="1498600"/>
          <p14:tracePt t="8598" x="3771900" y="1474788"/>
          <p14:tracePt t="8609" x="3760788" y="1474788"/>
          <p14:tracePt t="8688" x="3748088" y="1474788"/>
          <p14:tracePt t="8699" x="3760788" y="1462088"/>
          <p14:tracePt t="8711" x="3748088" y="1462088"/>
          <p14:tracePt t="8722" x="3722688" y="1474788"/>
          <p14:tracePt t="8733" x="3709988" y="1474788"/>
          <p14:tracePt t="8744" x="3697288" y="1485900"/>
          <p14:tracePt t="8755" x="3684588" y="1498600"/>
          <p14:tracePt t="8767" x="3671888" y="1511300"/>
          <p14:tracePt t="8778" x="3648075" y="1524000"/>
          <p14:tracePt t="8789" x="3622675" y="1536700"/>
          <p14:tracePt t="8800" x="3609975" y="1536700"/>
          <p14:tracePt t="8812" x="3584575" y="1549400"/>
          <p14:tracePt t="8823" x="3571875" y="1562100"/>
          <p14:tracePt t="8834" x="3560763" y="1573213"/>
          <p14:tracePt t="8845" x="3548063" y="1585913"/>
          <p14:tracePt t="8857" x="3535363" y="1598613"/>
          <p14:tracePt t="8868" x="3535363" y="1611313"/>
          <p14:tracePt t="8879" x="3522663" y="1611313"/>
          <p14:tracePt t="8890" x="3522663" y="1624013"/>
          <p14:tracePt t="8902" x="3522663" y="1636713"/>
          <p14:tracePt t="8913" x="3509963" y="1649413"/>
          <p14:tracePt t="8924" x="3509963" y="1662113"/>
          <p14:tracePt t="8935" x="3509963" y="1673225"/>
          <p14:tracePt t="8958" x="3509963" y="1685925"/>
          <p14:tracePt t="8969" x="3497263" y="1698625"/>
          <p14:tracePt t="8980" x="3497263" y="1711325"/>
          <p14:tracePt t="8992" x="3497263" y="1724025"/>
          <p14:tracePt t="9003" x="3497263" y="1736725"/>
          <p14:tracePt t="9025" x="3497263" y="1749425"/>
          <p14:tracePt t="9037" x="3497263" y="1773238"/>
          <p14:tracePt t="9048" x="3497263" y="1785938"/>
          <p14:tracePt t="9070" x="3509963" y="1798638"/>
          <p14:tracePt t="9072" x="3522663" y="1824038"/>
          <p14:tracePt t="9082" x="3535363" y="1849438"/>
          <p14:tracePt t="9093" x="3535363" y="1873250"/>
          <p14:tracePt t="9105" x="3548063" y="1898650"/>
          <p14:tracePt t="9115" x="3560763" y="1911350"/>
          <p14:tracePt t="9127" x="3571875" y="1936750"/>
          <p14:tracePt t="9139" x="3571875" y="1949450"/>
          <p14:tracePt t="9172" x="3584575" y="1949450"/>
          <p14:tracePt t="9183" x="3584575" y="1960563"/>
          <p14:tracePt t="9194" x="3597275" y="1960563"/>
          <p14:tracePt t="9217" x="3609975" y="1960563"/>
          <p14:tracePt t="9228" x="3622675" y="1960563"/>
          <p14:tracePt t="9239" x="3660775" y="1960563"/>
          <p14:tracePt t="9250" x="3697288" y="1949450"/>
          <p14:tracePt t="9262" x="3735388" y="1936750"/>
          <p14:tracePt t="9273" x="3760788" y="1936750"/>
          <p14:tracePt t="9284" x="3771900" y="1924050"/>
          <p14:tracePt t="9295" x="3784600" y="1911350"/>
          <p14:tracePt t="9307" x="3797300" y="1898650"/>
          <p14:tracePt t="9318" x="3810000" y="1873250"/>
          <p14:tracePt t="9329" x="3822700" y="1860550"/>
          <p14:tracePt t="9340" x="3835400" y="1849438"/>
          <p14:tracePt t="9352" x="3835400" y="1824038"/>
          <p14:tracePt t="9363" x="3848100" y="1798638"/>
          <p14:tracePt t="9374" x="3848100" y="1773238"/>
          <p14:tracePt t="9385" x="3848100" y="1749425"/>
          <p14:tracePt t="9397" x="3848100" y="1724025"/>
          <p14:tracePt t="9408" x="3848100" y="1711325"/>
          <p14:tracePt t="9419" x="3848100" y="1685925"/>
          <p14:tracePt t="9430" x="3848100" y="1662113"/>
          <p14:tracePt t="9442" x="3848100" y="1649413"/>
          <p14:tracePt t="9453" x="3835400" y="1624013"/>
          <p14:tracePt t="9464" x="3822700" y="1611313"/>
          <p14:tracePt t="9475" x="3810000" y="1598613"/>
          <p14:tracePt t="9487" x="3797300" y="1573213"/>
          <p14:tracePt t="9498" x="3784600" y="1549400"/>
          <p14:tracePt t="9509" x="3771900" y="1536700"/>
          <p14:tracePt t="9520" x="3748088" y="1498600"/>
          <p14:tracePt t="9532" x="3722688" y="1474788"/>
          <p14:tracePt t="9543" x="3697288" y="1462088"/>
          <p14:tracePt t="9554" x="3660775" y="1436688"/>
          <p14:tracePt t="9565" x="3622675" y="1411288"/>
          <p14:tracePt t="9577" x="3597275" y="1385888"/>
          <p14:tracePt t="9589" x="3548063" y="1362075"/>
          <p14:tracePt t="9599" x="3509963" y="1349375"/>
          <p14:tracePt t="9610" x="3484563" y="1336675"/>
          <p14:tracePt t="9622" x="3460750" y="1323975"/>
          <p14:tracePt t="9633" x="3422650" y="1323975"/>
          <p14:tracePt t="9644" x="3384550" y="1323975"/>
          <p14:tracePt t="9656" x="3348038" y="1323975"/>
          <p14:tracePt t="9667" x="3297238" y="1323975"/>
          <p14:tracePt t="9678" x="3286125" y="1323975"/>
          <p14:tracePt t="9701" x="3273425" y="1323975"/>
          <p14:tracePt t="9712" x="3260725" y="1323975"/>
          <p14:tracePt t="9723" x="3248025" y="1323975"/>
          <p14:tracePt t="9757" x="3235325" y="1323975"/>
          <p14:tracePt t="9768" x="3222625" y="1323975"/>
          <p14:tracePt t="9779" x="3209925" y="1323975"/>
          <p14:tracePt t="9790" x="3197225" y="1323975"/>
          <p14:tracePt t="9802" x="3186113" y="1336675"/>
          <p14:tracePt t="9813" x="3173413" y="1336675"/>
          <p14:tracePt t="9824" x="3160713" y="1349375"/>
          <p14:tracePt t="9835" x="3148013" y="1349375"/>
          <p14:tracePt t="9847" x="3135313" y="1362075"/>
          <p14:tracePt t="9858" x="3135313" y="1374775"/>
          <p14:tracePt t="9869" x="3122613" y="1398588"/>
          <p14:tracePt t="9880" x="3122613" y="1411288"/>
          <p14:tracePt t="9891" x="3109913" y="1423988"/>
          <p14:tracePt t="9903" x="3109913" y="1449388"/>
          <p14:tracePt t="9914" x="3109913" y="1462088"/>
          <p14:tracePt t="9925" x="3109913" y="1485900"/>
          <p14:tracePt t="9937" x="3109913" y="1511300"/>
          <p14:tracePt t="9948" x="3109913" y="1524000"/>
          <p14:tracePt t="9959" x="3109913" y="1549400"/>
          <p14:tracePt t="9970" x="3109913" y="1573213"/>
          <p14:tracePt t="9982" x="3109913" y="1585913"/>
          <p14:tracePt t="9993" x="3122613" y="1598613"/>
          <p14:tracePt t="10004" x="3135313" y="1624013"/>
          <p14:tracePt t="10015" x="3148013" y="1649413"/>
          <p14:tracePt t="10027" x="3160713" y="1649413"/>
          <p14:tracePt t="10039" x="3173413" y="1662113"/>
          <p14:tracePt t="10072" x="3173413" y="1673225"/>
          <p14:tracePt t="10117" x="3186113" y="1673225"/>
          <p14:tracePt t="10139" x="3197225" y="1673225"/>
          <p14:tracePt t="10150" x="3222625" y="1673225"/>
          <p14:tracePt t="10162" x="3248025" y="1673225"/>
          <p14:tracePt t="10173" x="3297238" y="1673225"/>
          <p14:tracePt t="10184" x="3335338" y="1662113"/>
          <p14:tracePt t="10195" x="3384550" y="1662113"/>
          <p14:tracePt t="10207" x="3422650" y="1649413"/>
          <p14:tracePt t="10218" x="3460750" y="1636713"/>
          <p14:tracePt t="10229" x="3484563" y="1624013"/>
          <p14:tracePt t="10240" x="3497263" y="1611313"/>
          <p14:tracePt t="10252" x="3509963" y="1598613"/>
          <p14:tracePt t="10263" x="3535363" y="1573213"/>
          <p14:tracePt t="10274" x="3548063" y="1549400"/>
          <p14:tracePt t="10285" x="3571875" y="1511300"/>
          <p14:tracePt t="10297" x="3584575" y="1485900"/>
          <p14:tracePt t="10308" x="3597275" y="1462088"/>
          <p14:tracePt t="10319" x="3609975" y="1436688"/>
          <p14:tracePt t="10330" x="3622675" y="1423988"/>
          <p14:tracePt t="10341" x="3622675" y="1398588"/>
          <p14:tracePt t="10353" x="3622675" y="1374775"/>
          <p14:tracePt t="10364" x="3622675" y="1349375"/>
          <p14:tracePt t="10375" x="3622675" y="1323975"/>
          <p14:tracePt t="10387" x="3622675" y="1311275"/>
          <p14:tracePt t="10398" x="3609975" y="1285875"/>
          <p14:tracePt t="10409" x="3597275" y="1262063"/>
          <p14:tracePt t="10421" x="3571875" y="1236663"/>
          <p14:tracePt t="10432" x="3548063" y="1223963"/>
          <p14:tracePt t="10443" x="3497263" y="1198563"/>
          <p14:tracePt t="10454" x="3448050" y="1162050"/>
          <p14:tracePt t="10465" x="3409950" y="1149350"/>
          <p14:tracePt t="10477" x="3373438" y="1123950"/>
          <p14:tracePt t="10489" x="3322638" y="1098550"/>
          <p14:tracePt t="10499" x="3286125" y="1087438"/>
          <p14:tracePt t="10510" x="3248025" y="1074738"/>
          <p14:tracePt t="10523" x="3235325" y="1062038"/>
          <p14:tracePt t="10533" x="3222625" y="1062038"/>
          <p14:tracePt t="10544" x="3209925" y="1062038"/>
          <p14:tracePt t="10556" x="3197225" y="1062038"/>
          <p14:tracePt t="10567" x="3186113" y="1062038"/>
          <p14:tracePt t="10578" x="3173413" y="1062038"/>
          <p14:tracePt t="10590" x="3160713" y="1062038"/>
          <p14:tracePt t="10600" x="3148013" y="1062038"/>
          <p14:tracePt t="10612" x="3135313" y="1074738"/>
          <p14:tracePt t="10623" x="3122613" y="1074738"/>
          <p14:tracePt t="10634" x="3109913" y="1087438"/>
          <p14:tracePt t="10645" x="3097213" y="1087438"/>
          <p14:tracePt t="10657" x="3086100" y="1098550"/>
          <p14:tracePt t="10668" x="3073400" y="1098550"/>
          <p14:tracePt t="10679" x="3060700" y="1111250"/>
          <p14:tracePt t="10690" x="3048000" y="1111250"/>
          <p14:tracePt t="10701" x="3048000" y="1123950"/>
          <p14:tracePt t="10713" x="3035300" y="1123950"/>
          <p14:tracePt t="10724" x="3022600" y="1136650"/>
          <p14:tracePt t="10746" x="3009900" y="1149350"/>
          <p14:tracePt t="10758" x="2998788" y="1162050"/>
          <p14:tracePt t="10769" x="2998788" y="1174750"/>
          <p14:tracePt t="10780" x="2986088" y="1187450"/>
          <p14:tracePt t="10792" x="2973388" y="1198563"/>
          <p14:tracePt t="10803" x="2973388" y="1223963"/>
          <p14:tracePt t="10814" x="2960688" y="1249363"/>
          <p14:tracePt t="10825" x="2960688" y="1274763"/>
          <p14:tracePt t="10837" x="2960688" y="1298575"/>
          <p14:tracePt t="10848" x="2960688" y="1311275"/>
          <p14:tracePt t="10859" x="2960688" y="1323975"/>
          <p14:tracePt t="10870" x="2973388" y="1349375"/>
          <p14:tracePt t="10881" x="2973388" y="1362075"/>
          <p14:tracePt t="10893" x="2986088" y="1374775"/>
          <p14:tracePt t="10904" x="3009900" y="1385888"/>
          <p14:tracePt t="10915" x="3009900" y="1398588"/>
          <p14:tracePt t="10927" x="3035300" y="1411288"/>
          <p14:tracePt t="10938" x="3048000" y="1423988"/>
          <p14:tracePt t="10971" x="3048000" y="1436688"/>
          <p14:tracePt t="10983" x="3073400" y="1449388"/>
          <p14:tracePt t="10994" x="3122613" y="1474788"/>
          <p14:tracePt t="11006" x="3148013" y="1485900"/>
          <p14:tracePt t="11017" x="3197225" y="1498600"/>
          <p14:tracePt t="11028" x="3235325" y="1498600"/>
          <p14:tracePt t="11040" x="3273425" y="1511300"/>
          <p14:tracePt t="11050" x="3309938" y="1511300"/>
          <p14:tracePt t="11061" x="3360738" y="1511300"/>
          <p14:tracePt t="11073" x="3384550" y="1511300"/>
          <p14:tracePt t="11084" x="3409950" y="1511300"/>
          <p14:tracePt t="11095" x="3435350" y="1511300"/>
          <p14:tracePt t="11107" x="3448050" y="1498600"/>
          <p14:tracePt t="11118" x="3460750" y="1485900"/>
          <p14:tracePt t="11129" x="3473450" y="1462088"/>
          <p14:tracePt t="11140" x="3484563" y="1436688"/>
          <p14:tracePt t="11152" x="3497263" y="1411288"/>
          <p14:tracePt t="11163" x="3522663" y="1374775"/>
          <p14:tracePt t="11174" x="3535363" y="1349375"/>
          <p14:tracePt t="11185" x="3535363" y="1336675"/>
          <p14:tracePt t="11196" x="3548063" y="1311275"/>
          <p14:tracePt t="11207" x="3560763" y="1285875"/>
          <p14:tracePt t="11219" x="3560763" y="1274763"/>
          <p14:tracePt t="11230" x="3560763" y="1249363"/>
          <p14:tracePt t="11241" x="3560763" y="1236663"/>
          <p14:tracePt t="11253" x="3560763" y="1223963"/>
          <p14:tracePt t="11264" x="3548063" y="1211263"/>
          <p14:tracePt t="11275" x="3522663" y="1198563"/>
          <p14:tracePt t="11286" x="3497263" y="1174750"/>
          <p14:tracePt t="11298" x="3460750" y="1162050"/>
          <p14:tracePt t="11309" x="3422650" y="1136650"/>
          <p14:tracePt t="11320" x="3397250" y="1136650"/>
          <p14:tracePt t="11332" x="3360738" y="1123950"/>
          <p14:tracePt t="11343" x="3335338" y="1111250"/>
          <p14:tracePt t="11354" x="3322638" y="1111250"/>
          <p14:tracePt t="11365" x="3309938" y="1111250"/>
          <p14:tracePt t="11377" x="3297238" y="1111250"/>
          <p14:tracePt t="11399" x="3286125" y="1111250"/>
          <p14:tracePt t="11410" x="3273425" y="1111250"/>
          <p14:tracePt t="11423" x="3260725" y="1111250"/>
          <p14:tracePt t="11433" x="3248025" y="1111250"/>
          <p14:tracePt t="11444" x="3235325" y="1111250"/>
          <p14:tracePt t="11456" x="3222625" y="1123950"/>
          <p14:tracePt t="11467" x="3197225" y="1123950"/>
          <p14:tracePt t="11478" x="3186113" y="1123950"/>
          <p14:tracePt t="11501" x="3173413" y="1123950"/>
          <p14:tracePt t="11523" x="3160713" y="1123950"/>
          <p14:tracePt t="11534" x="3160713" y="1136650"/>
          <p14:tracePt t="11545" x="3148013" y="1136650"/>
          <p14:tracePt t="11557" x="3135313" y="1136650"/>
          <p14:tracePt t="11568" x="3135313" y="1149350"/>
          <p14:tracePt t="11579" x="3122613" y="1149350"/>
          <p14:tracePt t="11602" x="3122613" y="1162050"/>
          <p14:tracePt t="11624" x="3122613" y="1174750"/>
          <p14:tracePt t="11658" x="3122613" y="1187450"/>
          <p14:tracePt t="11669" x="3122613" y="1198563"/>
          <p14:tracePt t="11680" x="3109913" y="1211263"/>
          <p14:tracePt t="11692" x="3109913" y="1223963"/>
          <p14:tracePt t="11714" x="3109913" y="1236663"/>
          <p14:tracePt t="11736" x="3109913" y="1249363"/>
          <p14:tracePt t="19735" x="3109913" y="1262063"/>
          <p14:tracePt t="19746" x="3109913" y="1274763"/>
          <p14:tracePt t="19758" x="3109913" y="1298575"/>
          <p14:tracePt t="19769" x="3109913" y="1311275"/>
          <p14:tracePt t="19780" x="3109913" y="1336675"/>
          <p14:tracePt t="19791" x="3109913" y="1349375"/>
          <p14:tracePt t="19803" x="3109913" y="1374775"/>
          <p14:tracePt t="19814" x="3097213" y="1411288"/>
          <p14:tracePt t="19825" x="3097213" y="1462088"/>
          <p14:tracePt t="19837" x="3097213" y="1511300"/>
          <p14:tracePt t="19847" x="3097213" y="1585913"/>
          <p14:tracePt t="19859" x="3109913" y="1662113"/>
          <p14:tracePt t="19870" x="3122613" y="1724025"/>
          <p14:tracePt t="19881" x="3135313" y="1762125"/>
          <p14:tracePt t="19893" x="3148013" y="1798638"/>
          <p14:tracePt t="19904" x="3160713" y="1836738"/>
          <p14:tracePt t="19915" x="3173413" y="1860550"/>
          <p14:tracePt t="19926" x="3173413" y="1924050"/>
          <p14:tracePt t="19938" x="3173413" y="1998663"/>
          <p14:tracePt t="19949" x="3173413" y="2060575"/>
          <p14:tracePt t="19960" x="3186113" y="2136775"/>
          <p14:tracePt t="19972" x="3197225" y="2198688"/>
          <p14:tracePt t="19983" x="3197225" y="2236788"/>
          <p14:tracePt t="19994" x="3197225" y="2247900"/>
          <p14:tracePt t="20005" x="3209925" y="2260600"/>
          <p14:tracePt t="20028" x="3197225" y="2273300"/>
          <p14:tracePt t="20039" x="3197225" y="2298700"/>
          <p14:tracePt t="20050" x="3186113" y="2324100"/>
          <p14:tracePt t="20062" x="3160713" y="2386013"/>
          <p14:tracePt t="20073" x="3148013" y="2447925"/>
          <p14:tracePt t="20084" x="3135313" y="2486025"/>
          <p14:tracePt t="20096" x="3122613" y="2547938"/>
          <p14:tracePt t="20106" x="3097213" y="2611438"/>
          <p14:tracePt t="20117" x="3086100" y="2647950"/>
          <p14:tracePt t="20130" x="3073400" y="2686050"/>
          <p14:tracePt t="20140" x="3060700" y="2711450"/>
          <p14:tracePt t="20151" x="3060700" y="2722563"/>
          <p14:tracePt t="20163" x="3060700" y="2735263"/>
          <p14:tracePt t="20174" x="3048000" y="2760663"/>
          <p14:tracePt t="20186" x="3048000" y="2786063"/>
          <p14:tracePt t="20197" x="3035300" y="2809875"/>
          <p14:tracePt t="20208" x="3022600" y="2835275"/>
          <p14:tracePt t="20219" x="3022600" y="2860675"/>
          <p14:tracePt t="20242" x="3022600" y="2873375"/>
          <p14:tracePt t="20243" x="3022600" y="2886075"/>
          <p14:tracePt t="20264" x="3022600" y="2898775"/>
          <p14:tracePt t="20275" x="3022600" y="2909888"/>
          <p14:tracePt t="20298" x="3035300" y="2922588"/>
          <p14:tracePt t="20309" x="3035300" y="2935288"/>
          <p14:tracePt t="20320" x="3048000" y="2935288"/>
          <p14:tracePt t="20343" x="3060700" y="2935288"/>
          <p14:tracePt t="20421" x="3060700" y="2947988"/>
          <p14:tracePt t="20455" x="3060700" y="2922588"/>
          <p14:tracePt t="20590" x="3048000" y="2922588"/>
          <p14:tracePt t="20624" x="3060700" y="2935288"/>
          <p14:tracePt t="20635" x="3160713" y="2935288"/>
          <p14:tracePt t="20647" x="3248025" y="2909888"/>
          <p14:tracePt t="20658" x="3373438" y="2809875"/>
          <p14:tracePt t="20669" x="3473450" y="2673350"/>
          <p14:tracePt t="20680" x="3709988" y="2311400"/>
          <p14:tracePt t="20691" x="3948113" y="1911350"/>
          <p14:tracePt t="20703" x="4035425" y="1698625"/>
          <p14:tracePt t="20714" x="4084638" y="1474788"/>
          <p14:tracePt t="20725" x="4110038" y="1398588"/>
          <p14:tracePt t="20736" x="4122738" y="1311275"/>
          <p14:tracePt t="20748" x="4135438" y="1262063"/>
          <p14:tracePt t="20759" x="4146550" y="1198563"/>
          <p14:tracePt t="20770" x="4159250" y="1149350"/>
          <p14:tracePt t="20781" x="4184650" y="1098550"/>
          <p14:tracePt t="20793" x="4184650" y="1062038"/>
          <p14:tracePt t="20804" x="4184650" y="1023938"/>
          <p14:tracePt t="20815" x="4184650" y="1011238"/>
          <p14:tracePt t="20826" x="4184650" y="1000125"/>
          <p14:tracePt t="20928" x="4184650" y="1011238"/>
          <p14:tracePt t="20939" x="4171950" y="1011238"/>
          <p14:tracePt t="20995" x="4159250" y="1011238"/>
          <p14:tracePt t="21006" x="4146550" y="1011238"/>
          <p14:tracePt t="21017" x="4122738" y="1011238"/>
          <p14:tracePt t="21029" x="4097338" y="1011238"/>
          <p14:tracePt t="21040" x="4048125" y="1023938"/>
          <p14:tracePt t="21051" x="3997325" y="1049338"/>
          <p14:tracePt t="21063" x="3948113" y="1087438"/>
          <p14:tracePt t="21074" x="3859213" y="1174750"/>
          <p14:tracePt t="21085" x="3771900" y="1323975"/>
          <p14:tracePt t="21097" x="3684588" y="1474788"/>
          <p14:tracePt t="21119" x="3571875" y="1749425"/>
          <p14:tracePt t="21121" x="3460750" y="2036763"/>
          <p14:tracePt t="21130" x="3397250" y="2224088"/>
          <p14:tracePt t="21141" x="3335338" y="2435225"/>
          <p14:tracePt t="21153" x="3297238" y="2573338"/>
          <p14:tracePt t="21164" x="3273425" y="2660650"/>
          <p14:tracePt t="21175" x="3235325" y="2786063"/>
          <p14:tracePt t="21186" x="3197225" y="2922588"/>
          <p14:tracePt t="21197" x="3173413" y="3022600"/>
          <p14:tracePt t="21209" x="3122613" y="3197225"/>
          <p14:tracePt t="21221" x="3086100" y="3373438"/>
          <p14:tracePt t="21231" x="3086100" y="3484563"/>
          <p14:tracePt t="21242" x="3073400" y="3597275"/>
          <p14:tracePt t="21254" x="3073400" y="3660775"/>
          <p14:tracePt t="21265" x="3086100" y="3697288"/>
          <p14:tracePt t="21276" x="3086100" y="3748088"/>
          <p14:tracePt t="21287" x="3086100" y="3797300"/>
          <p14:tracePt t="21299" x="3086100" y="3848100"/>
          <p14:tracePt t="21310" x="3073400" y="3935413"/>
          <p14:tracePt t="21321" x="3073400" y="4010025"/>
          <p14:tracePt t="21333" x="3073400" y="4059238"/>
          <p14:tracePt t="21344" x="3086100" y="4097338"/>
          <p14:tracePt t="21355" x="3086100" y="4135438"/>
          <p14:tracePt t="21366" x="3109913" y="4184650"/>
          <p14:tracePt t="21378" x="3109913" y="4210050"/>
          <p14:tracePt t="21389" x="3135313" y="4246563"/>
          <p14:tracePt t="21400" x="3135313" y="4259263"/>
          <p14:tracePt t="21411" x="3148013" y="4297363"/>
          <p14:tracePt t="21423" x="3148013" y="4333875"/>
          <p14:tracePt t="21434" x="3160713" y="4397375"/>
          <p14:tracePt t="21446" x="3197225" y="4471988"/>
          <p14:tracePt t="21456" x="3235325" y="4572000"/>
          <p14:tracePt t="21468" x="3273425" y="4610100"/>
          <p14:tracePt t="21480" x="3309938" y="4659313"/>
          <p14:tracePt t="21490" x="3348038" y="4697413"/>
          <p14:tracePt t="21501" x="3384550" y="4721225"/>
          <p14:tracePt t="21513" x="3448050" y="4759325"/>
          <p14:tracePt t="21524" x="3484563" y="4784725"/>
          <p14:tracePt t="21535" x="3548063" y="4821238"/>
          <p14:tracePt t="21547" x="3597275" y="4859338"/>
          <p14:tracePt t="21558" x="3671888" y="4908550"/>
          <p14:tracePt t="21569" x="3709988" y="4933950"/>
          <p14:tracePt t="21580" x="3784600" y="4972050"/>
          <p14:tracePt t="21591" x="3835400" y="4997450"/>
          <p14:tracePt t="21603" x="3922713" y="5021263"/>
          <p14:tracePt t="21614" x="4010025" y="5033963"/>
          <p14:tracePt t="21625" x="4135438" y="5046663"/>
          <p14:tracePt t="21636" x="4259263" y="5046663"/>
          <p14:tracePt t="21647" x="4310063" y="5046663"/>
          <p14:tracePt t="21659" x="4359275" y="5033963"/>
          <p14:tracePt t="21670" x="4397375" y="5008563"/>
          <p14:tracePt t="21681" x="4433888" y="4984750"/>
          <p14:tracePt t="21693" x="4446588" y="4946650"/>
          <p14:tracePt t="21704" x="4484688" y="4821238"/>
          <p14:tracePt t="21715" x="4522788" y="4697413"/>
          <p14:tracePt t="21726" x="4572000" y="4497388"/>
          <p14:tracePt t="21738" x="4597400" y="4346575"/>
          <p14:tracePt t="21749" x="4621213" y="4246563"/>
          <p14:tracePt t="21760" x="4646613" y="4110038"/>
          <p14:tracePt t="21771" x="4646613" y="4035425"/>
          <p14:tracePt t="21783" x="4646613" y="3948113"/>
          <p14:tracePt t="21794" x="4646613" y="3897313"/>
          <p14:tracePt t="21805" x="4646613" y="3822700"/>
          <p14:tracePt t="21816" x="4646613" y="3771900"/>
          <p14:tracePt t="21828" x="4646613" y="3709988"/>
          <p14:tracePt t="21839" x="4646613" y="3660775"/>
          <p14:tracePt t="21850" x="4646613" y="3597275"/>
          <p14:tracePt t="21861" x="4646613" y="3535363"/>
          <p14:tracePt t="21873" x="4633913" y="3484563"/>
          <p14:tracePt t="21884" x="4621213" y="3435350"/>
          <p14:tracePt t="21895" x="4597400" y="3397250"/>
          <p14:tracePt t="21907" x="4572000" y="3360738"/>
          <p14:tracePt t="21918" x="4559300" y="3335338"/>
          <p14:tracePt t="21930" x="4533900" y="3322638"/>
          <p14:tracePt t="21940" x="4510088" y="3309938"/>
          <p14:tracePt t="21951" x="4497388" y="3309938"/>
          <p14:tracePt t="21963" x="4484688" y="3297238"/>
          <p14:tracePt t="21974" x="4459288" y="3286125"/>
          <p14:tracePt t="21985" x="4446588" y="3273425"/>
          <p14:tracePt t="21997" x="4433888" y="3273425"/>
          <p14:tracePt t="22008" x="4422775" y="3273425"/>
          <p14:tracePt t="22019" x="4410075" y="3260725"/>
          <p14:tracePt t="22030" x="4384675" y="3248025"/>
          <p14:tracePt t="22041" x="4359275" y="3235325"/>
          <p14:tracePt t="22053" x="4310063" y="3197225"/>
          <p14:tracePt t="22064" x="4246563" y="3173413"/>
          <p14:tracePt t="22075" x="4235450" y="3160713"/>
          <p14:tracePt t="22086" x="4222750" y="3148013"/>
          <p14:tracePt t="22098" x="4210050" y="3135313"/>
          <p14:tracePt t="22131" x="4197350" y="3135313"/>
          <p14:tracePt t="22143" x="4184650" y="3135313"/>
          <p14:tracePt t="22154" x="4171950" y="3148013"/>
          <p14:tracePt t="22165" x="4146550" y="3160713"/>
          <p14:tracePt t="22176" x="4110038" y="3173413"/>
          <p14:tracePt t="22188" x="4097338" y="3173413"/>
          <p14:tracePt t="22199" x="4084638" y="3186113"/>
          <p14:tracePt t="22210" x="4084638" y="3197225"/>
          <p14:tracePt t="22221" x="4071938" y="3197225"/>
          <p14:tracePt t="22244" x="4059238" y="3197225"/>
          <p14:tracePt t="22255" x="4048125" y="3197225"/>
          <p14:tracePt t="22266" x="4035425" y="3209925"/>
          <p14:tracePt t="22277" x="4022725" y="3209925"/>
          <p14:tracePt t="22289" x="4010025" y="3209925"/>
          <p14:tracePt t="22300" x="3997325" y="3209925"/>
          <p14:tracePt t="22311" x="3984625" y="3209925"/>
          <p14:tracePt t="22334" x="3971925" y="3209925"/>
          <p14:tracePt t="22559" x="3971925" y="3222625"/>
          <p14:tracePt t="22615" x="3984625" y="3209925"/>
          <p14:tracePt t="22649" x="3984625" y="3222625"/>
          <p14:tracePt t="22908" x="3984625" y="3235325"/>
          <p14:tracePt t="22919" x="3984625" y="3222625"/>
          <p14:tracePt t="22986" x="3997325" y="3222625"/>
          <p14:tracePt t="23009" x="4010025" y="3222625"/>
          <p14:tracePt t="23020" x="4010025" y="3209925"/>
          <p14:tracePt t="23043" x="4010025" y="3222625"/>
          <p14:tracePt t="23065" x="4022725" y="3222625"/>
          <p14:tracePt t="23121" x="4010025" y="3209925"/>
          <p14:tracePt t="23132" x="4022725" y="3222625"/>
          <p14:tracePt t="23144" x="4010025" y="3209925"/>
          <p14:tracePt t="23157" x="4022725" y="3209925"/>
          <p14:tracePt t="23189" x="4035425" y="3209925"/>
          <p14:tracePt t="23403" x="4048125" y="3209925"/>
          <p14:tracePt t="23425" x="4048125" y="3222625"/>
          <p14:tracePt t="23436" x="4059238" y="3222625"/>
          <p14:tracePt t="23448" x="4059238" y="3235325"/>
          <p14:tracePt t="23459" x="4059238" y="3248025"/>
          <p14:tracePt t="23672" x="4048125" y="3235325"/>
          <p14:tracePt t="23684" x="4035425" y="3209925"/>
          <p14:tracePt t="23695" x="4022725" y="3186113"/>
          <p14:tracePt t="23706" x="3997325" y="3122613"/>
          <p14:tracePt t="23718" x="3971925" y="3073400"/>
          <p14:tracePt t="23729" x="3948113" y="3035300"/>
          <p14:tracePt t="23740" x="3897313" y="3009900"/>
          <p14:tracePt t="23751" x="3871913" y="2986088"/>
          <p14:tracePt t="23763" x="3848100" y="2973388"/>
          <p14:tracePt t="23774" x="3822700" y="2960688"/>
          <p14:tracePt t="23796" x="3810000" y="2947988"/>
          <p14:tracePt t="23808" x="3810000" y="2960688"/>
          <p14:tracePt t="23852" x="3810000" y="2947988"/>
          <p14:tracePt t="23875" x="3797300" y="2947988"/>
          <p14:tracePt t="23954" x="3784600" y="2947988"/>
          <p14:tracePt t="23977" x="3784600" y="2960688"/>
          <p14:tracePt t="24032" x="3771900" y="2960688"/>
          <p14:tracePt t="25461" x="3760788" y="2960688"/>
          <p14:tracePt t="25585" x="3748088" y="2960688"/>
          <p14:tracePt t="25607" x="3735388" y="2960688"/>
          <p14:tracePt t="25619" x="3735388" y="2947988"/>
          <p14:tracePt t="25630" x="3722688" y="2947988"/>
          <p14:tracePt t="25697" x="3709988" y="2960688"/>
          <p14:tracePt t="25731" x="3709988" y="2973388"/>
          <p14:tracePt t="25743" x="3709988" y="2986088"/>
          <p14:tracePt t="25765" x="3709988" y="2998788"/>
          <p14:tracePt t="25776" x="3709988" y="3009900"/>
          <p14:tracePt t="25821" x="3709988" y="3022600"/>
          <p14:tracePt t="25833" x="3722688" y="3022600"/>
          <p14:tracePt t="25866" x="3735388" y="3022600"/>
          <p14:tracePt t="25889" x="3748088" y="3022600"/>
          <p14:tracePt t="25911" x="3748088" y="3009900"/>
          <p14:tracePt t="25923" x="3760788" y="3009900"/>
          <p14:tracePt t="25956" x="3771900" y="3009900"/>
          <p14:tracePt t="25968" x="3810000" y="3009900"/>
          <p14:tracePt t="25979" x="3848100" y="3022600"/>
          <p14:tracePt t="26001" x="3897313" y="3035300"/>
          <p14:tracePt t="26004" x="3922713" y="3035300"/>
          <p14:tracePt t="26013" x="3959225" y="3035300"/>
          <p14:tracePt t="26024" x="3984625" y="3035300"/>
          <p14:tracePt t="26035" x="3997325" y="3035300"/>
          <p14:tracePt t="26046" x="4035425" y="3035300"/>
          <p14:tracePt t="26058" x="4071938" y="3035300"/>
          <p14:tracePt t="26069" x="4122738" y="3035300"/>
          <p14:tracePt t="26080" x="4171950" y="3035300"/>
          <p14:tracePt t="26091" x="4235450" y="3022600"/>
          <p14:tracePt t="26103" x="4271963" y="3022600"/>
          <p14:tracePt t="26114" x="4322763" y="3022600"/>
          <p14:tracePt t="26125" x="4346575" y="3022600"/>
          <p14:tracePt t="26136" x="4384675" y="3022600"/>
          <p14:tracePt t="26147" x="4422775" y="3022600"/>
          <p14:tracePt t="26159" x="4459288" y="3022600"/>
          <p14:tracePt t="26171" x="4497388" y="3022600"/>
          <p14:tracePt t="26181" x="4546600" y="3022600"/>
          <p14:tracePt t="26193" x="4597400" y="3022600"/>
          <p14:tracePt t="26204" x="4633913" y="3009900"/>
          <p14:tracePt t="26215" x="4672013" y="3009900"/>
          <p14:tracePt t="26226" x="4710113" y="3009900"/>
          <p14:tracePt t="26237" x="4759325" y="2998788"/>
          <p14:tracePt t="26250" x="4810125" y="2998788"/>
          <p14:tracePt t="26260" x="4859338" y="2998788"/>
          <p14:tracePt t="26271" x="4897438" y="2998788"/>
          <p14:tracePt t="26283" x="4959350" y="2998788"/>
          <p14:tracePt t="26294" x="5033963" y="2998788"/>
          <p14:tracePt t="26305" x="5072063" y="2998788"/>
          <p14:tracePt t="26317" x="5108575" y="2998788"/>
          <p14:tracePt t="26327" x="5121275" y="2998788"/>
          <p14:tracePt t="26339" x="5133975" y="2998788"/>
          <p14:tracePt t="26350" x="5133975" y="2986088"/>
          <p14:tracePt t="26373" x="5146675" y="2973388"/>
          <p14:tracePt t="26395" x="5159375" y="2947988"/>
          <p14:tracePt t="26406" x="5159375" y="2935288"/>
          <p14:tracePt t="26418" x="5159375" y="2922588"/>
          <p14:tracePt t="26429" x="5159375" y="2898775"/>
          <p14:tracePt t="26440" x="5159375" y="2873375"/>
          <p14:tracePt t="26451" x="5146675" y="2860675"/>
          <p14:tracePt t="26463" x="5133975" y="2847975"/>
          <p14:tracePt t="26485" x="5121275" y="2822575"/>
          <p14:tracePt t="26496" x="5084763" y="2809875"/>
          <p14:tracePt t="26499" x="5059363" y="2798763"/>
          <p14:tracePt t="26508" x="5008563" y="2773363"/>
          <p14:tracePt t="26519" x="4946650" y="2760663"/>
          <p14:tracePt t="26530" x="4884738" y="2747963"/>
          <p14:tracePt t="26541" x="4810125" y="2722563"/>
          <p14:tracePt t="26552" x="4733925" y="2711450"/>
          <p14:tracePt t="26564" x="4697413" y="2698750"/>
          <p14:tracePt t="26575" x="4646613" y="2698750"/>
          <p14:tracePt t="26586" x="4610100" y="2686050"/>
          <p14:tracePt t="26598" x="4584700" y="2686050"/>
          <p14:tracePt t="26609" x="4533900" y="2686050"/>
          <p14:tracePt t="26620" x="4497388" y="2686050"/>
          <p14:tracePt t="26631" x="4459288" y="2686050"/>
          <p14:tracePt t="26643" x="4410075" y="2673350"/>
          <p14:tracePt t="26654" x="4371975" y="2673350"/>
          <p14:tracePt t="26665" x="4333875" y="2673350"/>
          <p14:tracePt t="26676" x="4284663" y="2673350"/>
          <p14:tracePt t="26688" x="4246563" y="2673350"/>
          <p14:tracePt t="26700" x="4210050" y="2673350"/>
          <p14:tracePt t="26710" x="4159250" y="2673350"/>
          <p14:tracePt t="26721" x="4122738" y="2686050"/>
          <p14:tracePt t="26734" x="4097338" y="2686050"/>
          <p14:tracePt t="26744" x="4059238" y="2686050"/>
          <p14:tracePt t="26755" x="4022725" y="2698750"/>
          <p14:tracePt t="26767" x="3997325" y="2698750"/>
          <p14:tracePt t="26778" x="3948113" y="2711450"/>
          <p14:tracePt t="26789" x="3897313" y="2722563"/>
          <p14:tracePt t="26800" x="3871913" y="2722563"/>
          <p14:tracePt t="26811" x="3810000" y="2735263"/>
          <p14:tracePt t="26822" x="3771900" y="2735263"/>
          <p14:tracePt t="26834" x="3735388" y="2747963"/>
          <p14:tracePt t="26845" x="3722688" y="2747963"/>
          <p14:tracePt t="26856" x="3709988" y="2760663"/>
          <p14:tracePt t="26867" x="3697288" y="2760663"/>
          <p14:tracePt t="26879" x="3697288" y="2773363"/>
          <p14:tracePt t="26890" x="3684588" y="2786063"/>
          <p14:tracePt t="26901" x="3684588" y="2809875"/>
          <p14:tracePt t="26912" x="3671888" y="2822575"/>
          <p14:tracePt t="26923" x="3660775" y="2847975"/>
          <p14:tracePt t="26935" x="3648075" y="2873375"/>
          <p14:tracePt t="26946" x="3648075" y="2886075"/>
          <p14:tracePt t="26957" x="3635375" y="2898775"/>
          <p14:tracePt t="26969" x="3635375" y="2909888"/>
          <p14:tracePt t="27002" x="3635375" y="2922588"/>
          <p14:tracePt t="27025" x="3635375" y="2947988"/>
          <p14:tracePt t="27036" x="3635375" y="2960688"/>
          <p14:tracePt t="27048" x="3648075" y="2973388"/>
          <p14:tracePt t="27059" x="3648075" y="2986088"/>
          <p14:tracePt t="27070" x="3671888" y="2998788"/>
          <p14:tracePt t="27081" x="3671888" y="3009900"/>
          <p14:tracePt t="27093" x="3697288" y="3009900"/>
          <p14:tracePt t="27104" x="3709988" y="3022600"/>
          <p14:tracePt t="27126" x="3722688" y="3022600"/>
          <p14:tracePt t="27464" x="3722688" y="3035300"/>
          <p14:tracePt t="27475" x="3722688" y="3048000"/>
          <p14:tracePt t="27486" x="3722688" y="3073400"/>
          <p14:tracePt t="27497" x="3735388" y="3086100"/>
          <p14:tracePt t="27509" x="3735388" y="3097213"/>
          <p14:tracePt t="27531" x="3748088" y="3097213"/>
          <p14:tracePt t="27587" x="3748088" y="3086100"/>
          <p14:tracePt t="27621" x="3748088" y="3073400"/>
          <p14:tracePt t="27677" x="3748088" y="3060700"/>
          <p14:tracePt t="27745" x="3748088" y="3073400"/>
          <p14:tracePt t="27768" x="3735388" y="3073400"/>
          <p14:tracePt t="27779" x="3722688" y="3073400"/>
          <p14:tracePt t="27801" x="3709988" y="3073400"/>
          <p14:tracePt t="27813" x="3697288" y="3073400"/>
          <p14:tracePt t="27824" x="3684588" y="3073400"/>
          <p14:tracePt t="27835" x="3660775" y="3073400"/>
          <p14:tracePt t="27846" x="3648075" y="3073400"/>
          <p14:tracePt t="27858" x="3635375" y="3073400"/>
          <p14:tracePt t="27869" x="3622675" y="3073400"/>
          <p14:tracePt t="27902" x="3609975" y="3073400"/>
          <p14:tracePt t="27914" x="3584575" y="3073400"/>
          <p14:tracePt t="27925" x="3560763" y="3086100"/>
          <p14:tracePt t="27936" x="3548063" y="3097213"/>
          <p14:tracePt t="27948" x="3535363" y="3109913"/>
          <p14:tracePt t="27959" x="3522663" y="3135313"/>
          <p14:tracePt t="27970" x="3497263" y="3160713"/>
          <p14:tracePt t="27981" x="3484563" y="3173413"/>
          <p14:tracePt t="27992" x="3473450" y="3209925"/>
          <p14:tracePt t="28004" x="3448050" y="3260725"/>
          <p14:tracePt t="28015" x="3448050" y="3286125"/>
          <p14:tracePt t="28026" x="3435350" y="3335338"/>
          <p14:tracePt t="28037" x="3435350" y="3384550"/>
          <p14:tracePt t="28049" x="3435350" y="3422650"/>
          <p14:tracePt t="28060" x="3448050" y="3473450"/>
          <p14:tracePt t="28071" x="3497263" y="3548063"/>
          <p14:tracePt t="28083" x="3535363" y="3609975"/>
          <p14:tracePt t="28094" x="3597275" y="3671888"/>
          <p14:tracePt t="28105" x="3622675" y="3709988"/>
          <p14:tracePt t="28116" x="3648075" y="3735388"/>
          <p14:tracePt t="28127" x="3671888" y="3771900"/>
          <p14:tracePt t="28139" x="3684588" y="3797300"/>
          <p14:tracePt t="28172" x="3697288" y="3797300"/>
          <p14:tracePt t="28184" x="3722688" y="3810000"/>
          <p14:tracePt t="28195" x="3797300" y="3822700"/>
          <p14:tracePt t="28206" x="3922713" y="3835400"/>
          <p14:tracePt t="28218" x="4184650" y="3859213"/>
          <p14:tracePt t="28229" x="4346575" y="3884613"/>
          <p14:tracePt t="28240" x="4510088" y="3910013"/>
          <p14:tracePt t="28252" x="4559300" y="3910013"/>
          <p14:tracePt t="28263" x="4610100" y="3910013"/>
          <p14:tracePt t="28274" x="4621213" y="3910013"/>
          <p14:tracePt t="28286" x="4633913" y="3884613"/>
          <p14:tracePt t="28296" x="4659313" y="3835400"/>
          <p14:tracePt t="28307" x="4710113" y="3771900"/>
          <p14:tracePt t="28319" x="4759325" y="3697288"/>
          <p14:tracePt t="28330" x="4821238" y="3609975"/>
          <p14:tracePt t="28341" x="4859338" y="3560763"/>
          <p14:tracePt t="28352" x="4897438" y="3509963"/>
          <p14:tracePt t="28364" x="4908550" y="3473450"/>
          <p14:tracePt t="28375" x="4921250" y="3448050"/>
          <p14:tracePt t="28386" x="4933950" y="3422650"/>
          <p14:tracePt t="28398" x="4946650" y="3397250"/>
          <p14:tracePt t="28409" x="4946650" y="3360738"/>
          <p14:tracePt t="28420" x="4946650" y="3335338"/>
          <p14:tracePt t="28431" x="4946650" y="3309938"/>
          <p14:tracePt t="28443" x="4946650" y="3286125"/>
          <p14:tracePt t="28454" x="4946650" y="3260725"/>
          <p14:tracePt t="28465" x="4933950" y="3235325"/>
          <p14:tracePt t="28476" x="4908550" y="3197225"/>
          <p14:tracePt t="28487" x="4884738" y="3160713"/>
          <p14:tracePt t="28499" x="4846638" y="3135313"/>
          <p14:tracePt t="28510" x="4797425" y="3097213"/>
          <p14:tracePt t="28521" x="4733925" y="3060700"/>
          <p14:tracePt t="28533" x="4684713" y="3048000"/>
          <p14:tracePt t="28544" x="4621213" y="3022600"/>
          <p14:tracePt t="28555" x="4559300" y="3009900"/>
          <p14:tracePt t="28566" x="4522788" y="2998788"/>
          <p14:tracePt t="28578" x="4484688" y="2998788"/>
          <p14:tracePt t="28589" x="4459288" y="2998788"/>
          <p14:tracePt t="28600" x="4433888" y="2998788"/>
          <p14:tracePt t="28611" x="4397375" y="3009900"/>
          <p14:tracePt t="28623" x="4310063" y="3009900"/>
          <p14:tracePt t="28634" x="4222750" y="3009900"/>
          <p14:tracePt t="28645" x="4071938" y="3009900"/>
          <p14:tracePt t="28656" x="3935413" y="2998788"/>
          <p14:tracePt t="28668" x="3859213" y="2998788"/>
          <p14:tracePt t="28679" x="3784600" y="2998788"/>
          <p14:tracePt t="28690" x="3722688" y="2998788"/>
          <p14:tracePt t="28702" x="3684588" y="3009900"/>
          <p14:tracePt t="28713" x="3635375" y="3022600"/>
          <p14:tracePt t="28723" x="3597275" y="3035300"/>
          <p14:tracePt t="28736" x="3548063" y="3060700"/>
          <p14:tracePt t="28746" x="3497263" y="3086100"/>
          <p14:tracePt t="28758" x="3448050" y="3122613"/>
          <p14:tracePt t="28769" x="3422650" y="3135313"/>
          <p14:tracePt t="28780" x="3397250" y="3160713"/>
          <p14:tracePt t="28791" x="3384550" y="3173413"/>
          <p14:tracePt t="28803" x="3373438" y="3173413"/>
          <p14:tracePt t="30130" x="3373438" y="3197225"/>
          <p14:tracePt t="30141" x="3360738" y="3222625"/>
          <p14:tracePt t="30153" x="3360738" y="3235325"/>
          <p14:tracePt t="30164" x="3360738" y="3248025"/>
          <p14:tracePt t="30186" x="3360738" y="3260725"/>
          <p14:tracePt t="30197" x="3360738" y="3248025"/>
          <p14:tracePt t="30423" x="3373438" y="3248025"/>
          <p14:tracePt t="30434" x="3384550" y="3248025"/>
          <p14:tracePt t="30456" x="3384550" y="3222625"/>
          <p14:tracePt t="30490" x="3409950" y="3235325"/>
          <p14:tracePt t="30501" x="3422650" y="3235325"/>
          <p14:tracePt t="30524" x="3435350" y="3235325"/>
          <p14:tracePt t="30535" x="3448050" y="3235325"/>
          <p14:tracePt t="30569" x="3460750" y="3222625"/>
          <p14:tracePt t="30603" x="3473450" y="3235325"/>
          <p14:tracePt t="30625" x="3473450" y="3260725"/>
          <p14:tracePt t="30637" x="3473450" y="3309938"/>
          <p14:tracePt t="30647" x="3473450" y="3348038"/>
          <p14:tracePt t="30659" x="3473450" y="3435350"/>
          <p14:tracePt t="30670" x="3460750" y="3548063"/>
          <p14:tracePt t="30681" x="3460750" y="3635375"/>
          <p14:tracePt t="30692" x="3460750" y="3760788"/>
          <p14:tracePt t="30704" x="3473450" y="3884613"/>
          <p14:tracePt t="30715" x="3473450" y="3984625"/>
          <p14:tracePt t="30726" x="3484563" y="4122738"/>
          <p14:tracePt t="30737" x="3509963" y="4246563"/>
          <p14:tracePt t="30749" x="3522663" y="4333875"/>
          <p14:tracePt t="30760" x="3522663" y="4384675"/>
          <p14:tracePt t="30771" x="3522663" y="4422775"/>
          <p14:tracePt t="30783" x="3522663" y="4433888"/>
          <p14:tracePt t="30861" x="3522663" y="4422775"/>
          <p14:tracePt t="30974" x="3522663" y="4410075"/>
          <p14:tracePt t="30985" x="3509963" y="4397375"/>
          <p14:tracePt t="30996" x="3497263" y="4371975"/>
          <p14:tracePt t="31007" x="3484563" y="4371975"/>
          <p14:tracePt t="31019" x="3473450" y="4371975"/>
          <p14:tracePt t="31030" x="3460750" y="4346575"/>
          <p14:tracePt t="31176" x="3473450" y="4346575"/>
          <p14:tracePt t="31187" x="3473450" y="4359275"/>
          <p14:tracePt t="31199" x="3473450" y="4371975"/>
          <p14:tracePt t="31210" x="3484563" y="4359275"/>
          <p14:tracePt t="31266" x="3484563" y="4346575"/>
          <p14:tracePt t="31311" x="3497263" y="4346575"/>
          <p14:tracePt t="31345" x="3497263" y="4333875"/>
          <p14:tracePt t="31356" x="3497263" y="4322763"/>
          <p14:tracePt t="31367" x="3497263" y="4310063"/>
          <p14:tracePt t="31379" x="3497263" y="4284663"/>
          <p14:tracePt t="31390" x="3497263" y="4271963"/>
          <p14:tracePt t="31412" x="3497263" y="4246563"/>
          <p14:tracePt t="31415" x="3484563" y="4235450"/>
          <p14:tracePt t="31424" x="3484563" y="4222750"/>
          <p14:tracePt t="31435" x="3473450" y="4222750"/>
          <p14:tracePt t="31446" x="3473450" y="4210050"/>
          <p14:tracePt t="31480" x="3460750" y="4210050"/>
          <p14:tracePt t="31491" x="3448050" y="4222750"/>
          <p14:tracePt t="31503" x="3422650" y="4222750"/>
          <p14:tracePt t="31525" x="3422650" y="4235450"/>
          <p14:tracePt t="31537" x="3409950" y="4235450"/>
          <p14:tracePt t="31997" x="3409950" y="4222750"/>
          <p14:tracePt t="32042" x="3409950" y="4210050"/>
          <p14:tracePt t="32144" x="3422650" y="4210050"/>
          <p14:tracePt t="32155" x="3422650" y="4197350"/>
          <p14:tracePt t="32167" x="3435350" y="4184650"/>
          <p14:tracePt t="32178" x="3435350" y="4171950"/>
          <p14:tracePt t="32188" x="3448050" y="4159250"/>
          <p14:tracePt t="32200" x="3448050" y="4146550"/>
          <p14:tracePt t="35057" x="3435350" y="4146550"/>
          <p14:tracePt t="35080" x="3435350" y="4159250"/>
          <p14:tracePt t="35102" x="3422650" y="4171950"/>
          <p14:tracePt t="35105" x="3422650" y="4184650"/>
          <p14:tracePt t="35114" x="3409950" y="4197350"/>
          <p14:tracePt t="35125" x="3397250" y="4246563"/>
          <p14:tracePt t="35136" x="3384550" y="4284663"/>
          <p14:tracePt t="35147" x="3373438" y="4346575"/>
          <p14:tracePt t="35159" x="3348038" y="4446588"/>
          <p14:tracePt t="35170" x="3335338" y="4510088"/>
          <p14:tracePt t="35181" x="3335338" y="4584700"/>
          <p14:tracePt t="35192" x="3348038" y="4633913"/>
          <p14:tracePt t="35204" x="3348038" y="4659313"/>
          <p14:tracePt t="35226" x="3360738" y="4659313"/>
          <p14:tracePt t="35237" x="3409950" y="4659313"/>
          <p14:tracePt t="35249" x="3535363" y="4672013"/>
          <p14:tracePt t="35260" x="3648075" y="4672013"/>
          <p14:tracePt t="35271" x="3735388" y="4672013"/>
          <p14:tracePt t="35282" x="3859213" y="4684713"/>
          <p14:tracePt t="35294" x="3984625" y="4710113"/>
          <p14:tracePt t="35305" x="4048125" y="4710113"/>
          <p14:tracePt t="35316" x="4084638" y="4710113"/>
          <p14:tracePt t="35327" x="4097338" y="4710113"/>
          <p14:tracePt t="35339" x="4110038" y="4697413"/>
          <p14:tracePt t="35350" x="4122738" y="4684713"/>
          <p14:tracePt t="35361" x="4146550" y="4659313"/>
          <p14:tracePt t="35373" x="4159250" y="4633913"/>
          <p14:tracePt t="35384" x="4171950" y="4610100"/>
          <p14:tracePt t="35395" x="4171950" y="4584700"/>
          <p14:tracePt t="35407" x="4184650" y="4559300"/>
          <p14:tracePt t="35417" x="4184650" y="4522788"/>
          <p14:tracePt t="35429" x="4171950" y="4484688"/>
          <p14:tracePt t="35440" x="4135438" y="4433888"/>
          <p14:tracePt t="35451" x="4059238" y="4397375"/>
          <p14:tracePt t="35462" x="3897313" y="4322763"/>
          <p14:tracePt t="35474" x="3697288" y="4259263"/>
          <p14:tracePt t="35485" x="3635375" y="4235450"/>
          <p14:tracePt t="35496" x="3609975" y="4235450"/>
          <p14:tracePt t="35507" x="3609975" y="4222750"/>
          <p14:tracePt t="35597" x="3609975" y="4235450"/>
          <p14:tracePt t="35721" x="3609975" y="4246563"/>
          <p14:tracePt t="35732" x="3597275" y="4259263"/>
          <p14:tracePt t="35743" x="3597275" y="4271963"/>
          <p14:tracePt t="35755" x="3584575" y="4284663"/>
          <p14:tracePt t="35766" x="3584575" y="4310063"/>
          <p14:tracePt t="35777" x="3571875" y="4322763"/>
          <p14:tracePt t="35789" x="3571875" y="4359275"/>
          <p14:tracePt t="35800" x="3571875" y="4384675"/>
          <p14:tracePt t="35811" x="3571875" y="4397375"/>
          <p14:tracePt t="35823" x="3560763" y="4410075"/>
          <p14:tracePt t="35867" x="3560763" y="4422775"/>
          <p14:tracePt t="35878" x="3560763" y="4433888"/>
          <p14:tracePt t="35890" x="3560763" y="4446588"/>
          <p14:tracePt t="35901" x="3548063" y="4459288"/>
          <p14:tracePt t="35946" x="3548063" y="4471988"/>
          <p14:tracePt t="35980" x="3548063" y="4484688"/>
          <p14:tracePt t="36002" x="3535363" y="4510088"/>
          <p14:tracePt t="36014" x="3535363" y="4522788"/>
          <p14:tracePt t="36025" x="3535363" y="4533900"/>
          <p14:tracePt t="36036" x="3535363" y="4546600"/>
          <p14:tracePt t="36070" x="3535363" y="4559300"/>
          <p14:tracePt t="36081" x="3535363" y="4584700"/>
          <p14:tracePt t="36092" x="3522663" y="4621213"/>
          <p14:tracePt t="36103" x="3497263" y="4684713"/>
          <p14:tracePt t="36115" x="3484563" y="4746625"/>
          <p14:tracePt t="36126" x="3473450" y="4772025"/>
          <p14:tracePt t="36137" x="3473450" y="4784725"/>
          <p14:tracePt t="36149" x="3473450" y="4797425"/>
          <p14:tracePt t="36171" x="3473450" y="4784725"/>
          <p14:tracePt t="36194" x="3473450" y="4772025"/>
          <p14:tracePt t="36205" x="3473450" y="4759325"/>
          <p14:tracePt t="36216" x="3473450" y="4746625"/>
          <p14:tracePt t="36273" x="3484563" y="4746625"/>
          <p14:tracePt t="36284" x="3473450" y="4746625"/>
          <p14:tracePt t="36306" x="3460750" y="4759325"/>
          <p14:tracePt t="36317" x="3448050" y="4772025"/>
          <p14:tracePt t="36329" x="3448050" y="4784725"/>
          <p14:tracePt t="36341" x="3422650" y="4797425"/>
          <p14:tracePt t="36351" x="3422650" y="4821238"/>
          <p14:tracePt t="36362" x="3397250" y="4833938"/>
          <p14:tracePt t="36374" x="3397250" y="4859338"/>
          <p14:tracePt t="36385" x="3384550" y="4872038"/>
          <p14:tracePt t="36396" x="3384550" y="4897438"/>
          <p14:tracePt t="36407" x="3373438" y="4908550"/>
          <p14:tracePt t="36419" x="3373438" y="4933950"/>
          <p14:tracePt t="36430" x="3384550" y="4946650"/>
          <p14:tracePt t="36441" x="3397250" y="4946650"/>
          <p14:tracePt t="36452" x="3422650" y="4946650"/>
          <p14:tracePt t="36464" x="3435350" y="4933950"/>
          <p14:tracePt t="36475" x="3535363" y="4921250"/>
          <p14:tracePt t="36486" x="3609975" y="4897438"/>
          <p14:tracePt t="36497" x="3684588" y="4846638"/>
          <p14:tracePt t="36508" x="3709988" y="4821238"/>
          <p14:tracePt t="36520" x="3735388" y="4784725"/>
          <p14:tracePt t="36531" x="3735388" y="4759325"/>
          <p14:tracePt t="36542" x="3735388" y="4733925"/>
          <p14:tracePt t="36554" x="3722688" y="4721225"/>
          <p14:tracePt t="36565" x="3697288" y="4710113"/>
          <p14:tracePt t="36576" x="3648075" y="4697413"/>
          <p14:tracePt t="36589" x="3622675" y="4697413"/>
          <p14:tracePt t="36598" x="3609975" y="4697413"/>
          <p14:tracePt t="36621" x="3609975" y="4684713"/>
          <p14:tracePt t="36632" x="3597275" y="4697413"/>
          <p14:tracePt t="36643" x="3597275" y="4710113"/>
          <p14:tracePt t="36657" x="3584575" y="4710113"/>
          <p14:tracePt t="36677" x="3597275" y="4710113"/>
          <p14:tracePt t="36925" x="3609975" y="4697413"/>
          <p14:tracePt t="36936" x="3635375" y="4684713"/>
          <p14:tracePt t="36947" x="3660775" y="4659313"/>
          <p14:tracePt t="36958" x="3660775" y="4646613"/>
          <p14:tracePt t="36981" x="3635375" y="4659313"/>
          <p14:tracePt t="36992" x="3597275" y="4672013"/>
          <p14:tracePt t="37004" x="3522663" y="4710113"/>
          <p14:tracePt t="37015" x="3409950" y="4772025"/>
          <p14:tracePt t="37026" x="3297238" y="4859338"/>
          <p14:tracePt t="37037" x="3273425" y="4921250"/>
          <p14:tracePt t="37049" x="3235325" y="5008563"/>
          <p14:tracePt t="37060" x="3209925" y="5095875"/>
          <p14:tracePt t="37071" x="3173413" y="5233988"/>
          <p14:tracePt t="37082" x="3148013" y="5372100"/>
          <p14:tracePt t="37093" x="3148013" y="5434013"/>
          <p14:tracePt t="37105" x="3148013" y="5472113"/>
          <p14:tracePt t="37138" x="3135313" y="5472113"/>
          <p14:tracePt t="37150" x="3135313" y="5483225"/>
          <p14:tracePt t="37196" x="3148013" y="5483225"/>
          <p14:tracePt t="37206" x="3160713" y="5472113"/>
          <p14:tracePt t="37217" x="3186113" y="5446713"/>
          <p14:tracePt t="37228" x="3209925" y="5421313"/>
          <p14:tracePt t="37241" x="3248025" y="5408613"/>
          <p14:tracePt t="37251" x="3286125" y="5383213"/>
          <p14:tracePt t="37262" x="3309938" y="5372100"/>
          <p14:tracePt t="37274" x="3348038" y="5359400"/>
          <p14:tracePt t="37285" x="3384550" y="5346700"/>
          <p14:tracePt t="37296" x="3409950" y="5334000"/>
          <p14:tracePt t="37308" x="3435350" y="5321300"/>
          <p14:tracePt t="37319" x="3448050" y="5295900"/>
          <p14:tracePt t="37341" x="3448050" y="5284788"/>
          <p14:tracePt t="37343" x="3460750" y="5259388"/>
          <p14:tracePt t="37352" x="3473450" y="5246688"/>
          <p14:tracePt t="37364" x="3473450" y="5221288"/>
          <p14:tracePt t="37375" x="3473450" y="5208588"/>
          <p14:tracePt t="37386" x="3473450" y="5184775"/>
          <p14:tracePt t="37408" x="3473450" y="5172075"/>
          <p14:tracePt t="37420" x="3473450" y="5159375"/>
          <p14:tracePt t="37453" x="3473450" y="5146675"/>
          <p14:tracePt t="37476" x="3473450" y="5133975"/>
          <p14:tracePt t="37487" x="3473450" y="5121275"/>
          <p14:tracePt t="37499" x="3473450" y="5108575"/>
          <p14:tracePt t="37510" x="3460750" y="5095875"/>
          <p14:tracePt t="37521" x="3460750" y="5084763"/>
          <p14:tracePt t="37555" x="3448050" y="5072063"/>
          <p14:tracePt t="37566" x="3435350" y="5072063"/>
          <p14:tracePt t="37577" x="3422650" y="5059363"/>
          <p14:tracePt t="37589" x="3409950" y="5059363"/>
          <p14:tracePt t="37600" x="3397250" y="5059363"/>
          <p14:tracePt t="37611" x="3384550" y="5059363"/>
          <p14:tracePt t="37622" x="3373438" y="5059363"/>
          <p14:tracePt t="37634" x="3360738" y="5059363"/>
          <p14:tracePt t="37645" x="3348038" y="5059363"/>
          <p14:tracePt t="37656" x="3335338" y="5059363"/>
          <p14:tracePt t="37679" x="3297238" y="5059363"/>
          <p14:tracePt t="37681" x="3286125" y="5072063"/>
          <p14:tracePt t="37691" x="3273425" y="5072063"/>
          <p14:tracePt t="37701" x="3260725" y="5084763"/>
          <p14:tracePt t="37735" x="3260725" y="5095875"/>
          <p14:tracePt t="37746" x="3260725" y="5108575"/>
          <p14:tracePt t="37758" x="3248025" y="5133975"/>
          <p14:tracePt t="37768" x="3248025" y="5146675"/>
          <p14:tracePt t="37780" x="3235325" y="5172075"/>
          <p14:tracePt t="37791" x="3222625" y="5208588"/>
          <p14:tracePt t="37802" x="3209925" y="5246688"/>
          <p14:tracePt t="37813" x="3209925" y="5295900"/>
          <p14:tracePt t="37825" x="3209925" y="5346700"/>
          <p14:tracePt t="37836" x="3209925" y="5372100"/>
          <p14:tracePt t="37847" x="3197225" y="5421313"/>
          <p14:tracePt t="37858" x="3197225" y="5472113"/>
          <p14:tracePt t="37870" x="3197225" y="5483225"/>
          <p14:tracePt t="37881" x="3197225" y="5495925"/>
          <p14:tracePt t="37892" x="3209925" y="5534025"/>
          <p14:tracePt t="37903" x="3222625" y="5546725"/>
          <p14:tracePt t="37915" x="3248025" y="5559425"/>
          <p14:tracePt t="37926" x="3335338" y="5595938"/>
          <p14:tracePt t="37937" x="3422650" y="5608638"/>
          <p14:tracePt t="37949" x="3535363" y="5634038"/>
          <p14:tracePt t="37960" x="3609975" y="5646738"/>
          <p14:tracePt t="37971" x="3648075" y="5646738"/>
          <p14:tracePt t="37983" x="3671888" y="5646738"/>
          <p14:tracePt t="37993" x="3684588" y="5634038"/>
          <p14:tracePt t="38005" x="3697288" y="5621338"/>
          <p14:tracePt t="38016" x="3722688" y="5583238"/>
          <p14:tracePt t="38027" x="3748088" y="5534025"/>
          <p14:tracePt t="38039" x="3760788" y="5483225"/>
          <p14:tracePt t="38050" x="3784600" y="5434013"/>
          <p14:tracePt t="38061" x="3784600" y="5372100"/>
          <p14:tracePt t="38072" x="3784600" y="5346700"/>
          <p14:tracePt t="38084" x="3784600" y="5295900"/>
          <p14:tracePt t="38095" x="3784600" y="5259388"/>
          <p14:tracePt t="38106" x="3771900" y="5233988"/>
          <p14:tracePt t="38117" x="3735388" y="5195888"/>
          <p14:tracePt t="38128" x="3671888" y="5146675"/>
          <p14:tracePt t="38140" x="3609975" y="5108575"/>
          <p14:tracePt t="38151" x="3484563" y="5059363"/>
          <p14:tracePt t="38162" x="3348038" y="5008563"/>
          <p14:tracePt t="38174" x="3235325" y="4959350"/>
          <p14:tracePt t="38185" x="3135313" y="4921250"/>
          <p14:tracePt t="38196" x="3086100" y="4908550"/>
          <p14:tracePt t="38207" x="3048000" y="4897438"/>
          <p14:tracePt t="38218" x="3035300" y="4897438"/>
          <p14:tracePt t="38230" x="3022600" y="4897438"/>
          <p14:tracePt t="38241" x="3009900" y="4897438"/>
          <p14:tracePt t="38252" x="2998788" y="4897438"/>
          <p14:tracePt t="38264" x="2998788" y="4908550"/>
          <p14:tracePt t="38275" x="2986088" y="4921250"/>
          <p14:tracePt t="38286" x="2960688" y="4921250"/>
          <p14:tracePt t="38297" x="2947988" y="4933950"/>
          <p14:tracePt t="38309" x="2935288" y="4946650"/>
          <p14:tracePt t="38331" x="2935288" y="4959350"/>
          <p14:tracePt t="38904" x="2922588" y="4959350"/>
          <p14:tracePt t="38916" x="2909888" y="5008563"/>
          <p14:tracePt t="38927" x="2909888" y="5084763"/>
          <p14:tracePt t="38939" x="2922588" y="5133975"/>
          <p14:tracePt t="38950" x="2947988" y="5208588"/>
          <p14:tracePt t="38961" x="2960688" y="5246688"/>
          <p14:tracePt t="38972" x="2973388" y="5246688"/>
          <p14:tracePt t="38984" x="2973388" y="5259388"/>
          <p14:tracePt t="38994" x="2986088" y="5259388"/>
          <p14:tracePt t="39006" x="2998788" y="5259388"/>
          <p14:tracePt t="39017" x="3009900" y="5259388"/>
          <p14:tracePt t="39028" x="3048000" y="5233988"/>
          <p14:tracePt t="39040" x="3135313" y="5184775"/>
          <p14:tracePt t="39051" x="3348038" y="5033963"/>
          <p14:tracePt t="39062" x="3571875" y="4859338"/>
          <p14:tracePt t="39074" x="4122738" y="4446588"/>
          <p14:tracePt t="39085" x="4610100" y="4059238"/>
          <p14:tracePt t="39096" x="5546725" y="3273425"/>
          <p14:tracePt t="39108" x="6208713" y="2673350"/>
          <p14:tracePt t="39118" x="7332663" y="1724025"/>
          <p14:tracePt t="39130" x="8020050" y="1149350"/>
          <p14:tracePt t="39141" x="8943975" y="425450"/>
          <p14:tracePt t="39152" x="9444038" y="492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F77DAF-AEF7-8646-B613-B3EB95AAB807}"/>
              </a:ext>
            </a:extLst>
          </p:cNvPr>
          <p:cNvPicPr>
            <a:picLocks noChangeAspect="1"/>
          </p:cNvPicPr>
          <p:nvPr/>
        </p:nvPicPr>
        <p:blipFill>
          <a:blip r:embed="rId6"/>
          <a:stretch>
            <a:fillRect/>
          </a:stretch>
        </p:blipFill>
        <p:spPr>
          <a:xfrm>
            <a:off x="275613" y="543339"/>
            <a:ext cx="3131773" cy="5771322"/>
          </a:xfrm>
          <a:prstGeom prst="rect">
            <a:avLst/>
          </a:prstGeom>
        </p:spPr>
      </p:pic>
      <p:pic>
        <p:nvPicPr>
          <p:cNvPr id="8" name="Picture 7">
            <a:extLst>
              <a:ext uri="{FF2B5EF4-FFF2-40B4-BE49-F238E27FC236}">
                <a16:creationId xmlns:a16="http://schemas.microsoft.com/office/drawing/2014/main" id="{D86F657F-8573-504E-ACCF-7E9C8DD85577}"/>
              </a:ext>
            </a:extLst>
          </p:cNvPr>
          <p:cNvPicPr>
            <a:picLocks noChangeAspect="1"/>
          </p:cNvPicPr>
          <p:nvPr/>
        </p:nvPicPr>
        <p:blipFill>
          <a:blip r:embed="rId7"/>
          <a:stretch>
            <a:fillRect/>
          </a:stretch>
        </p:blipFill>
        <p:spPr>
          <a:xfrm>
            <a:off x="8055171" y="543339"/>
            <a:ext cx="3944220" cy="5771322"/>
          </a:xfrm>
          <a:prstGeom prst="rect">
            <a:avLst/>
          </a:prstGeom>
        </p:spPr>
      </p:pic>
      <p:sp>
        <p:nvSpPr>
          <p:cNvPr id="9" name="Title 1">
            <a:extLst>
              <a:ext uri="{FF2B5EF4-FFF2-40B4-BE49-F238E27FC236}">
                <a16:creationId xmlns:a16="http://schemas.microsoft.com/office/drawing/2014/main" id="{1F9D7942-F2F9-AF4B-9EB7-A3F3EAFD08E5}"/>
              </a:ext>
            </a:extLst>
          </p:cNvPr>
          <p:cNvSpPr>
            <a:spLocks noGrp="1"/>
          </p:cNvSpPr>
          <p:nvPr>
            <p:ph type="title"/>
          </p:nvPr>
        </p:nvSpPr>
        <p:spPr>
          <a:xfrm>
            <a:off x="275613" y="111769"/>
            <a:ext cx="3131773" cy="431570"/>
          </a:xfrm>
        </p:spPr>
        <p:txBody>
          <a:bodyPr>
            <a:normAutofit/>
          </a:bodyPr>
          <a:lstStyle/>
          <a:p>
            <a:r>
              <a:rPr lang="en-US" sz="2400" dirty="0"/>
              <a:t>Student feedback</a:t>
            </a:r>
          </a:p>
        </p:txBody>
      </p:sp>
      <p:sp>
        <p:nvSpPr>
          <p:cNvPr id="10" name="Title 1">
            <a:extLst>
              <a:ext uri="{FF2B5EF4-FFF2-40B4-BE49-F238E27FC236}">
                <a16:creationId xmlns:a16="http://schemas.microsoft.com/office/drawing/2014/main" id="{D384A4B3-844C-B84A-99AC-A59707FEDF5F}"/>
              </a:ext>
            </a:extLst>
          </p:cNvPr>
          <p:cNvSpPr txBox="1">
            <a:spLocks/>
          </p:cNvSpPr>
          <p:nvPr/>
        </p:nvSpPr>
        <p:spPr>
          <a:xfrm>
            <a:off x="4165392" y="111769"/>
            <a:ext cx="3131773" cy="431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US" sz="2400" dirty="0"/>
              <a:t>Teacher feedback</a:t>
            </a:r>
          </a:p>
        </p:txBody>
      </p:sp>
      <p:pic>
        <p:nvPicPr>
          <p:cNvPr id="3" name="Picture 2">
            <a:extLst>
              <a:ext uri="{FF2B5EF4-FFF2-40B4-BE49-F238E27FC236}">
                <a16:creationId xmlns:a16="http://schemas.microsoft.com/office/drawing/2014/main" id="{99288A86-B39C-BF42-B51E-3B61C5379252}"/>
              </a:ext>
            </a:extLst>
          </p:cNvPr>
          <p:cNvPicPr>
            <a:picLocks noChangeAspect="1"/>
          </p:cNvPicPr>
          <p:nvPr/>
        </p:nvPicPr>
        <p:blipFill>
          <a:blip r:embed="rId8"/>
          <a:stretch>
            <a:fillRect/>
          </a:stretch>
        </p:blipFill>
        <p:spPr>
          <a:xfrm>
            <a:off x="3793497" y="543339"/>
            <a:ext cx="3998968" cy="2162486"/>
          </a:xfrm>
          <a:prstGeom prst="rect">
            <a:avLst/>
          </a:prstGeom>
        </p:spPr>
      </p:pic>
      <p:pic>
        <p:nvPicPr>
          <p:cNvPr id="7" name="Audio 6">
            <a:hlinkClick r:id="" action="ppaction://media"/>
            <a:extLst>
              <a:ext uri="{FF2B5EF4-FFF2-40B4-BE49-F238E27FC236}">
                <a16:creationId xmlns:a16="http://schemas.microsoft.com/office/drawing/2014/main" id="{E04402BA-C09A-6F4C-A408-7CCB034AB25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39486130"/>
      </p:ext>
    </p:extLst>
  </p:cSld>
  <p:clrMapOvr>
    <a:masterClrMapping/>
  </p:clrMapOvr>
  <mc:AlternateContent xmlns:mc="http://schemas.openxmlformats.org/markup-compatibility/2006" xmlns:p14="http://schemas.microsoft.com/office/powerpoint/2010/main">
    <mc:Choice Requires="p14">
      <p:transition spd="slow" p14:dur="2000" advTm="69984"/>
    </mc:Choice>
    <mc:Fallback xmlns="">
      <p:transition spd="slow" advTm="6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10" grpId="0"/>
    </p:bldLst>
  </p:timing>
  <p:extLst>
    <p:ext uri="{3A86A75C-4F4B-4683-9AE1-C65F6400EC91}">
      <p14:laserTraceLst xmlns:p14="http://schemas.microsoft.com/office/powerpoint/2010/main">
        <p14:tracePtLst>
          <p14:tracePt t="6819" x="0" y="0"/>
        </p14:tracePtLst>
        <p14:tracePtLst>
          <p14:tracePt t="13465" x="2873375" y="6845300"/>
          <p14:tracePt t="13482" x="2786063" y="6657975"/>
          <p14:tracePt t="13494" x="2673350" y="6334125"/>
          <p14:tracePt t="13513" x="2524125" y="5857875"/>
          <p14:tracePt t="13514" x="2386013" y="5395913"/>
          <p14:tracePt t="13525" x="2136775" y="4533900"/>
          <p14:tracePt t="13535" x="1762125" y="3484563"/>
          <p14:tracePt t="13546" x="1474788" y="2747963"/>
          <p14:tracePt t="13556" x="1098550" y="2024063"/>
          <p14:tracePt t="13566" x="911225" y="1749425"/>
          <p14:tracePt t="13577" x="862013" y="1685925"/>
          <p14:tracePt t="13596" x="849313" y="1649413"/>
          <p14:tracePt t="13607" x="849313" y="1636713"/>
          <p14:tracePt t="13616" x="849313" y="1624013"/>
          <p14:tracePt t="13626" x="849313" y="1611313"/>
          <p14:tracePt t="13636" x="849313" y="1598613"/>
          <p14:tracePt t="13664" x="849313" y="1585913"/>
          <p14:tracePt t="13730" x="849313" y="1573213"/>
          <p14:tracePt t="13759" x="849313" y="1562100"/>
          <p14:tracePt t="13769" x="836613" y="1549400"/>
          <p14:tracePt t="13779" x="823913" y="1536700"/>
          <p14:tracePt t="13799" x="811213" y="1524000"/>
          <p14:tracePt t="13809" x="800100" y="1524000"/>
          <p14:tracePt t="13819" x="787400" y="1524000"/>
          <p14:tracePt t="13847" x="787400" y="1536700"/>
          <p14:tracePt t="13876" x="800100" y="1549400"/>
          <p14:tracePt t="13886" x="823913" y="1573213"/>
          <p14:tracePt t="13905" x="923925" y="1598613"/>
          <p14:tracePt t="13916" x="1011238" y="1611313"/>
          <p14:tracePt t="13926" x="1087438" y="1611313"/>
          <p14:tracePt t="13945" x="1187450" y="1611313"/>
          <p14:tracePt t="13956" x="1236663" y="1611313"/>
          <p14:tracePt t="14012" x="1236663" y="1598613"/>
          <p14:tracePt t="14022" x="1236663" y="1585913"/>
          <p14:tracePt t="14032" x="1236663" y="1573213"/>
          <p14:tracePt t="14042" x="1249363" y="1562100"/>
          <p14:tracePt t="14052" x="1249363" y="1549400"/>
          <p14:tracePt t="14072" x="1249363" y="1536700"/>
          <p14:tracePt t="14100" x="1249363" y="1524000"/>
          <p14:tracePt t="14110" x="1236663" y="1524000"/>
          <p14:tracePt t="14119" x="1236663" y="1511300"/>
          <p14:tracePt t="14157" x="1236663" y="1498600"/>
          <p14:tracePt t="14203" x="1223963" y="1498600"/>
          <p14:tracePt t="14233" x="1223963" y="1485900"/>
          <p14:tracePt t="14254" x="1211263" y="1485900"/>
          <p14:tracePt t="14264" x="1211263" y="1474788"/>
          <p14:tracePt t="14283" x="1198563" y="1474788"/>
          <p14:tracePt t="14293" x="1187450" y="1474788"/>
          <p14:tracePt t="14303" x="1174750" y="1462088"/>
          <p14:tracePt t="14313" x="1162050" y="1462088"/>
          <p14:tracePt t="14322" x="1136650" y="1462088"/>
          <p14:tracePt t="14333" x="1123950" y="1449388"/>
          <p14:tracePt t="14344" x="1111250" y="1449388"/>
          <p14:tracePt t="14354" x="1087438" y="1449388"/>
          <p14:tracePt t="14364" x="1062038" y="1436688"/>
          <p14:tracePt t="14375" x="1049338" y="1436688"/>
          <p14:tracePt t="14394" x="1011238" y="1436688"/>
          <p14:tracePt t="14404" x="974725" y="1436688"/>
          <p14:tracePt t="14414" x="949325" y="1436688"/>
          <p14:tracePt t="14424" x="911225" y="1423988"/>
          <p14:tracePt t="14434" x="862013" y="1423988"/>
          <p14:tracePt t="14444" x="836613" y="1423988"/>
          <p14:tracePt t="14463" x="800100" y="1423988"/>
          <p14:tracePt t="14474" x="774700" y="1423988"/>
          <p14:tracePt t="14484" x="749300" y="1423988"/>
          <p14:tracePt t="14494" x="723900" y="1411288"/>
          <p14:tracePt t="14513" x="712788" y="1411288"/>
          <p14:tracePt t="14514" x="687388" y="1411288"/>
          <p14:tracePt t="14525" x="661988" y="1411288"/>
          <p14:tracePt t="14535" x="636588" y="1411288"/>
          <p14:tracePt t="14545" x="612775" y="1411288"/>
          <p14:tracePt t="14564" x="587375" y="1411288"/>
          <p14:tracePt t="14574" x="561975" y="1423988"/>
          <p14:tracePt t="14584" x="549275" y="1423988"/>
          <p14:tracePt t="14594" x="523875" y="1423988"/>
          <p14:tracePt t="14604" x="500063" y="1436688"/>
          <p14:tracePt t="14615" x="474663" y="1449388"/>
          <p14:tracePt t="14625" x="461963" y="1449388"/>
          <p14:tracePt t="14635" x="436563" y="1462088"/>
          <p14:tracePt t="14646" x="412750" y="1462088"/>
          <p14:tracePt t="14665" x="400050" y="1474788"/>
          <p14:tracePt t="14675" x="387350" y="1485900"/>
          <p14:tracePt t="14685" x="374650" y="1498600"/>
          <p14:tracePt t="14696" x="361950" y="1511300"/>
          <p14:tracePt t="14706" x="361950" y="1524000"/>
          <p14:tracePt t="14716" x="349250" y="1549400"/>
          <p14:tracePt t="14727" x="336550" y="1562100"/>
          <p14:tracePt t="14738" x="325438" y="1598613"/>
          <p14:tracePt t="14748" x="325438" y="1636713"/>
          <p14:tracePt t="14758" x="325438" y="1662113"/>
          <p14:tracePt t="14777" x="325438" y="1711325"/>
          <p14:tracePt t="14787" x="325438" y="1736725"/>
          <p14:tracePt t="14797" x="325438" y="1762125"/>
          <p14:tracePt t="14807" x="325438" y="1785938"/>
          <p14:tracePt t="14817" x="336550" y="1811338"/>
          <p14:tracePt t="14828" x="336550" y="1836738"/>
          <p14:tracePt t="14838" x="349250" y="1873250"/>
          <p14:tracePt t="14848" x="374650" y="1924050"/>
          <p14:tracePt t="14867" x="400050" y="1949450"/>
          <p14:tracePt t="14878" x="436563" y="1998663"/>
          <p14:tracePt t="14888" x="500063" y="2036763"/>
          <p14:tracePt t="14899" x="536575" y="2073275"/>
          <p14:tracePt t="14910" x="623888" y="2098675"/>
          <p14:tracePt t="14920" x="723900" y="2124075"/>
          <p14:tracePt t="14930" x="836613" y="2136775"/>
          <p14:tracePt t="14941" x="887413" y="2147888"/>
          <p14:tracePt t="14951" x="923925" y="2147888"/>
          <p14:tracePt t="14979" x="936625" y="2147888"/>
          <p14:tracePt t="14989" x="987425" y="2160588"/>
          <p14:tracePt t="15000" x="1162050" y="2173288"/>
          <p14:tracePt t="15019" x="1262063" y="2185988"/>
          <p14:tracePt t="15020" x="1423988" y="2198688"/>
          <p14:tracePt t="15031" x="1524000" y="2198688"/>
          <p14:tracePt t="15042" x="1662113" y="2198688"/>
          <p14:tracePt t="15052" x="1762125" y="2185988"/>
          <p14:tracePt t="15062" x="1873250" y="2160588"/>
          <p14:tracePt t="15081" x="1960563" y="2136775"/>
          <p14:tracePt t="15092" x="2047875" y="2111375"/>
          <p14:tracePt t="15102" x="2098675" y="2085975"/>
          <p14:tracePt t="15113" x="2160588" y="2060575"/>
          <p14:tracePt t="15123" x="2224088" y="2047875"/>
          <p14:tracePt t="15133" x="2260600" y="2024063"/>
          <p14:tracePt t="15144" x="2298700" y="1998663"/>
          <p14:tracePt t="15154" x="2335213" y="1973263"/>
          <p14:tracePt t="15165" x="2386013" y="1949450"/>
          <p14:tracePt t="15175" x="2424113" y="1924050"/>
          <p14:tracePt t="15186" x="2435225" y="1898650"/>
          <p14:tracePt t="15197" x="2447925" y="1885950"/>
          <p14:tracePt t="15216" x="2447925" y="1873250"/>
          <p14:tracePt t="15226" x="2447925" y="1860550"/>
          <p14:tracePt t="15236" x="2447925" y="1836738"/>
          <p14:tracePt t="15247" x="2424113" y="1811338"/>
          <p14:tracePt t="15258" x="2398713" y="1773238"/>
          <p14:tracePt t="15277" x="2236788" y="1685925"/>
          <p14:tracePt t="15288" x="2085975" y="1624013"/>
          <p14:tracePt t="15298" x="1936750" y="1573213"/>
          <p14:tracePt t="15317" x="1698625" y="1511300"/>
          <p14:tracePt t="15328" x="1624013" y="1485900"/>
          <p14:tracePt t="15338" x="1485900" y="1462088"/>
          <p14:tracePt t="15348" x="1349375" y="1449388"/>
          <p14:tracePt t="15359" x="1162050" y="1436688"/>
          <p14:tracePt t="15369" x="1062038" y="1436688"/>
          <p14:tracePt t="15380" x="923925" y="1436688"/>
          <p14:tracePt t="15390" x="836613" y="1436688"/>
          <p14:tracePt t="15400" x="811213" y="1449388"/>
          <p14:tracePt t="15411" x="800100" y="1449388"/>
          <p14:tracePt t="15429" x="787400" y="1462088"/>
          <p14:tracePt t="15703" x="762000" y="1498600"/>
          <p14:tracePt t="15720" x="736600" y="1598613"/>
          <p14:tracePt t="15732" x="623888" y="1836738"/>
          <p14:tracePt t="15743" x="536575" y="2098675"/>
          <p14:tracePt t="15754" x="500063" y="2260600"/>
          <p14:tracePt t="15764" x="474663" y="2435225"/>
          <p14:tracePt t="15774" x="474663" y="2547938"/>
          <p14:tracePt t="15785" x="474663" y="2635250"/>
          <p14:tracePt t="15795" x="474663" y="2735263"/>
          <p14:tracePt t="15805" x="487363" y="2835275"/>
          <p14:tracePt t="15816" x="487363" y="2886075"/>
          <p14:tracePt t="15827" x="487363" y="2947988"/>
          <p14:tracePt t="15846" x="487363" y="3009900"/>
          <p14:tracePt t="15856" x="487363" y="3060700"/>
          <p14:tracePt t="15866" x="474663" y="3122613"/>
          <p14:tracePt t="15877" x="474663" y="3173413"/>
          <p14:tracePt t="15887" x="474663" y="3197225"/>
          <p14:tracePt t="15897" x="474663" y="3209925"/>
          <p14:tracePt t="15917" x="474663" y="3197225"/>
          <p14:tracePt t="15935" x="474663" y="3173413"/>
          <p14:tracePt t="15946" x="474663" y="3135313"/>
          <p14:tracePt t="15955" x="474663" y="3122613"/>
          <p14:tracePt t="15965" x="474663" y="3109913"/>
          <p14:tracePt t="16076" x="474663" y="3122613"/>
          <p14:tracePt t="16175" x="474663" y="3135313"/>
          <p14:tracePt t="16205" x="487363" y="3122613"/>
          <p14:tracePt t="16215" x="500063" y="3109913"/>
          <p14:tracePt t="16234" x="512763" y="3073400"/>
          <p14:tracePt t="16235" x="523875" y="3009900"/>
          <p14:tracePt t="16246" x="549275" y="2922588"/>
          <p14:tracePt t="16256" x="561975" y="2835275"/>
          <p14:tracePt t="16266" x="574675" y="2747963"/>
          <p14:tracePt t="16278" x="574675" y="2711450"/>
          <p14:tracePt t="16288" x="574675" y="2673350"/>
          <p14:tracePt t="16307" x="574675" y="2635250"/>
          <p14:tracePt t="16318" x="574675" y="2622550"/>
          <p14:tracePt t="16328" x="574675" y="2611438"/>
          <p14:tracePt t="16339" x="574675" y="2598738"/>
          <p14:tracePt t="16358" x="574675" y="2586038"/>
          <p14:tracePt t="16368" x="574675" y="2573338"/>
          <p14:tracePt t="16396" x="574675" y="2560638"/>
          <p14:tracePt t="16415" x="574675" y="2547938"/>
          <p14:tracePt t="16435" x="574675" y="2535238"/>
          <p14:tracePt t="16474" x="587375" y="2535238"/>
          <p14:tracePt t="16484" x="587375" y="2524125"/>
          <p14:tracePt t="16514" x="587375" y="2511425"/>
          <p14:tracePt t="16525" x="587375" y="2498725"/>
          <p14:tracePt t="16643" x="587375" y="2524125"/>
          <p14:tracePt t="16662" x="587375" y="2535238"/>
          <p14:tracePt t="16672" x="587375" y="2547938"/>
          <p14:tracePt t="16682" x="600075" y="2547938"/>
          <p14:tracePt t="16700" x="612775" y="2560638"/>
          <p14:tracePt t="16710" x="661988" y="2560638"/>
          <p14:tracePt t="16720" x="712788" y="2560638"/>
          <p14:tracePt t="16730" x="800100" y="2560638"/>
          <p14:tracePt t="16740" x="862013" y="2560638"/>
          <p14:tracePt t="16750" x="923925" y="2560638"/>
          <p14:tracePt t="16760" x="962025" y="2560638"/>
          <p14:tracePt t="16779" x="1023938" y="2547938"/>
          <p14:tracePt t="16789" x="1062038" y="2547938"/>
          <p14:tracePt t="16799" x="1123950" y="2547938"/>
          <p14:tracePt t="16809" x="1211263" y="2547938"/>
          <p14:tracePt t="16819" x="1274763" y="2535238"/>
          <p14:tracePt t="16830" x="1385888" y="2535238"/>
          <p14:tracePt t="16839" x="1474788" y="2547938"/>
          <p14:tracePt t="16858" x="1611313" y="2560638"/>
          <p14:tracePt t="16869" x="1711325" y="2573338"/>
          <p14:tracePt t="16879" x="1860550" y="2586038"/>
          <p14:tracePt t="16890" x="1985963" y="2598738"/>
          <p14:tracePt t="16900" x="2147888" y="2611438"/>
          <p14:tracePt t="16911" x="2273300" y="2611438"/>
          <p14:tracePt t="16921" x="2424113" y="2611438"/>
          <p14:tracePt t="16931" x="2511425" y="2611438"/>
          <p14:tracePt t="16941" x="2598738" y="2611438"/>
          <p14:tracePt t="16959" x="2647950" y="2611438"/>
          <p14:tracePt t="16970" x="2673350" y="2611438"/>
          <p14:tracePt t="16980" x="2686050" y="2611438"/>
          <p14:tracePt t="16999" x="2711450" y="2611438"/>
          <p14:tracePt t="17000" x="2722563" y="2611438"/>
          <p14:tracePt t="17011" x="2760663" y="2611438"/>
          <p14:tracePt t="17021" x="2822575" y="2598738"/>
          <p14:tracePt t="17031" x="2873375" y="2598738"/>
          <p14:tracePt t="17050" x="2922588" y="2598738"/>
          <p14:tracePt t="17060" x="2960688" y="2586038"/>
          <p14:tracePt t="17071" x="2973388" y="2586038"/>
          <p14:tracePt t="17081" x="2986088" y="2586038"/>
          <p14:tracePt t="17091" x="2998788" y="2586038"/>
          <p14:tracePt t="17101" x="3009900" y="2573338"/>
          <p14:tracePt t="17112" x="3009900" y="2560638"/>
          <p14:tracePt t="17122" x="3022600" y="2560638"/>
          <p14:tracePt t="17133" x="3035300" y="2547938"/>
          <p14:tracePt t="17144" x="3035300" y="2524125"/>
          <p14:tracePt t="17163" x="3048000" y="2498725"/>
          <p14:tracePt t="17173" x="3048000" y="2486025"/>
          <p14:tracePt t="17184" x="3048000" y="2460625"/>
          <p14:tracePt t="17203" x="3048000" y="2447925"/>
          <p14:tracePt t="17204" x="3048000" y="2435225"/>
          <p14:tracePt t="17213" x="3048000" y="2411413"/>
          <p14:tracePt t="17223" x="3048000" y="2386013"/>
          <p14:tracePt t="17234" x="3048000" y="2373313"/>
          <p14:tracePt t="17244" x="3035300" y="2335213"/>
          <p14:tracePt t="17263" x="3035300" y="2311400"/>
          <p14:tracePt t="17274" x="3022600" y="2298700"/>
          <p14:tracePt t="17285" x="3009900" y="2273300"/>
          <p14:tracePt t="17295" x="2998788" y="2260600"/>
          <p14:tracePt t="17305" x="2998788" y="2247900"/>
          <p14:tracePt t="17316" x="2998788" y="2224088"/>
          <p14:tracePt t="17326" x="2986088" y="2211388"/>
          <p14:tracePt t="17337" x="2973388" y="2198688"/>
          <p14:tracePt t="17347" x="2960688" y="2185988"/>
          <p14:tracePt t="17357" x="2947988" y="2173288"/>
          <p14:tracePt t="17386" x="2935288" y="2160588"/>
          <p14:tracePt t="17397" x="2922588" y="2147888"/>
          <p14:tracePt t="17407" x="2922588" y="2136775"/>
          <p14:tracePt t="17417" x="2909888" y="2136775"/>
          <p14:tracePt t="17428" x="2909888" y="2124075"/>
          <p14:tracePt t="17438" x="2886075" y="2111375"/>
          <p14:tracePt t="17449" x="2873375" y="2098675"/>
          <p14:tracePt t="17460" x="2860675" y="2085975"/>
          <p14:tracePt t="17470" x="2822575" y="2073275"/>
          <p14:tracePt t="17481" x="2809875" y="2060575"/>
          <p14:tracePt t="17500" x="2786063" y="2060575"/>
          <p14:tracePt t="17511" x="2760663" y="2047875"/>
          <p14:tracePt t="17521" x="2747963" y="2047875"/>
          <p14:tracePt t="17542" x="2735263" y="2047875"/>
          <p14:tracePt t="17552" x="2722563" y="2047875"/>
          <p14:tracePt t="17572" x="2698750" y="2047875"/>
          <p14:tracePt t="17582" x="2660650" y="2047875"/>
          <p14:tracePt t="17601" x="2611438" y="2036763"/>
          <p14:tracePt t="17612" x="2560638" y="2047875"/>
          <p14:tracePt t="17623" x="2535238" y="2047875"/>
          <p14:tracePt t="17633" x="2460625" y="2047875"/>
          <p14:tracePt t="17644" x="2347913" y="2036763"/>
          <p14:tracePt t="17654" x="2247900" y="2036763"/>
          <p14:tracePt t="17664" x="2098675" y="2024063"/>
          <p14:tracePt t="17675" x="1985963" y="2011363"/>
          <p14:tracePt t="17686" x="1911350" y="1998663"/>
          <p14:tracePt t="17697" x="1811338" y="1985963"/>
          <p14:tracePt t="17707" x="1736725" y="1985963"/>
          <p14:tracePt t="17717" x="1685925" y="1973263"/>
          <p14:tracePt t="17728" x="1636713" y="1973263"/>
          <p14:tracePt t="17747" x="1585913" y="1973263"/>
          <p14:tracePt t="17757" x="1524000" y="1973263"/>
          <p14:tracePt t="17767" x="1498600" y="1973263"/>
          <p14:tracePt t="17777" x="1449388" y="1973263"/>
          <p14:tracePt t="17787" x="1398588" y="1973263"/>
          <p14:tracePt t="17797" x="1362075" y="1973263"/>
          <p14:tracePt t="17807" x="1298575" y="1960563"/>
          <p14:tracePt t="17818" x="1249363" y="1960563"/>
          <p14:tracePt t="17837" x="1211263" y="1960563"/>
          <p14:tracePt t="17847" x="1162050" y="1960563"/>
          <p14:tracePt t="17857" x="1123950" y="1949450"/>
          <p14:tracePt t="17867" x="1087438" y="1949450"/>
          <p14:tracePt t="17877" x="1036638" y="1949450"/>
          <p14:tracePt t="17888" x="1000125" y="1949450"/>
          <p14:tracePt t="17898" x="974725" y="1949450"/>
          <p14:tracePt t="17908" x="936625" y="1949450"/>
          <p14:tracePt t="17928" x="900113" y="1949450"/>
          <p14:tracePt t="17938" x="874713" y="1949450"/>
          <p14:tracePt t="17949" x="836613" y="1949450"/>
          <p14:tracePt t="17960" x="800100" y="1949450"/>
          <p14:tracePt t="17970" x="774700" y="1949450"/>
          <p14:tracePt t="17980" x="736600" y="1949450"/>
          <p14:tracePt t="18000" x="700088" y="1949450"/>
          <p14:tracePt t="18000" x="674688" y="1949450"/>
          <p14:tracePt t="18011" x="636588" y="1949450"/>
          <p14:tracePt t="18021" x="623888" y="1949450"/>
          <p14:tracePt t="18040" x="600075" y="1949450"/>
          <p14:tracePt t="18050" x="574675" y="1949450"/>
          <p14:tracePt t="18060" x="561975" y="1949450"/>
          <p14:tracePt t="18070" x="549275" y="1949450"/>
          <p14:tracePt t="18080" x="536575" y="1949450"/>
          <p14:tracePt t="18161" x="536575" y="1960563"/>
          <p14:tracePt t="18181" x="536575" y="1973263"/>
          <p14:tracePt t="18190" x="523875" y="1985963"/>
          <p14:tracePt t="18201" x="523875" y="1998663"/>
          <p14:tracePt t="18212" x="523875" y="2011363"/>
          <p14:tracePt t="18230" x="512763" y="2024063"/>
          <p14:tracePt t="18240" x="512763" y="2036763"/>
          <p14:tracePt t="18250" x="512763" y="2047875"/>
          <p14:tracePt t="18260" x="512763" y="2060575"/>
          <p14:tracePt t="18281" x="500063" y="2073275"/>
          <p14:tracePt t="18292" x="500063" y="2085975"/>
          <p14:tracePt t="18302" x="500063" y="2098675"/>
          <p14:tracePt t="18321" x="512763" y="2111375"/>
          <p14:tracePt t="18331" x="512763" y="2124075"/>
          <p14:tracePt t="18341" x="500063" y="2136775"/>
          <p14:tracePt t="18361" x="500063" y="2147888"/>
          <p14:tracePt t="18380" x="500063" y="2160588"/>
          <p14:tracePt t="18408" x="500063" y="2173288"/>
          <p14:tracePt t="18428" x="500063" y="2185988"/>
          <p14:tracePt t="18448" x="487363" y="2185988"/>
          <p14:tracePt t="18460" x="487363" y="2211388"/>
          <p14:tracePt t="18479" x="487363" y="2224088"/>
          <p14:tracePt t="18489" x="487363" y="2247900"/>
          <p14:tracePt t="18508" x="487363" y="2273300"/>
          <p14:tracePt t="18509" x="487363" y="2311400"/>
          <p14:tracePt t="18528" x="487363" y="2335213"/>
          <p14:tracePt t="18546" x="487363" y="2347913"/>
          <p14:tracePt t="18595" x="487363" y="2360613"/>
          <p14:tracePt t="18632" x="487363" y="2373313"/>
          <p14:tracePt t="18651" x="487363" y="2386013"/>
          <p14:tracePt t="18680" x="474663" y="2398713"/>
          <p14:tracePt t="18700" x="474663" y="2411413"/>
          <p14:tracePt t="18710" x="474663" y="2424113"/>
          <p14:tracePt t="18730" x="474663" y="2435225"/>
          <p14:tracePt t="18749" x="474663" y="2447925"/>
          <p14:tracePt t="19817" x="474663" y="2460625"/>
          <p14:tracePt t="19828" x="487363" y="2473325"/>
          <p14:tracePt t="19838" x="487363" y="2486025"/>
          <p14:tracePt t="19848" x="500063" y="2498725"/>
          <p14:tracePt t="20191" x="512763" y="2498725"/>
          <p14:tracePt t="20220" x="512763" y="2511425"/>
          <p14:tracePt t="20238" x="512763" y="2498725"/>
          <p14:tracePt t="20249" x="523875" y="2498725"/>
          <p14:tracePt t="20285" x="536575" y="2498725"/>
          <p14:tracePt t="20323" x="536575" y="2486025"/>
          <p14:tracePt t="21004" x="523875" y="2498725"/>
          <p14:tracePt t="21005" x="500063" y="2535238"/>
          <p14:tracePt t="21023" x="487363" y="2586038"/>
          <p14:tracePt t="21034" x="487363" y="2635250"/>
          <p14:tracePt t="21044" x="474663" y="2735263"/>
          <p14:tracePt t="21054" x="474663" y="2835275"/>
          <p14:tracePt t="21064" x="474663" y="2922588"/>
          <p14:tracePt t="21074" x="474663" y="2998788"/>
          <p14:tracePt t="21084" x="474663" y="3060700"/>
          <p14:tracePt t="21094" x="474663" y="3086100"/>
          <p14:tracePt t="21104" x="474663" y="3122613"/>
          <p14:tracePt t="21115" x="474663" y="3148013"/>
          <p14:tracePt t="21134" x="474663" y="3186113"/>
          <p14:tracePt t="21144" x="474663" y="3235325"/>
          <p14:tracePt t="21154" x="474663" y="3297238"/>
          <p14:tracePt t="21164" x="474663" y="3373438"/>
          <p14:tracePt t="21174" x="474663" y="3409950"/>
          <p14:tracePt t="21184" x="474663" y="3448050"/>
          <p14:tracePt t="21240" x="474663" y="3435350"/>
          <p14:tracePt t="21400" x="500063" y="3435350"/>
          <p14:tracePt t="21437" x="500063" y="3448050"/>
          <p14:tracePt t="21493" x="500063" y="3484563"/>
          <p14:tracePt t="21504" x="487363" y="3584575"/>
          <p14:tracePt t="21515" x="487363" y="3684588"/>
          <p14:tracePt t="21525" x="474663" y="3859213"/>
          <p14:tracePt t="21536" x="474663" y="3997325"/>
          <p14:tracePt t="21547" x="474663" y="4210050"/>
          <p14:tracePt t="21557" x="474663" y="4333875"/>
          <p14:tracePt t="21567" x="512763" y="4546600"/>
          <p14:tracePt t="21578" x="512763" y="4659313"/>
          <p14:tracePt t="21588" x="512763" y="4797425"/>
          <p14:tracePt t="21598" x="512763" y="4846638"/>
          <p14:tracePt t="21617" x="512763" y="4908550"/>
          <p14:tracePt t="21627" x="512763" y="4921250"/>
          <p14:tracePt t="21637" x="512763" y="4933950"/>
          <p14:tracePt t="21647" x="512763" y="4946650"/>
          <p14:tracePt t="21667" x="512763" y="4972050"/>
          <p14:tracePt t="21677" x="512763" y="5021263"/>
          <p14:tracePt t="21696" x="512763" y="5059363"/>
          <p14:tracePt t="21707" x="512763" y="5095875"/>
          <p14:tracePt t="21717" x="512763" y="5121275"/>
          <p14:tracePt t="21727" x="512763" y="5146675"/>
          <p14:tracePt t="21738" x="512763" y="5159375"/>
          <p14:tracePt t="21783" x="512763" y="5172075"/>
          <p14:tracePt t="21793" x="487363" y="5184775"/>
          <p14:tracePt t="21804" x="487363" y="5195888"/>
          <p14:tracePt t="21814" x="487363" y="5208588"/>
          <p14:tracePt t="21824" x="487363" y="5233988"/>
          <p14:tracePt t="21835" x="487363" y="5246688"/>
          <p14:tracePt t="21854" x="487363" y="5259388"/>
          <p14:tracePt t="21864" x="487363" y="5284788"/>
          <p14:tracePt t="21874" x="474663" y="5295900"/>
          <p14:tracePt t="21885" x="461963" y="5321300"/>
          <p14:tracePt t="21895" x="461963" y="5346700"/>
          <p14:tracePt t="21905" x="461963" y="5383213"/>
          <p14:tracePt t="21916" x="461963" y="5408613"/>
          <p14:tracePt t="21926" x="461963" y="5421313"/>
          <p14:tracePt t="21937" x="461963" y="5434013"/>
          <p14:tracePt t="21993" x="474663" y="5421313"/>
          <p14:tracePt t="22052" x="474663" y="5408613"/>
          <p14:tracePt t="22168" x="474663" y="5421313"/>
          <p14:tracePt t="22179" x="487363" y="5421313"/>
          <p14:tracePt t="22197" x="474663" y="5421313"/>
          <p14:tracePt t="22207" x="474663" y="5434013"/>
          <p14:tracePt t="22245" x="474663" y="5446713"/>
          <p14:tracePt t="22255" x="487363" y="5446713"/>
          <p14:tracePt t="22265" x="500063" y="5459413"/>
          <p14:tracePt t="22276" x="523875" y="5472113"/>
          <p14:tracePt t="22287" x="587375" y="5495925"/>
          <p14:tracePt t="22298" x="636588" y="5508625"/>
          <p14:tracePt t="22308" x="749300" y="5534025"/>
          <p14:tracePt t="22319" x="836613" y="5546725"/>
          <p14:tracePt t="22338" x="974725" y="5572125"/>
          <p14:tracePt t="22349" x="1074738" y="5583238"/>
          <p14:tracePt t="22359" x="1223963" y="5595938"/>
          <p14:tracePt t="22370" x="1323975" y="5608638"/>
          <p14:tracePt t="22380" x="1474788" y="5621338"/>
          <p14:tracePt t="22390" x="1573213" y="5634038"/>
          <p14:tracePt t="22401" x="1749425" y="5646738"/>
          <p14:tracePt t="22411" x="1873250" y="5659438"/>
          <p14:tracePt t="22422" x="2036763" y="5670550"/>
          <p14:tracePt t="22432" x="2198688" y="5670550"/>
          <p14:tracePt t="22442" x="2298700" y="5670550"/>
          <p14:tracePt t="22461" x="2435225" y="5670550"/>
          <p14:tracePt t="22471" x="2511425" y="5670550"/>
          <p14:tracePt t="22482" x="2611438" y="5670550"/>
          <p14:tracePt t="22491" x="2673350" y="5670550"/>
          <p14:tracePt t="22510" x="2773363" y="5646738"/>
          <p14:tracePt t="22511" x="2847975" y="5621338"/>
          <p14:tracePt t="22522" x="2947988" y="5572125"/>
          <p14:tracePt t="22533" x="2986088" y="5546725"/>
          <p14:tracePt t="22543" x="3035300" y="5495925"/>
          <p14:tracePt t="22563" x="3060700" y="5472113"/>
          <p14:tracePt t="22573" x="3073400" y="5446713"/>
          <p14:tracePt t="22584" x="3073400" y="5408613"/>
          <p14:tracePt t="22594" x="3060700" y="5372100"/>
          <p14:tracePt t="22604" x="3048000" y="5308600"/>
          <p14:tracePt t="22615" x="3009900" y="5259388"/>
          <p14:tracePt t="22625" x="2922588" y="5184775"/>
          <p14:tracePt t="22636" x="2822575" y="5121275"/>
          <p14:tracePt t="22647" x="2598738" y="5008563"/>
          <p14:tracePt t="22657" x="2424113" y="4933950"/>
          <p14:tracePt t="22668" x="2124075" y="4810125"/>
          <p14:tracePt t="22678" x="1936750" y="4746625"/>
          <p14:tracePt t="22707" x="1724025" y="4672013"/>
          <p14:tracePt t="22708" x="1611313" y="4621213"/>
          <p14:tracePt t="22719" x="1573213" y="4610100"/>
          <p14:tracePt t="22729" x="1536700" y="4584700"/>
          <p14:tracePt t="22739" x="1511300" y="4584700"/>
          <p14:tracePt t="22750" x="1474788" y="4572000"/>
          <p14:tracePt t="22760" x="1449388" y="4572000"/>
          <p14:tracePt t="22771" x="1411288" y="4572000"/>
          <p14:tracePt t="22781" x="1374775" y="4572000"/>
          <p14:tracePt t="22791" x="1336675" y="4584700"/>
          <p14:tracePt t="22810" x="1285875" y="4597400"/>
          <p14:tracePt t="22822" x="1211263" y="4633913"/>
          <p14:tracePt t="22833" x="1162050" y="4646613"/>
          <p14:tracePt t="22843" x="1087438" y="4672013"/>
          <p14:tracePt t="22854" x="1023938" y="4684713"/>
          <p14:tracePt t="22865" x="974725" y="4697413"/>
          <p14:tracePt t="22875" x="887413" y="4710113"/>
          <p14:tracePt t="22886" x="849313" y="4721225"/>
          <p14:tracePt t="22897" x="800100" y="4733925"/>
          <p14:tracePt t="22907" x="774700" y="4733925"/>
          <p14:tracePt t="22918" x="736600" y="4746625"/>
          <p14:tracePt t="22928" x="712788" y="4759325"/>
          <p14:tracePt t="22939" x="687388" y="4772025"/>
          <p14:tracePt t="22949" x="674688" y="4772025"/>
          <p14:tracePt t="22959" x="649288" y="4797425"/>
          <p14:tracePt t="22978" x="623888" y="4821238"/>
          <p14:tracePt t="22999" x="600075" y="4846638"/>
          <p14:tracePt t="22999" x="574675" y="4884738"/>
          <p14:tracePt t="23020" x="561975" y="4897438"/>
          <p14:tracePt t="23020" x="536575" y="4921250"/>
          <p14:tracePt t="23031" x="536575" y="4933950"/>
          <p14:tracePt t="23041" x="523875" y="4959350"/>
          <p14:tracePt t="23052" x="512763" y="4972050"/>
          <p14:tracePt t="23062" x="512763" y="4984750"/>
          <p14:tracePt t="23073" x="500063" y="4984750"/>
          <p14:tracePt t="23091" x="487363" y="5008563"/>
          <p14:tracePt t="23102" x="487363" y="5021263"/>
          <p14:tracePt t="23112" x="474663" y="5033963"/>
          <p14:tracePt t="23123" x="474663" y="5046663"/>
          <p14:tracePt t="23133" x="474663" y="5059363"/>
          <p14:tracePt t="23145" x="474663" y="5072063"/>
          <p14:tracePt t="23155" x="474663" y="5084763"/>
          <p14:tracePt t="23166" x="474663" y="5095875"/>
          <p14:tracePt t="23176" x="487363" y="5108575"/>
          <p14:tracePt t="23187" x="500063" y="5108575"/>
          <p14:tracePt t="23234" x="512763" y="5108575"/>
          <p14:tracePt t="23289" x="523875" y="5108575"/>
          <p14:tracePt t="23309" x="536575" y="5108575"/>
          <p14:tracePt t="23337" x="549275" y="5108575"/>
          <p14:tracePt t="23413" x="561975" y="5108575"/>
          <p14:tracePt t="23460" x="549275" y="5084763"/>
          <p14:tracePt t="23470" x="536575" y="5084763"/>
          <p14:tracePt t="23744" x="549275" y="5084763"/>
          <p14:tracePt t="23760" x="587375" y="5095875"/>
          <p14:tracePt t="23771" x="600075" y="5095875"/>
          <p14:tracePt t="23781" x="612775" y="5108575"/>
          <p14:tracePt t="23792" x="612775" y="5121275"/>
          <p14:tracePt t="23811" x="612775" y="5133975"/>
          <p14:tracePt t="23821" x="612775" y="5146675"/>
          <p14:tracePt t="24559" x="612775" y="5159375"/>
          <p14:tracePt t="24587" x="612775" y="5172075"/>
          <p14:tracePt t="24625" x="612775" y="5159375"/>
          <p14:tracePt t="24889" x="623888" y="5146675"/>
          <p14:tracePt t="24907" x="636588" y="5146675"/>
          <p14:tracePt t="25024" x="623888" y="5146675"/>
          <p14:tracePt t="25044" x="623888" y="5159375"/>
          <p14:tracePt t="25063" x="623888" y="5172075"/>
          <p14:tracePt t="25126" x="623888" y="5184775"/>
          <p14:tracePt t="25223" x="623888" y="5195888"/>
          <p14:tracePt t="25233" x="623888" y="5221288"/>
          <p14:tracePt t="25243" x="623888" y="5246688"/>
          <p14:tracePt t="25262" x="623888" y="5284788"/>
          <p14:tracePt t="25272" x="623888" y="5346700"/>
          <p14:tracePt t="25283" x="612775" y="5383213"/>
          <p14:tracePt t="25293" x="612775" y="5434013"/>
          <p14:tracePt t="25303" x="612775" y="5472113"/>
          <p14:tracePt t="25313" x="612775" y="5508625"/>
          <p14:tracePt t="25324" x="612775" y="5546725"/>
          <p14:tracePt t="25334" x="612775" y="5595938"/>
          <p14:tracePt t="25353" x="612775" y="5634038"/>
          <p14:tracePt t="25363" x="612775" y="5670550"/>
          <p14:tracePt t="25373" x="600075" y="5708650"/>
          <p14:tracePt t="25383" x="600075" y="5734050"/>
          <p14:tracePt t="25394" x="600075" y="5783263"/>
          <p14:tracePt t="25404" x="587375" y="5821363"/>
          <p14:tracePt t="25415" x="587375" y="5857875"/>
          <p14:tracePt t="25425" x="574675" y="5908675"/>
          <p14:tracePt t="25436" x="561975" y="5970588"/>
          <p14:tracePt t="25446" x="549275" y="6008688"/>
          <p14:tracePt t="25465" x="536575" y="6057900"/>
          <p14:tracePt t="25475" x="536575" y="6083300"/>
          <p14:tracePt t="25485" x="523875" y="6096000"/>
          <p14:tracePt t="25505" x="523875" y="6121400"/>
          <p14:tracePt t="25506" x="523875" y="6134100"/>
          <p14:tracePt t="25543" x="523875" y="6145213"/>
          <p14:tracePt t="25572" x="523875" y="6157913"/>
          <p14:tracePt t="25582" x="512763" y="6170613"/>
          <p14:tracePt t="25592" x="512763" y="6183313"/>
          <p14:tracePt t="25610" x="512763" y="6196013"/>
          <p14:tracePt t="25620" x="512763" y="6208713"/>
          <p14:tracePt t="25630" x="512763" y="6221413"/>
          <p14:tracePt t="25695" x="512763" y="6234113"/>
          <p14:tracePt t="25706" x="512763" y="6245225"/>
          <p14:tracePt t="25716" x="523875" y="6257925"/>
          <p14:tracePt t="25727" x="587375" y="6308725"/>
          <p14:tracePt t="25756" x="587375" y="6321425"/>
          <p14:tracePt t="25766" x="612775" y="6334125"/>
          <p14:tracePt t="25776" x="661988" y="6345238"/>
          <p14:tracePt t="25787" x="700088" y="6357938"/>
          <p14:tracePt t="25797" x="723900" y="6370638"/>
          <p14:tracePt t="25808" x="736600" y="6370638"/>
          <p14:tracePt t="25818" x="762000" y="6370638"/>
          <p14:tracePt t="25828" x="774700" y="6357938"/>
          <p14:tracePt t="25839" x="787400" y="6345238"/>
          <p14:tracePt t="25859" x="811213" y="6321425"/>
          <p14:tracePt t="25870" x="836613" y="6270625"/>
          <p14:tracePt t="25880" x="862013" y="6234113"/>
          <p14:tracePt t="25890" x="900113" y="6183313"/>
          <p14:tracePt t="25901" x="911225" y="6145213"/>
          <p14:tracePt t="25911" x="923925" y="6108700"/>
          <p14:tracePt t="25922" x="949325" y="6057900"/>
          <p14:tracePt t="25933" x="962025" y="6021388"/>
          <p14:tracePt t="25943" x="962025" y="5995988"/>
          <p14:tracePt t="25954" x="974725" y="5946775"/>
          <p14:tracePt t="25964" x="987425" y="5908675"/>
          <p14:tracePt t="25974" x="987425" y="5883275"/>
          <p14:tracePt t="26003" x="987425" y="5846763"/>
          <p14:tracePt t="26004" x="1000125" y="5821363"/>
          <p14:tracePt t="26024" x="1000125" y="5808663"/>
          <p14:tracePt t="26024" x="987425" y="5783263"/>
          <p14:tracePt t="26035" x="987425" y="5770563"/>
          <p14:tracePt t="26046" x="987425" y="5746750"/>
          <p14:tracePt t="26056" x="974725" y="5721350"/>
          <p14:tracePt t="26066" x="949325" y="5695950"/>
          <p14:tracePt t="26077" x="936625" y="5670550"/>
          <p14:tracePt t="26087" x="911225" y="5646738"/>
          <p14:tracePt t="26106" x="874713" y="5608638"/>
          <p14:tracePt t="26117" x="836613" y="5595938"/>
          <p14:tracePt t="26128" x="800100" y="5572125"/>
          <p14:tracePt t="26139" x="774700" y="5559425"/>
          <p14:tracePt t="26152" x="749300" y="5546725"/>
          <p14:tracePt t="26165" x="712788" y="5546725"/>
          <p14:tracePt t="26176" x="674688" y="5546725"/>
          <p14:tracePt t="26194" x="636588" y="5546725"/>
          <p14:tracePt t="26195" x="612775" y="5559425"/>
          <p14:tracePt t="26206" x="587375" y="5572125"/>
          <p14:tracePt t="26217" x="536575" y="5595938"/>
          <p14:tracePt t="26227" x="512763" y="5621338"/>
          <p14:tracePt t="26238" x="474663" y="5670550"/>
          <p14:tracePt t="26258" x="436563" y="5708650"/>
          <p14:tracePt t="26259" x="412750" y="5734050"/>
          <p14:tracePt t="26270" x="387350" y="5770563"/>
          <p14:tracePt t="26281" x="374650" y="5808663"/>
          <p14:tracePt t="26291" x="361950" y="5834063"/>
          <p14:tracePt t="26303" x="349250" y="5857875"/>
          <p14:tracePt t="26314" x="349250" y="5895975"/>
          <p14:tracePt t="26324" x="336550" y="5921375"/>
          <p14:tracePt t="26335" x="336550" y="5970588"/>
          <p14:tracePt t="26354" x="336550" y="6021388"/>
          <p14:tracePt t="26364" x="325438" y="6057900"/>
          <p14:tracePt t="26374" x="325438" y="6108700"/>
          <p14:tracePt t="26385" x="336550" y="6157913"/>
          <p14:tracePt t="26395" x="361950" y="6208713"/>
          <p14:tracePt t="26405" x="387350" y="6245225"/>
          <p14:tracePt t="26416" x="425450" y="6283325"/>
          <p14:tracePt t="26427" x="461963" y="6308725"/>
          <p14:tracePt t="26438" x="487363" y="6334125"/>
          <p14:tracePt t="26449" x="500063" y="6334125"/>
          <p14:tracePt t="26459" x="512763" y="6334125"/>
          <p14:tracePt t="26477" x="536575" y="6334125"/>
          <p14:tracePt t="26487" x="587375" y="6321425"/>
          <p14:tracePt t="26507" x="612775" y="6308725"/>
          <p14:tracePt t="26507" x="661988" y="6283325"/>
          <p14:tracePt t="26519" x="700088" y="6257925"/>
          <p14:tracePt t="26530" x="712788" y="6234113"/>
          <p14:tracePt t="26540" x="723900" y="6221413"/>
          <p14:tracePt t="26551" x="736600" y="6208713"/>
          <p14:tracePt t="26562" x="749300" y="6183313"/>
          <p14:tracePt t="26572" x="762000" y="6170613"/>
          <p14:tracePt t="26583" x="762000" y="6145213"/>
          <p14:tracePt t="26593" x="774700" y="6121400"/>
          <p14:tracePt t="26612" x="774700" y="6108700"/>
          <p14:tracePt t="26623" x="774700" y="6083300"/>
          <p14:tracePt t="26633" x="762000" y="6057900"/>
          <p14:tracePt t="26644" x="762000" y="6034088"/>
          <p14:tracePt t="26654" x="749300" y="6008688"/>
          <p14:tracePt t="26664" x="736600" y="5983288"/>
          <p14:tracePt t="26675" x="712788" y="5970588"/>
          <p14:tracePt t="26686" x="661988" y="5946775"/>
          <p14:tracePt t="26696" x="623888" y="5921375"/>
          <p14:tracePt t="26707" x="600075" y="5908675"/>
          <p14:tracePt t="26718" x="561975" y="5895975"/>
          <p14:tracePt t="26729" x="536575" y="5883275"/>
          <p14:tracePt t="26739" x="523875" y="5883275"/>
          <p14:tracePt t="26758" x="487363" y="5870575"/>
          <p14:tracePt t="26768" x="461963" y="5870575"/>
          <p14:tracePt t="26778" x="436563" y="5870575"/>
          <p14:tracePt t="26788" x="425450" y="5870575"/>
          <p14:tracePt t="26798" x="412750" y="5870575"/>
          <p14:tracePt t="26808" x="400050" y="5870575"/>
          <p14:tracePt t="26819" x="387350" y="5883275"/>
          <p14:tracePt t="26829" x="361950" y="5908675"/>
          <p14:tracePt t="26849" x="349250" y="5934075"/>
          <p14:tracePt t="26860" x="336550" y="5957888"/>
          <p14:tracePt t="26870" x="325438" y="5995988"/>
          <p14:tracePt t="26880" x="325438" y="6034088"/>
          <p14:tracePt t="26890" x="312738" y="6070600"/>
          <p14:tracePt t="26901" x="312738" y="6121400"/>
          <p14:tracePt t="26911" x="325438" y="6157913"/>
          <p14:tracePt t="26922" x="336550" y="6208713"/>
          <p14:tracePt t="26933" x="349250" y="6245225"/>
          <p14:tracePt t="26944" x="349250" y="6270625"/>
          <p14:tracePt t="26954" x="361950" y="6283325"/>
          <p14:tracePt t="26964" x="374650" y="6296025"/>
          <p14:tracePt t="26984" x="387350" y="6308725"/>
          <p14:tracePt t="27004" x="425450" y="6308725"/>
          <p14:tracePt t="27004" x="474663" y="6308725"/>
          <p14:tracePt t="27014" x="612775" y="6296025"/>
          <p14:tracePt t="27025" x="687388" y="6283325"/>
          <p14:tracePt t="27036" x="762000" y="6245225"/>
          <p14:tracePt t="27046" x="800100" y="6221413"/>
          <p14:tracePt t="27057" x="836613" y="6183313"/>
          <p14:tracePt t="27069" x="849313" y="6157913"/>
          <p14:tracePt t="27080" x="862013" y="6108700"/>
          <p14:tracePt t="27091" x="874713" y="6070600"/>
          <p14:tracePt t="27102" x="887413" y="6021388"/>
          <p14:tracePt t="27112" x="887413" y="5970588"/>
          <p14:tracePt t="27123" x="887413" y="5921375"/>
          <p14:tracePt t="27141" x="887413" y="5870575"/>
          <p14:tracePt t="27151" x="887413" y="5834063"/>
          <p14:tracePt t="27161" x="887413" y="5795963"/>
          <p14:tracePt t="27172" x="887413" y="5783263"/>
          <p14:tracePt t="27181" x="874713" y="5770563"/>
          <p14:tracePt t="27192" x="862013" y="5746750"/>
          <p14:tracePt t="27203" x="836613" y="5746750"/>
          <p14:tracePt t="27213" x="800100" y="5734050"/>
          <p14:tracePt t="27224" x="749300" y="5734050"/>
          <p14:tracePt t="27234" x="687388" y="5734050"/>
          <p14:tracePt t="27253" x="600075" y="5734050"/>
          <p14:tracePt t="27263" x="536575" y="5746750"/>
          <p14:tracePt t="27274" x="512763" y="5759450"/>
          <p14:tracePt t="27285" x="461963" y="5770563"/>
          <p14:tracePt t="27295" x="412750" y="5795963"/>
          <p14:tracePt t="27306" x="387350" y="5821363"/>
          <p14:tracePt t="27317" x="361950" y="5846763"/>
          <p14:tracePt t="27327" x="349250" y="5883275"/>
          <p14:tracePt t="27338" x="349250" y="5908675"/>
          <p14:tracePt t="27348" x="336550" y="5957888"/>
          <p14:tracePt t="27358" x="349250" y="5995988"/>
          <p14:tracePt t="27369" x="349250" y="6046788"/>
          <p14:tracePt t="27388" x="374650" y="6108700"/>
          <p14:tracePt t="27399" x="400050" y="6170613"/>
          <p14:tracePt t="27409" x="425450" y="6208713"/>
          <p14:tracePt t="27420" x="461963" y="6245225"/>
          <p14:tracePt t="27430" x="474663" y="6257925"/>
          <p14:tracePt t="27440" x="487363" y="6257925"/>
          <p14:tracePt t="27450" x="512763" y="6257925"/>
          <p14:tracePt t="27460" x="549275" y="6257925"/>
          <p14:tracePt t="27479" x="623888" y="6245225"/>
          <p14:tracePt t="27490" x="687388" y="6234113"/>
          <p14:tracePt t="27508" x="774700" y="6221413"/>
          <p14:tracePt t="27509" x="849313" y="6196013"/>
          <p14:tracePt t="27520" x="911225" y="6183313"/>
          <p14:tracePt t="27530" x="962025" y="6170613"/>
          <p14:tracePt t="27541" x="1000125" y="6157913"/>
          <p14:tracePt t="27552" x="1023938" y="6134100"/>
          <p14:tracePt t="27563" x="1036638" y="6121400"/>
          <p14:tracePt t="27573" x="1049338" y="6108700"/>
          <p14:tracePt t="27584" x="1049338" y="6096000"/>
          <p14:tracePt t="27594" x="1049338" y="6070600"/>
          <p14:tracePt t="27613" x="1036638" y="6046788"/>
          <p14:tracePt t="27624" x="1023938" y="6008688"/>
          <p14:tracePt t="27634" x="987425" y="5983288"/>
          <p14:tracePt t="27645" x="974725" y="5983288"/>
          <p14:tracePt t="27973" x="1011238" y="5983288"/>
          <p14:tracePt t="28039" x="1011238" y="5970588"/>
          <p14:tracePt t="28050" x="1011238" y="5983288"/>
          <p14:tracePt t="28079" x="1011238" y="5995988"/>
          <p14:tracePt t="28090" x="1011238" y="6034088"/>
          <p14:tracePt t="28100" x="1011238" y="6070600"/>
          <p14:tracePt t="28119" x="1011238" y="6096000"/>
          <p14:tracePt t="28129" x="1011238" y="6121400"/>
          <p14:tracePt t="28139" x="1011238" y="6134100"/>
          <p14:tracePt t="28149" x="1011238" y="6145213"/>
          <p14:tracePt t="28160" x="1011238" y="6157913"/>
          <p14:tracePt t="28242" x="1023938" y="6170613"/>
          <p14:tracePt t="28273" x="1023938" y="6183313"/>
          <p14:tracePt t="28283" x="1023938" y="6196013"/>
          <p14:tracePt t="28339" x="1023938" y="6208713"/>
          <p14:tracePt t="28350" x="1023938" y="6221413"/>
          <p14:tracePt t="28360" x="1023938" y="6234113"/>
          <p14:tracePt t="28379" x="1023938" y="6245225"/>
          <p14:tracePt t="28398" x="1023938" y="6257925"/>
          <p14:tracePt t="28435" x="1023938" y="6245225"/>
          <p14:tracePt t="28445" x="1036638" y="6208713"/>
          <p14:tracePt t="28466" x="1062038" y="6021388"/>
          <p14:tracePt t="28477" x="1123950" y="5683250"/>
          <p14:tracePt t="28487" x="1211263" y="5359400"/>
          <p14:tracePt t="28518" x="1249363" y="5334000"/>
          <p14:tracePt t="28528" x="1598613" y="5033963"/>
          <p14:tracePt t="28539" x="1824038" y="4859338"/>
          <p14:tracePt t="28558" x="1924050" y="4759325"/>
          <p14:tracePt t="28614" x="1924050" y="4772025"/>
          <p14:tracePt t="28629" x="1924050" y="4833938"/>
          <p14:tracePt t="28642" x="1924050" y="4897438"/>
          <p14:tracePt t="28654" x="1924050" y="4984750"/>
          <p14:tracePt t="28664" x="1911350" y="5095875"/>
          <p14:tracePt t="28675" x="1885950" y="5272088"/>
          <p14:tracePt t="28687" x="1873250" y="5421313"/>
          <p14:tracePt t="28698" x="1849438" y="5659438"/>
          <p14:tracePt t="28709" x="1849438" y="5957888"/>
          <p14:tracePt t="28719" x="1836738" y="6145213"/>
          <p14:tracePt t="28738" x="1836738" y="6334125"/>
          <p14:tracePt t="28749" x="1836738" y="6432550"/>
          <p14:tracePt t="28759" x="1836738" y="6470650"/>
          <p14:tracePt t="28769" x="1836738" y="6483350"/>
          <p14:tracePt t="28940" x="1824038" y="6483350"/>
          <p14:tracePt t="28951" x="1824038" y="6508750"/>
          <p14:tracePt t="28961" x="1811338" y="6521450"/>
          <p14:tracePt t="28972" x="1811338" y="6532563"/>
          <p14:tracePt t="28983" x="1811338" y="6545263"/>
          <p14:tracePt t="29004" x="1798638" y="6557963"/>
          <p14:tracePt t="29004" x="1798638" y="6570663"/>
          <p14:tracePt t="29015" x="1798638" y="6583363"/>
          <p14:tracePt t="29025" x="1798638" y="6596063"/>
          <p14:tracePt t="29045" x="1798638" y="6608763"/>
          <p14:tracePt t="29135" x="1798638" y="6619875"/>
          <p14:tracePt t="29163" x="1811338" y="6619875"/>
          <p14:tracePt t="29192" x="1811338" y="6608763"/>
          <p14:tracePt t="30321" x="1811338" y="6619875"/>
          <p14:tracePt t="30339" x="1811338" y="6632575"/>
          <p14:tracePt t="30353" x="1824038" y="6645275"/>
          <p14:tracePt t="30565" x="1849438" y="6645275"/>
          <p14:tracePt t="30583" x="1924050" y="6619875"/>
          <p14:tracePt t="30594" x="2173288" y="6532563"/>
          <p14:tracePt t="30605" x="2524125" y="6408738"/>
          <p14:tracePt t="30615" x="3335338" y="6108700"/>
          <p14:tracePt t="30625" x="3997325" y="5908675"/>
          <p14:tracePt t="30635" x="5434013" y="5534025"/>
          <p14:tracePt t="30646" x="6508750" y="5308600"/>
          <p14:tracePt t="30656" x="8207375" y="4997450"/>
          <p14:tracePt t="30666" x="9144000" y="4884738"/>
          <p14:tracePt t="30677" x="10429875" y="4772025"/>
          <p14:tracePt t="30695" x="11117263" y="4721225"/>
          <p14:tracePt t="30706" x="11904663" y="4684713"/>
          <p14:tracePt t="33570" x="12042775" y="3760788"/>
          <p14:tracePt t="33580" x="10893425" y="3509963"/>
          <p14:tracePt t="33598" x="9493250" y="3222625"/>
          <p14:tracePt t="33609" x="8843963" y="3060700"/>
          <p14:tracePt t="33619" x="8143875" y="2886075"/>
          <p14:tracePt t="33629" x="7881938" y="2822575"/>
          <p14:tracePt t="33640" x="7694613" y="2773363"/>
          <p14:tracePt t="33651" x="7645400" y="2760663"/>
          <p14:tracePt t="33661" x="7607300" y="2747963"/>
          <p14:tracePt t="33672" x="7581900" y="2747963"/>
          <p14:tracePt t="33682" x="7558088" y="2747963"/>
          <p14:tracePt t="33692" x="7532688" y="2747963"/>
          <p14:tracePt t="33711" x="7507288" y="2747963"/>
          <p14:tracePt t="33722" x="7494588" y="2747963"/>
          <p14:tracePt t="33732" x="7481888" y="2747963"/>
          <p14:tracePt t="33742" x="7470775" y="2735263"/>
          <p14:tracePt t="33752" x="7458075" y="2735263"/>
          <p14:tracePt t="33772" x="7445375" y="2735263"/>
          <p14:tracePt t="33811" x="7419975" y="2722563"/>
          <p14:tracePt t="33822" x="7394575" y="2711450"/>
          <p14:tracePt t="33832" x="7307263" y="2647950"/>
          <p14:tracePt t="33842" x="7145338" y="2511425"/>
          <p14:tracePt t="33853" x="6970713" y="2373313"/>
          <p14:tracePt t="33863" x="6645275" y="2147888"/>
          <p14:tracePt t="33874" x="6445250" y="2024063"/>
          <p14:tracePt t="33885" x="6145213" y="1824038"/>
          <p14:tracePt t="33897" x="5983288" y="1724025"/>
          <p14:tracePt t="33907" x="5808663" y="1598613"/>
          <p14:tracePt t="33918" x="5721350" y="1536700"/>
          <p14:tracePt t="33928" x="5621338" y="1462088"/>
          <p14:tracePt t="33939" x="5546725" y="1398588"/>
          <p14:tracePt t="33958" x="5421313" y="1336675"/>
          <p14:tracePt t="33969" x="5334000" y="1298575"/>
          <p14:tracePt t="33979" x="5246688" y="1285875"/>
          <p14:tracePt t="33999" x="5221288" y="1285875"/>
          <p14:tracePt t="34055" x="5221288" y="1298575"/>
          <p14:tracePt t="34065" x="5221288" y="1323975"/>
          <p14:tracePt t="34075" x="5208588" y="1362075"/>
          <p14:tracePt t="34086" x="5195888" y="1385888"/>
          <p14:tracePt t="34097" x="5159375" y="1398588"/>
          <p14:tracePt t="34108" x="5121275" y="1411288"/>
          <p14:tracePt t="34137" x="5072063" y="1411288"/>
          <p14:tracePt t="34137" x="5008563" y="1398588"/>
          <p14:tracePt t="34148" x="4946650" y="1385888"/>
          <p14:tracePt t="34168" x="4897438" y="1349375"/>
          <p14:tracePt t="34168" x="4859338" y="1336675"/>
          <p14:tracePt t="34188" x="4821238" y="1323975"/>
          <p14:tracePt t="34189" x="4810125" y="1311275"/>
          <p14:tracePt t="34200" x="4797425" y="1311275"/>
          <p14:tracePt t="34211" x="4772025" y="1311275"/>
          <p14:tracePt t="34221" x="4746625" y="1311275"/>
          <p14:tracePt t="34248" x="4710113" y="1323975"/>
          <p14:tracePt t="34249" x="4672013" y="1349375"/>
          <p14:tracePt t="34269" x="4621213" y="1362075"/>
          <p14:tracePt t="34269" x="4597400" y="1374775"/>
          <p14:tracePt t="34289" x="4572000" y="1385888"/>
          <p14:tracePt t="34397" x="4572000" y="1374775"/>
          <p14:tracePt t="34408" x="4559300" y="1374775"/>
          <p14:tracePt t="34427" x="4546600" y="1362075"/>
          <p14:tracePt t="34437" x="4533900" y="1362075"/>
          <p14:tracePt t="34447" x="4522788" y="1349375"/>
          <p14:tracePt t="34476" x="4510088" y="1349375"/>
          <p14:tracePt t="34486" x="4510088" y="1336675"/>
          <p14:tracePt t="34505" x="4497388" y="1336675"/>
          <p14:tracePt t="34506" x="4484688" y="1336675"/>
          <p14:tracePt t="34515" x="4459288" y="1336675"/>
          <p14:tracePt t="34526" x="4433888" y="1349375"/>
          <p14:tracePt t="34536" x="4410075" y="1349375"/>
          <p14:tracePt t="34555" x="4384675" y="1362075"/>
          <p14:tracePt t="34565" x="4359275" y="1362075"/>
          <p14:tracePt t="34575" x="4346575" y="1362075"/>
          <p14:tracePt t="34585" x="4333875" y="1362075"/>
          <p14:tracePt t="34595" x="4322763" y="1362075"/>
          <p14:tracePt t="34604" x="4322763" y="1374775"/>
          <p14:tracePt t="34633" x="4310063" y="1385888"/>
          <p14:tracePt t="34644" x="4310063" y="1398588"/>
          <p14:tracePt t="34653" x="4310063" y="1411288"/>
          <p14:tracePt t="34663" x="4297363" y="1436688"/>
          <p14:tracePt t="34675" x="4297363" y="1462088"/>
          <p14:tracePt t="34685" x="4297363" y="1485900"/>
          <p14:tracePt t="34696" x="4310063" y="1511300"/>
          <p14:tracePt t="34706" x="4310063" y="1536700"/>
          <p14:tracePt t="34716" x="4322763" y="1573213"/>
          <p14:tracePt t="34726" x="4346575" y="1598613"/>
          <p14:tracePt t="34746" x="4384675" y="1611313"/>
          <p14:tracePt t="34756" x="4422775" y="1636713"/>
          <p14:tracePt t="34766" x="4471988" y="1649413"/>
          <p14:tracePt t="34777" x="4497388" y="1649413"/>
          <p14:tracePt t="34787" x="4522788" y="1649413"/>
          <p14:tracePt t="34797" x="4546600" y="1649413"/>
          <p14:tracePt t="34808" x="4559300" y="1649413"/>
          <p14:tracePt t="34836" x="4572000" y="1636713"/>
          <p14:tracePt t="34865" x="4584700" y="1636713"/>
          <p14:tracePt t="34875" x="4584700" y="1624013"/>
          <p14:tracePt t="34885" x="4584700" y="1636713"/>
          <p14:tracePt t="34959" x="4584700" y="1624013"/>
          <p14:tracePt t="34978" x="4584700" y="1611313"/>
          <p14:tracePt t="34998" x="4584700" y="1598613"/>
          <p14:tracePt t="35008" x="4584700" y="1585913"/>
          <p14:tracePt t="35036" x="4572000" y="1585913"/>
          <p14:tracePt t="35055" x="4546600" y="1573213"/>
          <p14:tracePt t="35065" x="4533900" y="1573213"/>
          <p14:tracePt t="35075" x="4522788" y="1573213"/>
          <p14:tracePt t="35095" x="4510088" y="1573213"/>
          <p14:tracePt t="35105" x="4510088" y="1585913"/>
          <p14:tracePt t="35115" x="4497388" y="1585913"/>
          <p14:tracePt t="35392" x="4510088" y="1585913"/>
          <p14:tracePt t="35439" x="4533900" y="1585913"/>
          <p14:tracePt t="35448" x="4559300" y="1598613"/>
          <p14:tracePt t="35459" x="4621213" y="1624013"/>
          <p14:tracePt t="35469" x="4646613" y="1636713"/>
          <p14:tracePt t="35489" x="4710113" y="1662113"/>
          <p14:tracePt t="35508" x="4772025" y="1685925"/>
          <p14:tracePt t="35509" x="4997450" y="1724025"/>
          <p14:tracePt t="35520" x="5233988" y="1749425"/>
          <p14:tracePt t="35530" x="5608638" y="1773238"/>
          <p14:tracePt t="35540" x="5783263" y="1773238"/>
          <p14:tracePt t="35550" x="5921375" y="1762125"/>
          <p14:tracePt t="35561" x="5946775" y="1762125"/>
          <p14:tracePt t="35570" x="5946775" y="1749425"/>
          <p14:tracePt t="35599" x="5934075" y="1736725"/>
          <p14:tracePt t="35609" x="5921375" y="1724025"/>
          <p14:tracePt t="35619" x="5895975" y="1724025"/>
          <p14:tracePt t="35639" x="5883275" y="1724025"/>
          <p14:tracePt t="35711" x="5895975" y="1724025"/>
          <p14:tracePt t="35720" x="5908675" y="1724025"/>
          <p14:tracePt t="35731" x="5921375" y="1724025"/>
          <p14:tracePt t="35742" x="5946775" y="1724025"/>
          <p14:tracePt t="35876" x="5970588" y="1724025"/>
          <p14:tracePt t="35886" x="5995988" y="1711325"/>
          <p14:tracePt t="35897" x="6021388" y="1698625"/>
          <p14:tracePt t="35908" x="6046788" y="1673225"/>
          <p14:tracePt t="35927" x="6070600" y="1649413"/>
          <p14:tracePt t="35938" x="6070600" y="1636713"/>
          <p14:tracePt t="35948" x="6083300" y="1611313"/>
          <p14:tracePt t="35959" x="6083300" y="1573213"/>
          <p14:tracePt t="35969" x="6083300" y="1549400"/>
          <p14:tracePt t="35979" x="6070600" y="1511300"/>
          <p14:tracePt t="35990" x="6034088" y="1474788"/>
          <p14:tracePt t="36010" x="5957888" y="1449388"/>
          <p14:tracePt t="36011" x="5846763" y="1423988"/>
          <p14:tracePt t="36023" x="5783263" y="1411288"/>
          <p14:tracePt t="36035" x="5770563" y="1411288"/>
          <p14:tracePt t="36046" x="5759450" y="1398588"/>
          <p14:tracePt t="36057" x="5746750" y="1385888"/>
          <p14:tracePt t="36104" x="5734050" y="1398588"/>
          <p14:tracePt t="36115" x="5721350" y="1411288"/>
          <p14:tracePt t="36126" x="5708650" y="1436688"/>
          <p14:tracePt t="36136" x="5695950" y="1462088"/>
          <p14:tracePt t="36148" x="5683250" y="1485900"/>
          <p14:tracePt t="36159" x="5670550" y="1511300"/>
          <p14:tracePt t="36170" x="5670550" y="1536700"/>
          <p14:tracePt t="36180" x="5670550" y="1562100"/>
          <p14:tracePt t="36191" x="5670550" y="1573213"/>
          <p14:tracePt t="36201" x="5683250" y="1585913"/>
          <p14:tracePt t="36220" x="5695950" y="1598613"/>
          <p14:tracePt t="36231" x="5708650" y="1611313"/>
          <p14:tracePt t="36242" x="5721350" y="1624013"/>
          <p14:tracePt t="36252" x="5734050" y="1624013"/>
          <p14:tracePt t="36262" x="5746750" y="1636713"/>
          <p14:tracePt t="36272" x="5770563" y="1636713"/>
          <p14:tracePt t="36292" x="5783263" y="1636713"/>
          <p14:tracePt t="36321" x="5795963" y="1624013"/>
          <p14:tracePt t="36361" x="5795963" y="1611313"/>
          <p14:tracePt t="36518" x="5808663" y="1611313"/>
          <p14:tracePt t="36546" x="6034088" y="1636713"/>
          <p14:tracePt t="36557" x="6208713" y="1649413"/>
          <p14:tracePt t="36567" x="6457950" y="1649413"/>
          <p14:tracePt t="36577" x="6632575" y="1649413"/>
          <p14:tracePt t="36587" x="6683375" y="1649413"/>
          <p14:tracePt t="36597" x="6696075" y="1649413"/>
          <p14:tracePt t="36607" x="6708775" y="1636713"/>
          <p14:tracePt t="36647" x="6708775" y="1624013"/>
          <p14:tracePt t="36667" x="6719888" y="1624013"/>
          <p14:tracePt t="36677" x="6732588" y="1611313"/>
          <p14:tracePt t="36687" x="6770688" y="1611313"/>
          <p14:tracePt t="36698" x="6808788" y="1598613"/>
          <p14:tracePt t="36709" x="6870700" y="1598613"/>
          <p14:tracePt t="36719" x="6970713" y="1585913"/>
          <p14:tracePt t="36730" x="7058025" y="1585913"/>
          <p14:tracePt t="36740" x="7083425" y="1585913"/>
          <p14:tracePt t="36760" x="7096125" y="1585913"/>
          <p14:tracePt t="36796" x="7096125" y="1598613"/>
          <p14:tracePt t="36815" x="7107238" y="1598613"/>
          <p14:tracePt t="36826" x="7119938" y="1611313"/>
          <p14:tracePt t="36836" x="7145338" y="1611313"/>
          <p14:tracePt t="36911" x="7132638" y="1611313"/>
          <p14:tracePt t="36939" x="7119938" y="1611313"/>
          <p14:tracePt t="36949" x="7096125" y="1611313"/>
          <p14:tracePt t="36960" x="7070725" y="1624013"/>
          <p14:tracePt t="36970" x="7045325" y="1624013"/>
          <p14:tracePt t="36980" x="7007225" y="1624013"/>
          <p14:tracePt t="36991" x="6996113" y="1624013"/>
          <p14:tracePt t="37021" x="6983413" y="1624013"/>
          <p14:tracePt t="37118" x="6996113" y="1624013"/>
          <p14:tracePt t="37137" x="7007225" y="1636713"/>
          <p14:tracePt t="37148" x="7045325" y="1636713"/>
          <p14:tracePt t="37159" x="7083425" y="1649413"/>
          <p14:tracePt t="37169" x="7132638" y="1649413"/>
          <p14:tracePt t="37179" x="7194550" y="1649413"/>
          <p14:tracePt t="37198" x="7232650" y="1649413"/>
          <p14:tracePt t="37208" x="7258050" y="1649413"/>
          <p14:tracePt t="37218" x="7283450" y="1636713"/>
          <p14:tracePt t="37228" x="7294563" y="1624013"/>
          <p14:tracePt t="37239" x="7307263" y="1611313"/>
          <p14:tracePt t="37259" x="7307263" y="1598613"/>
          <p14:tracePt t="37269" x="7307263" y="1585913"/>
          <p14:tracePt t="37288" x="7307263" y="1573213"/>
          <p14:tracePt t="37309" x="7307263" y="1562100"/>
          <p14:tracePt t="37319" x="7307263" y="1549400"/>
          <p14:tracePt t="37330" x="7307263" y="1536700"/>
          <p14:tracePt t="37340" x="7307263" y="1524000"/>
          <p14:tracePt t="37360" x="7294563" y="1511300"/>
          <p14:tracePt t="37371" x="7283450" y="1498600"/>
          <p14:tracePt t="37381" x="7270750" y="1498600"/>
          <p14:tracePt t="37401" x="7258050" y="1485900"/>
          <p14:tracePt t="37411" x="7245350" y="1485900"/>
          <p14:tracePt t="37421" x="7219950" y="1474788"/>
          <p14:tracePt t="37432" x="7194550" y="1462088"/>
          <p14:tracePt t="37452" x="7145338" y="1449388"/>
          <p14:tracePt t="37462" x="7119938" y="1436688"/>
          <p14:tracePt t="37473" x="7096125" y="1436688"/>
          <p14:tracePt t="37483" x="7083425" y="1436688"/>
          <p14:tracePt t="37510" x="7070725" y="1423988"/>
          <p14:tracePt t="37511" x="7058025" y="1423988"/>
          <p14:tracePt t="37521" x="7032625" y="1423988"/>
          <p14:tracePt t="37532" x="7019925" y="1423988"/>
          <p14:tracePt t="37542" x="7007225" y="1423988"/>
          <p14:tracePt t="37553" x="6983413" y="1423988"/>
          <p14:tracePt t="37563" x="6958013" y="1436688"/>
          <p14:tracePt t="37574" x="6945313" y="1436688"/>
          <p14:tracePt t="37584" x="6932613" y="1436688"/>
          <p14:tracePt t="37602" x="6907213" y="1449388"/>
          <p14:tracePt t="37614" x="6896100" y="1449388"/>
          <p14:tracePt t="37624" x="6883400" y="1462088"/>
          <p14:tracePt t="37634" x="6870700" y="1462088"/>
          <p14:tracePt t="37644" x="6870700" y="1474788"/>
          <p14:tracePt t="37671" x="6845300" y="1498600"/>
          <p14:tracePt t="37682" x="6845300" y="1511300"/>
          <p14:tracePt t="37701" x="6832600" y="1524000"/>
          <p14:tracePt t="37702" x="6832600" y="1536700"/>
          <p14:tracePt t="37712" x="6832600" y="1549400"/>
          <p14:tracePt t="37722" x="6819900" y="1562100"/>
          <p14:tracePt t="37733" x="6819900" y="1573213"/>
          <p14:tracePt t="37744" x="6832600" y="1585913"/>
          <p14:tracePt t="37755" x="6832600" y="1598613"/>
          <p14:tracePt t="37765" x="6858000" y="1611313"/>
          <p14:tracePt t="37776" x="6883400" y="1624013"/>
          <p14:tracePt t="37787" x="6907213" y="1624013"/>
          <p14:tracePt t="37797" x="6932613" y="1624013"/>
          <p14:tracePt t="37816" x="6970713" y="1624013"/>
          <p14:tracePt t="37826" x="6996113" y="1624013"/>
          <p14:tracePt t="37836" x="7045325" y="1624013"/>
          <p14:tracePt t="37847" x="7070725" y="1624013"/>
          <p14:tracePt t="39521" x="7058025" y="1624013"/>
          <p14:tracePt t="39538" x="7032625" y="1624013"/>
          <p14:tracePt t="39548" x="6996113" y="1636713"/>
          <p14:tracePt t="39559" x="6919913" y="1662113"/>
          <p14:tracePt t="39569" x="6819900" y="1698625"/>
          <p14:tracePt t="39579" x="6796088" y="1724025"/>
          <p14:tracePt t="39590" x="6757988" y="1736725"/>
          <p14:tracePt t="39600" x="6683375" y="1762125"/>
          <p14:tracePt t="39612" x="6521450" y="1798638"/>
          <p14:tracePt t="39622" x="6421438" y="1824038"/>
          <p14:tracePt t="39633" x="6296025" y="1836738"/>
          <p14:tracePt t="39643" x="6257925" y="1849438"/>
          <p14:tracePt t="39662" x="6221413" y="1849438"/>
          <p14:tracePt t="39672" x="6196013" y="1849438"/>
          <p14:tracePt t="39682" x="6170613" y="1849438"/>
          <p14:tracePt t="39701" x="6134100" y="1860550"/>
          <p14:tracePt t="39701" x="6083300" y="1860550"/>
          <p14:tracePt t="39712" x="6021388" y="1860550"/>
          <p14:tracePt t="39722" x="5957888" y="1873250"/>
          <p14:tracePt t="39733" x="5883275" y="1873250"/>
          <p14:tracePt t="39752" x="5834063" y="1873250"/>
          <p14:tracePt t="39762" x="5770563" y="1885950"/>
          <p14:tracePt t="39773" x="5734050" y="1898650"/>
          <p14:tracePt t="39792" x="5634038" y="1936750"/>
          <p14:tracePt t="39803" x="5546725" y="1960563"/>
          <p14:tracePt t="39813" x="5495925" y="1985963"/>
          <p14:tracePt t="39824" x="5395913" y="2024063"/>
          <p14:tracePt t="39835" x="5308600" y="2047875"/>
          <p14:tracePt t="39845" x="5246688" y="2073275"/>
          <p14:tracePt t="39864" x="5184775" y="2111375"/>
          <p14:tracePt t="39874" x="5133975" y="2147888"/>
          <p14:tracePt t="39884" x="5084763" y="2198688"/>
          <p14:tracePt t="39895" x="5046663" y="2224088"/>
          <p14:tracePt t="39906" x="5008563" y="2260600"/>
          <p14:tracePt t="39916" x="4984750" y="2273300"/>
          <p14:tracePt t="39927" x="4933950" y="2273300"/>
          <p14:tracePt t="39937" x="4908550" y="2273300"/>
          <p14:tracePt t="39947" x="4897438" y="2273300"/>
          <p14:tracePt t="39966" x="4884738" y="2273300"/>
          <p14:tracePt t="40005" x="4884738" y="2260600"/>
          <p14:tracePt t="40015" x="4872038" y="2260600"/>
          <p14:tracePt t="40034" x="4859338" y="2260600"/>
          <p14:tracePt t="40044" x="4859338" y="2247900"/>
          <p14:tracePt t="40064" x="4846638" y="2247900"/>
          <p14:tracePt t="40084" x="4833938" y="2236788"/>
          <p14:tracePt t="40095" x="4821238" y="2224088"/>
          <p14:tracePt t="40106" x="4797425" y="2224088"/>
          <p14:tracePt t="40116" x="4784725" y="2211388"/>
          <p14:tracePt t="40126" x="4772025" y="2211388"/>
          <p14:tracePt t="40145" x="4772025" y="2224088"/>
          <p14:tracePt t="40155" x="4759325" y="2224088"/>
          <p14:tracePt t="40166" x="4746625" y="2224088"/>
          <p14:tracePt t="40176" x="4746625" y="2236788"/>
          <p14:tracePt t="40186" x="4733925" y="2247900"/>
          <p14:tracePt t="40196" x="4733925" y="2260600"/>
          <p14:tracePt t="40206" x="4733925" y="2286000"/>
          <p14:tracePt t="40217" x="4733925" y="2298700"/>
          <p14:tracePt t="40236" x="4733925" y="2311400"/>
          <p14:tracePt t="40247" x="4746625" y="2311400"/>
          <p14:tracePt t="40274" x="4746625" y="2298700"/>
          <p14:tracePt t="40303" x="4746625" y="2286000"/>
          <p14:tracePt t="40312" x="4746625" y="2273300"/>
          <p14:tracePt t="40332" x="4746625" y="2260600"/>
          <p14:tracePt t="40342" x="4746625" y="2247900"/>
          <p14:tracePt t="40380" x="4746625" y="2236788"/>
          <p14:tracePt t="40477" x="4746625" y="2247900"/>
          <p14:tracePt t="40516" x="4759325" y="2247900"/>
          <p14:tracePt t="41375" x="4772025" y="2260600"/>
          <p14:tracePt t="41468" x="4784725" y="2260600"/>
          <p14:tracePt t="41651" x="4797425" y="2247900"/>
          <p14:tracePt t="41672" x="4797425" y="2236788"/>
          <p14:tracePt t="41691" x="4797425" y="2224088"/>
          <p14:tracePt t="41749" x="4784725" y="2211388"/>
          <p14:tracePt t="41760" x="4772025" y="2211388"/>
          <p14:tracePt t="41770" x="4772025" y="2198688"/>
          <p14:tracePt t="41780" x="4759325" y="2185988"/>
          <p14:tracePt t="41809" x="4746625" y="2173288"/>
          <p14:tracePt t="41819" x="4733925" y="2160588"/>
          <p14:tracePt t="41929" x="4721225" y="2160588"/>
          <p14:tracePt t="42005" x="4710113" y="2160588"/>
          <p14:tracePt t="42028" x="4697413" y="2160588"/>
          <p14:tracePt t="42040" x="4684713" y="2160588"/>
          <p14:tracePt t="42061" x="4610100" y="2160588"/>
          <p14:tracePt t="42073" x="4559300" y="2160588"/>
          <p14:tracePt t="42085" x="4533900" y="2160588"/>
          <p14:tracePt t="42096" x="4497388" y="2173288"/>
          <p14:tracePt t="42108" x="4471988" y="2173288"/>
          <p14:tracePt t="42120" x="4459288" y="2173288"/>
          <p14:tracePt t="42142" x="4446588" y="2185988"/>
          <p14:tracePt t="42152" x="4433888" y="2211388"/>
          <p14:tracePt t="42163" x="4422775" y="2236788"/>
          <p14:tracePt t="42175" x="4410075" y="2273300"/>
          <p14:tracePt t="42187" x="4397375" y="2311400"/>
          <p14:tracePt t="42199" x="4371975" y="2373313"/>
          <p14:tracePt t="42212" x="4346575" y="2424113"/>
          <p14:tracePt t="42224" x="4346575" y="2460625"/>
          <p14:tracePt t="42235" x="4346575" y="2511425"/>
          <p14:tracePt t="42247" x="4346575" y="2535238"/>
          <p14:tracePt t="42260" x="4359275" y="2560638"/>
          <p14:tracePt t="42272" x="4397375" y="2586038"/>
          <p14:tracePt t="42283" x="4459288" y="2586038"/>
          <p14:tracePt t="42295" x="4497388" y="2586038"/>
          <p14:tracePt t="42306" x="4522788" y="2586038"/>
          <p14:tracePt t="42317" x="4559300" y="2573338"/>
          <p14:tracePt t="42330" x="4572000" y="2573338"/>
          <p14:tracePt t="42341" x="4584700" y="2560638"/>
          <p14:tracePt t="42362" x="4584700" y="2547938"/>
          <p14:tracePt t="42373" x="4584700" y="2535238"/>
          <p14:tracePt t="42384" x="4584700" y="2524125"/>
          <p14:tracePt t="42395" x="4584700" y="2498725"/>
          <p14:tracePt t="42417" x="4584700" y="2486025"/>
          <p14:tracePt t="42428" x="4584700" y="2473325"/>
          <p14:tracePt t="42459" x="4597400" y="2473325"/>
          <p14:tracePt t="42470" x="4659313" y="2486025"/>
          <p14:tracePt t="42481" x="4797425" y="2498725"/>
          <p14:tracePt t="42492" x="4933950" y="2511425"/>
          <p14:tracePt t="42503" x="5172075" y="2535238"/>
          <p14:tracePt t="42516" x="5446713" y="2560638"/>
          <p14:tracePt t="42528" x="5608638" y="2560638"/>
          <p14:tracePt t="42551" x="5821363" y="2547938"/>
          <p14:tracePt t="42563" x="5834063" y="2547938"/>
          <p14:tracePt t="42573" x="5846763" y="2535238"/>
          <p14:tracePt t="42595" x="5846763" y="2524125"/>
          <p14:tracePt t="42619" x="5846763" y="2511425"/>
          <p14:tracePt t="42640" x="5846763" y="2498725"/>
          <p14:tracePt t="42729" x="5857875" y="2511425"/>
          <p14:tracePt t="42740" x="5857875" y="2524125"/>
          <p14:tracePt t="42751" x="5883275" y="2535238"/>
          <p14:tracePt t="42763" x="5921375" y="2560638"/>
          <p14:tracePt t="42774" x="6008688" y="2598738"/>
          <p14:tracePt t="42785" x="6134100" y="2622550"/>
          <p14:tracePt t="42796" x="6208713" y="2635250"/>
          <p14:tracePt t="42807" x="6283325" y="2635250"/>
          <p14:tracePt t="42817" x="6345238" y="2611438"/>
          <p14:tracePt t="42829" x="6370638" y="2586038"/>
          <p14:tracePt t="42840" x="6383338" y="2547938"/>
          <p14:tracePt t="42850" x="6383338" y="2511425"/>
          <p14:tracePt t="42861" x="6383338" y="2473325"/>
          <p14:tracePt t="42880" x="6357938" y="2435225"/>
          <p14:tracePt t="42890" x="6334125" y="2398713"/>
          <p14:tracePt t="42901" x="6308725" y="2373313"/>
          <p14:tracePt t="42912" x="6257925" y="2347913"/>
          <p14:tracePt t="42922" x="6208713" y="2335213"/>
          <p14:tracePt t="42933" x="6170613" y="2324100"/>
          <p14:tracePt t="42943" x="6134100" y="2324100"/>
          <p14:tracePt t="42953" x="6108700" y="2324100"/>
          <p14:tracePt t="42963" x="6096000" y="2335213"/>
          <p14:tracePt t="42984" x="6096000" y="2347913"/>
          <p14:tracePt t="43013" x="6108700" y="2360613"/>
          <p14:tracePt t="43014" x="6121400" y="2360613"/>
          <p14:tracePt t="43024" x="6170613" y="2386013"/>
          <p14:tracePt t="43035" x="6245225" y="2398713"/>
          <p14:tracePt t="43046" x="6334125" y="2398713"/>
          <p14:tracePt t="43056" x="6470650" y="2411413"/>
          <p14:tracePt t="43067" x="6657975" y="2411413"/>
          <p14:tracePt t="43078" x="6796088" y="2411413"/>
          <p14:tracePt t="43088" x="6983413" y="2411413"/>
          <p14:tracePt t="43098" x="7107238" y="2386013"/>
          <p14:tracePt t="43109" x="7158038" y="2386013"/>
          <p14:tracePt t="43119" x="7183438" y="2373313"/>
          <p14:tracePt t="43139" x="7194550" y="2360613"/>
          <p14:tracePt t="43168" x="7194550" y="2347913"/>
          <p14:tracePt t="43306" x="7183438" y="2335213"/>
          <p14:tracePt t="43371" x="7170738" y="2347913"/>
          <p14:tracePt t="43381" x="7145338" y="2347913"/>
          <p14:tracePt t="43391" x="7107238" y="2360613"/>
          <p14:tracePt t="43402" x="7058025" y="2373313"/>
          <p14:tracePt t="43413" x="7019925" y="2386013"/>
          <p14:tracePt t="43423" x="6996113" y="2398713"/>
          <p14:tracePt t="43442" x="6970713" y="2398713"/>
          <p14:tracePt t="43463" x="6958013" y="2398713"/>
          <p14:tracePt t="45004" x="6932613" y="2398713"/>
          <p14:tracePt t="45005" x="6919913" y="2386013"/>
          <p14:tracePt t="45050" x="6907213" y="2386013"/>
          <p14:tracePt t="45061" x="6896100" y="2386013"/>
          <p14:tracePt t="45501" x="6896100" y="2398713"/>
          <p14:tracePt t="45518" x="6896100" y="2386013"/>
          <p14:tracePt t="45567" x="6896100" y="2398713"/>
          <p14:tracePt t="45588" x="6896100" y="2386013"/>
          <p14:tracePt t="47385" x="6896100" y="2347913"/>
          <p14:tracePt t="47403" x="6907213" y="2273300"/>
          <p14:tracePt t="47415" x="6945313" y="2124075"/>
          <p14:tracePt t="47426" x="6996113" y="2011363"/>
          <p14:tracePt t="47437" x="7032625" y="1849438"/>
          <p14:tracePt t="47447" x="7058025" y="1749425"/>
          <p14:tracePt t="47458" x="7070725" y="1673225"/>
          <p14:tracePt t="47469" x="7083425" y="1636713"/>
          <p14:tracePt t="47480" x="7083425" y="1611313"/>
          <p14:tracePt t="47490" x="7083425" y="1598613"/>
          <p14:tracePt t="47508" x="7096125" y="1585913"/>
          <p14:tracePt t="47509" x="7096125" y="1573213"/>
          <p14:tracePt t="47520" x="7096125" y="1562100"/>
          <p14:tracePt t="47619" x="7096125" y="1549400"/>
          <p14:tracePt t="47638" x="7096125" y="1536700"/>
          <p14:tracePt t="47649" x="7107238" y="1511300"/>
          <p14:tracePt t="47659" x="7119938" y="1498600"/>
          <p14:tracePt t="47670" x="7119938" y="1474788"/>
          <p14:tracePt t="47680" x="7119938" y="1462088"/>
          <p14:tracePt t="47690" x="7119938" y="1449388"/>
          <p14:tracePt t="47700" x="7119938" y="1436688"/>
          <p14:tracePt t="47710" x="7107238" y="1423988"/>
          <p14:tracePt t="47739" x="7107238" y="1385888"/>
          <p14:tracePt t="47750" x="7119938" y="1362075"/>
          <p14:tracePt t="47760" x="7119938" y="1349375"/>
          <p14:tracePt t="47770" x="7119938" y="1336675"/>
          <p14:tracePt t="47781" x="7119938" y="1323975"/>
          <p14:tracePt t="47791" x="7119938" y="1298575"/>
          <p14:tracePt t="47801" x="7119938" y="1285875"/>
          <p14:tracePt t="47811" x="7132638" y="1274763"/>
          <p14:tracePt t="47822" x="7132638" y="1262063"/>
          <p14:tracePt t="47841" x="7132638" y="1249363"/>
          <p14:tracePt t="47851" x="7132638" y="1236663"/>
          <p14:tracePt t="47871" x="7145338" y="1223963"/>
          <p14:tracePt t="47882" x="7145338" y="1211263"/>
          <p14:tracePt t="47891" x="7158038" y="1211263"/>
          <p14:tracePt t="47902" x="7158038" y="1198563"/>
          <p14:tracePt t="47912" x="7158038" y="1187450"/>
          <p14:tracePt t="47930" x="7158038" y="1174750"/>
          <p14:tracePt t="47941" x="7158038" y="1162050"/>
          <p14:tracePt t="47951" x="7170738" y="1136650"/>
          <p14:tracePt t="47961" x="7170738" y="1123950"/>
          <p14:tracePt t="47971" x="7170738" y="1111250"/>
          <p14:tracePt t="47981" x="7170738" y="1098550"/>
          <p14:tracePt t="47991" x="7158038" y="1098550"/>
          <p14:tracePt t="48031" x="7158038" y="1111250"/>
          <p14:tracePt t="48083" x="7158038" y="1098550"/>
          <p14:tracePt t="48132" x="7158038" y="1111250"/>
          <p14:tracePt t="48198" x="7170738" y="1111250"/>
          <p14:tracePt t="48208" x="7183438" y="1098550"/>
          <p14:tracePt t="48219" x="7194550" y="1098550"/>
          <p14:tracePt t="48228" x="7219950" y="1098550"/>
          <p14:tracePt t="48239" x="7232650" y="1098550"/>
          <p14:tracePt t="48250" x="7245350" y="1087438"/>
          <p14:tracePt t="48260" x="7270750" y="1074738"/>
          <p14:tracePt t="48271" x="7294563" y="1074738"/>
          <p14:tracePt t="48290" x="7319963" y="1062038"/>
          <p14:tracePt t="48301" x="7332663" y="1062038"/>
          <p14:tracePt t="48311" x="7345363" y="1049338"/>
          <p14:tracePt t="48321" x="7358063" y="1049338"/>
          <p14:tracePt t="48331" x="7370763" y="1049338"/>
          <p14:tracePt t="48341" x="7381875" y="1036638"/>
          <p14:tracePt t="48352" x="7394575" y="1036638"/>
          <p14:tracePt t="48382" x="7407275" y="1023938"/>
          <p14:tracePt t="48393" x="7419975" y="1023938"/>
          <p14:tracePt t="48403" x="7432675" y="1011238"/>
          <p14:tracePt t="48413" x="7445375" y="1000125"/>
          <p14:tracePt t="48424" x="7458075" y="1000125"/>
          <p14:tracePt t="48434" x="7470775" y="1000125"/>
          <p14:tracePt t="48443" x="7481888" y="987425"/>
          <p14:tracePt t="48465" x="7481888" y="974725"/>
          <p14:tracePt t="48475" x="7494588" y="974725"/>
          <p14:tracePt t="48485" x="7494588" y="962025"/>
          <p14:tracePt t="48516" x="7494588" y="949325"/>
          <p14:tracePt t="48547" x="7494588" y="936625"/>
          <p14:tracePt t="48566" x="7494588" y="923925"/>
          <p14:tracePt t="48587" x="7494588" y="911225"/>
          <p14:tracePt t="48606" x="7494588" y="900113"/>
          <p14:tracePt t="48616" x="7494588" y="887413"/>
          <p14:tracePt t="48626" x="7494588" y="874713"/>
          <p14:tracePt t="48636" x="7494588" y="862013"/>
          <p14:tracePt t="48646" x="7494588" y="849313"/>
          <p14:tracePt t="48656" x="7494588" y="836613"/>
          <p14:tracePt t="48667" x="7481888" y="836613"/>
          <p14:tracePt t="48694" x="7481888" y="823913"/>
          <p14:tracePt t="48704" x="7481888" y="811213"/>
          <p14:tracePt t="48733" x="7470775" y="800100"/>
          <p14:tracePt t="48762" x="7458075" y="800100"/>
          <p14:tracePt t="48772" x="7445375" y="800100"/>
          <p14:tracePt t="48782" x="7432675" y="800100"/>
          <p14:tracePt t="48792" x="7407275" y="800100"/>
          <p14:tracePt t="48802" x="7381875" y="787400"/>
          <p14:tracePt t="48813" x="7370763" y="787400"/>
          <p14:tracePt t="48823" x="7358063" y="787400"/>
          <p14:tracePt t="48869" x="7345363" y="787400"/>
          <p14:tracePt t="48943" x="7345363" y="774700"/>
          <p14:tracePt t="48972" x="7332663" y="774700"/>
          <p14:tracePt t="49075" x="7319963" y="787400"/>
          <p14:tracePt t="49096" x="7307263" y="800100"/>
          <p14:tracePt t="49107" x="7294563" y="811213"/>
          <p14:tracePt t="49118" x="7283450" y="811213"/>
          <p14:tracePt t="49128" x="7270750" y="823913"/>
          <p14:tracePt t="49139" x="7258050" y="836613"/>
          <p14:tracePt t="49168" x="7245350" y="836613"/>
          <p14:tracePt t="49197" x="7245350" y="849313"/>
          <p14:tracePt t="49216" x="7232650" y="862013"/>
          <p14:tracePt t="49245" x="7219950" y="874713"/>
          <p14:tracePt t="49255" x="7207250" y="874713"/>
          <p14:tracePt t="49266" x="7194550" y="887413"/>
          <p14:tracePt t="49276" x="7183438" y="900113"/>
          <p14:tracePt t="49287" x="7170738" y="911225"/>
          <p14:tracePt t="49307" x="7170738" y="923925"/>
          <p14:tracePt t="49318" x="7158038" y="923925"/>
          <p14:tracePt t="49337" x="7158038" y="936625"/>
          <p14:tracePt t="49347" x="7158038" y="949325"/>
          <p14:tracePt t="49367" x="7158038" y="962025"/>
          <p14:tracePt t="49387" x="7158038" y="974725"/>
          <p14:tracePt t="49397" x="7158038" y="987425"/>
          <p14:tracePt t="49408" x="7158038" y="1000125"/>
          <p14:tracePt t="49419" x="7158038" y="1011238"/>
          <p14:tracePt t="49438" x="7158038" y="1023938"/>
          <p14:tracePt t="49448" x="7158038" y="1036638"/>
          <p14:tracePt t="49458" x="7158038" y="1049338"/>
          <p14:tracePt t="49469" x="7158038" y="1062038"/>
          <p14:tracePt t="49478" x="7170738" y="1074738"/>
          <p14:tracePt t="49489" x="7170738" y="1098550"/>
          <p14:tracePt t="49499" x="7183438" y="1111250"/>
          <p14:tracePt t="49510" x="7194550" y="1123950"/>
          <p14:tracePt t="49521" x="7207250" y="1136650"/>
          <p14:tracePt t="49532" x="7219950" y="1136650"/>
          <p14:tracePt t="49551" x="7219950" y="1149350"/>
          <p14:tracePt t="49561" x="7232650" y="1149350"/>
          <p14:tracePt t="49581" x="7232650" y="1162050"/>
          <p14:tracePt t="49610" x="7232650" y="1149350"/>
          <p14:tracePt t="49639" x="7245350" y="1149350"/>
          <p14:tracePt t="49649" x="7258050" y="1149350"/>
          <p14:tracePt t="49659" x="7270750" y="1136650"/>
          <p14:tracePt t="49669" x="7283450" y="1136650"/>
          <p14:tracePt t="49679" x="7294563" y="1136650"/>
          <p14:tracePt t="49690" x="7307263" y="1123950"/>
          <p14:tracePt t="49701" x="7307263" y="1111250"/>
          <p14:tracePt t="49720" x="7319963" y="1111250"/>
          <p14:tracePt t="49730" x="7319963" y="1098550"/>
          <p14:tracePt t="49740" x="7319963" y="1087438"/>
          <p14:tracePt t="49750" x="7332663" y="1074738"/>
          <p14:tracePt t="49761" x="7332663" y="1062038"/>
          <p14:tracePt t="49780" x="7332663" y="1049338"/>
          <p14:tracePt t="49790" x="7345363" y="1023938"/>
          <p14:tracePt t="49802" x="7345363" y="1011238"/>
          <p14:tracePt t="49820" x="7345363" y="1000125"/>
          <p14:tracePt t="49830" x="7358063" y="974725"/>
          <p14:tracePt t="49841" x="7358063" y="962025"/>
          <p14:tracePt t="49852" x="7358063" y="949325"/>
          <p14:tracePt t="49862" x="7358063" y="936625"/>
          <p14:tracePt t="49872" x="7358063" y="923925"/>
          <p14:tracePt t="49892" x="7358063" y="911225"/>
          <p14:tracePt t="49911" x="7358063" y="900113"/>
          <p14:tracePt t="49930" x="7358063" y="887413"/>
          <p14:tracePt t="49951" x="7358063" y="874713"/>
          <p14:tracePt t="50000" x="7358063" y="862013"/>
          <p14:tracePt t="50019" x="7345363" y="849313"/>
          <p14:tracePt t="50031" x="7332663" y="836613"/>
          <p14:tracePt t="50051" x="7319963" y="823913"/>
          <p14:tracePt t="50061" x="7307263" y="823913"/>
          <p14:tracePt t="50098" x="7307263" y="811213"/>
          <p14:tracePt t="50109" x="7294563" y="811213"/>
          <p14:tracePt t="50119" x="7283450" y="811213"/>
          <p14:tracePt t="50129" x="7270750" y="811213"/>
          <p14:tracePt t="50186" x="7270750" y="800100"/>
          <p14:tracePt t="50196" x="7258050" y="800100"/>
          <p14:tracePt t="50251" x="7245350" y="800100"/>
          <p14:tracePt t="50271" x="7245350" y="811213"/>
          <p14:tracePt t="50281" x="7232650" y="811213"/>
          <p14:tracePt t="50291" x="7219950" y="823913"/>
          <p14:tracePt t="50302" x="7207250" y="849313"/>
          <p14:tracePt t="50313" x="7183438" y="849313"/>
          <p14:tracePt t="50323" x="7170738" y="862013"/>
          <p14:tracePt t="50333" x="7158038" y="862013"/>
          <p14:tracePt t="50343" x="7158038" y="874713"/>
          <p14:tracePt t="50390" x="7158038" y="887413"/>
          <p14:tracePt t="50410" x="7158038" y="900113"/>
          <p14:tracePt t="50438" x="7158038" y="911225"/>
          <p14:tracePt t="50448" x="7158038" y="923925"/>
          <p14:tracePt t="50468" x="7158038" y="936625"/>
          <p14:tracePt t="50478" x="7158038" y="949325"/>
          <p14:tracePt t="50488" x="7158038" y="962025"/>
          <p14:tracePt t="50507" x="7170738" y="987425"/>
          <p14:tracePt t="50517" x="7183438" y="1000125"/>
          <p14:tracePt t="50528" x="7183438" y="1023938"/>
          <p14:tracePt t="50538" x="7207250" y="1049338"/>
          <p14:tracePt t="50548" x="7219950" y="1062038"/>
          <p14:tracePt t="50559" x="7245350" y="1074738"/>
          <p14:tracePt t="50570" x="7258050" y="1074738"/>
          <p14:tracePt t="50601" x="7270750" y="1074738"/>
          <p14:tracePt t="50620" x="7283450" y="1074738"/>
          <p14:tracePt t="50640" x="7294563" y="1074738"/>
          <p14:tracePt t="50660" x="7307263" y="1074738"/>
          <p14:tracePt t="50670" x="7319963" y="1074738"/>
          <p14:tracePt t="50680" x="7332663" y="1074738"/>
          <p14:tracePt t="50690" x="7345363" y="1062038"/>
          <p14:tracePt t="50701" x="7358063" y="1062038"/>
          <p14:tracePt t="50720" x="7370763" y="1049338"/>
          <p14:tracePt t="50741" x="7381875" y="1036638"/>
          <p14:tracePt t="50753" x="7381875" y="1023938"/>
          <p14:tracePt t="50773" x="7381875" y="1000125"/>
          <p14:tracePt t="50783" x="7381875" y="987425"/>
          <p14:tracePt t="50793" x="7394575" y="974725"/>
          <p14:tracePt t="50804" x="7394575" y="962025"/>
          <p14:tracePt t="50823" x="7394575" y="949325"/>
          <p14:tracePt t="50833" x="7394575" y="936625"/>
          <p14:tracePt t="50843" x="7394575" y="923925"/>
          <p14:tracePt t="50853" x="7394575" y="911225"/>
          <p14:tracePt t="50863" x="7394575" y="900113"/>
          <p14:tracePt t="50874" x="7394575" y="887413"/>
          <p14:tracePt t="50884" x="7394575" y="874713"/>
          <p14:tracePt t="50904" x="7394575" y="862013"/>
          <p14:tracePt t="50923" x="7394575" y="849313"/>
          <p14:tracePt t="50934" x="7381875" y="836613"/>
          <p14:tracePt t="50946" x="7381875" y="823913"/>
          <p14:tracePt t="50956" x="7370763" y="811213"/>
          <p14:tracePt t="50967" x="7358063" y="811213"/>
          <p14:tracePt t="50977" x="7358063" y="800100"/>
          <p14:tracePt t="50987" x="7345363" y="800100"/>
          <p14:tracePt t="51008" x="7332663" y="787400"/>
          <p14:tracePt t="51008" x="7319963" y="787400"/>
          <p14:tracePt t="51020" x="7307263" y="787400"/>
          <p14:tracePt t="51058" x="7245350" y="774700"/>
          <p14:tracePt t="51068" x="7219950" y="774700"/>
          <p14:tracePt t="51078" x="7207250" y="774700"/>
          <p14:tracePt t="51088" x="7194550" y="787400"/>
          <p14:tracePt t="51098" x="7183438" y="787400"/>
          <p14:tracePt t="51181" x="7183438" y="800100"/>
          <p14:tracePt t="51201" x="7170738" y="811213"/>
          <p14:tracePt t="51201" x="7170738" y="823913"/>
          <p14:tracePt t="51212" x="7170738" y="836613"/>
          <p14:tracePt t="51222" x="7158038" y="849313"/>
          <p14:tracePt t="51233" x="7158038" y="862013"/>
          <p14:tracePt t="51243" x="7158038" y="887413"/>
          <p14:tracePt t="51253" x="7145338" y="900113"/>
          <p14:tracePt t="51272" x="7145338" y="911225"/>
          <p14:tracePt t="51283" x="7145338" y="923925"/>
          <p14:tracePt t="51293" x="7145338" y="936625"/>
          <p14:tracePt t="51303" x="7145338" y="949325"/>
          <p14:tracePt t="51313" x="7145338" y="962025"/>
          <p14:tracePt t="51322" x="7145338" y="974725"/>
          <p14:tracePt t="51333" x="7145338" y="987425"/>
          <p14:tracePt t="51351" x="7145338" y="1000125"/>
          <p14:tracePt t="51371" x="7158038" y="1011238"/>
          <p14:tracePt t="51437" x="7170738" y="1000125"/>
          <p14:tracePt t="51447" x="7194550" y="1000125"/>
          <p14:tracePt t="51457" x="7207250" y="1000125"/>
          <p14:tracePt t="51468" x="7245350" y="1011238"/>
          <p14:tracePt t="51478" x="7270750" y="1011238"/>
          <p14:tracePt t="51497" x="7294563" y="1011238"/>
          <p14:tracePt t="51508" x="7319963" y="1011238"/>
          <p14:tracePt t="51519" x="7345363" y="1011238"/>
          <p14:tracePt t="51528" x="7358063" y="1011238"/>
          <p14:tracePt t="51538" x="7370763" y="1011238"/>
          <p14:tracePt t="51548" x="7381875" y="1000125"/>
          <p14:tracePt t="51559" x="7394575" y="1000125"/>
          <p14:tracePt t="51569" x="7407275" y="1000125"/>
          <p14:tracePt t="51580" x="7407275" y="987425"/>
          <p14:tracePt t="51599" x="7419975" y="987425"/>
          <p14:tracePt t="51609" x="7432675" y="974725"/>
          <p14:tracePt t="51620" x="7458075" y="962025"/>
          <p14:tracePt t="51630" x="7470775" y="949325"/>
          <p14:tracePt t="51641" x="7481888" y="936625"/>
          <p14:tracePt t="51651" x="7494588" y="936625"/>
          <p14:tracePt t="51661" x="7494588" y="923925"/>
          <p14:tracePt t="51671" x="7507288" y="923925"/>
          <p14:tracePt t="51681" x="7507288" y="911225"/>
          <p14:tracePt t="51710" x="7507288" y="900113"/>
          <p14:tracePt t="51721" x="7507288" y="887413"/>
          <p14:tracePt t="51740" x="7507288" y="874713"/>
          <p14:tracePt t="51751" x="7494588" y="862013"/>
          <p14:tracePt t="51771" x="7481888" y="849313"/>
          <p14:tracePt t="51782" x="7470775" y="836613"/>
          <p14:tracePt t="51801" x="7445375" y="836613"/>
          <p14:tracePt t="51812" x="7419975" y="823913"/>
          <p14:tracePt t="51823" x="7394575" y="823913"/>
          <p14:tracePt t="51833" x="7370763" y="823913"/>
          <p14:tracePt t="51843" x="7358063" y="811213"/>
          <p14:tracePt t="51854" x="7332663" y="811213"/>
          <p14:tracePt t="51864" x="7319963" y="811213"/>
          <p14:tracePt t="51874" x="7307263" y="811213"/>
          <p14:tracePt t="51884" x="7294563" y="811213"/>
          <p14:tracePt t="51894" x="7283450" y="811213"/>
          <p14:tracePt t="51913" x="7270750" y="811213"/>
          <p14:tracePt t="51924" x="7258050" y="811213"/>
          <p14:tracePt t="51934" x="7245350" y="811213"/>
          <p14:tracePt t="51954" x="7232650" y="811213"/>
          <p14:tracePt t="51973" x="7219950" y="811213"/>
          <p14:tracePt t="52021" x="7219950" y="800100"/>
          <p14:tracePt t="52077" x="7219950" y="811213"/>
          <p14:tracePt t="52115" x="7219950" y="823913"/>
          <p14:tracePt t="52135" x="7207250" y="823913"/>
          <p14:tracePt t="52146" x="7207250" y="836613"/>
          <p14:tracePt t="52156" x="7207250" y="849313"/>
          <p14:tracePt t="52165" x="7207250" y="862013"/>
          <p14:tracePt t="52175" x="7207250" y="874713"/>
          <p14:tracePt t="52205" x="7207250" y="887413"/>
          <p14:tracePt t="52215" x="7207250" y="900113"/>
          <p14:tracePt t="52225" x="7207250" y="911225"/>
          <p14:tracePt t="52235" x="7207250" y="923925"/>
          <p14:tracePt t="52255" x="7194550" y="936625"/>
          <p14:tracePt t="52273" x="7194550" y="949325"/>
          <p14:tracePt t="52285" x="7194550" y="962025"/>
          <p14:tracePt t="52295" x="7194550" y="987425"/>
          <p14:tracePt t="52305" x="7207250" y="1000125"/>
          <p14:tracePt t="52315" x="7207250" y="1011238"/>
          <p14:tracePt t="52326" x="7207250" y="1023938"/>
          <p14:tracePt t="52363" x="7207250" y="1036638"/>
          <p14:tracePt t="52383" x="7207250" y="1049338"/>
          <p14:tracePt t="52403" x="7207250" y="1062038"/>
          <p14:tracePt t="52773" x="7219950" y="1062038"/>
          <p14:tracePt t="52791" x="7245350" y="1062038"/>
          <p14:tracePt t="52803" x="7270750" y="1049338"/>
          <p14:tracePt t="52813" x="7270750" y="1036638"/>
          <p14:tracePt t="52823" x="7270750" y="1023938"/>
          <p14:tracePt t="52833" x="7258050" y="1000125"/>
          <p14:tracePt t="52844" x="7219950" y="974725"/>
          <p14:tracePt t="52854" x="7194550" y="962025"/>
          <p14:tracePt t="52865" x="7183438" y="949325"/>
          <p14:tracePt t="53228" x="7183438" y="962025"/>
          <p14:tracePt t="53245" x="7194550" y="962025"/>
          <p14:tracePt t="53329" x="7183438" y="962025"/>
          <p14:tracePt t="53339" x="7183438" y="974725"/>
          <p14:tracePt t="53369" x="7183438" y="987425"/>
          <p14:tracePt t="54103" x="7183438" y="1000125"/>
          <p14:tracePt t="54120" x="7183438" y="1036638"/>
          <p14:tracePt t="54121" x="7183438" y="1098550"/>
          <p14:tracePt t="54136" x="7194550" y="1149350"/>
          <p14:tracePt t="54147" x="7207250" y="1174750"/>
          <p14:tracePt t="54158" x="7219950" y="1198563"/>
          <p14:tracePt t="54169" x="7219950" y="1223963"/>
          <p14:tracePt t="54179" x="7245350" y="1249363"/>
          <p14:tracePt t="54189" x="7258050" y="1298575"/>
          <p14:tracePt t="54200" x="7370763" y="1374775"/>
          <p14:tracePt t="54220" x="7470775" y="1436688"/>
          <p14:tracePt t="54230" x="7694613" y="1524000"/>
          <p14:tracePt t="54241" x="7869238" y="1573213"/>
          <p14:tracePt t="54252" x="8107363" y="1649413"/>
          <p14:tracePt t="54262" x="8207375" y="1685925"/>
          <p14:tracePt t="54273" x="8281988" y="1711325"/>
          <p14:tracePt t="54284" x="8294688" y="1711325"/>
          <p14:tracePt t="54340" x="8307388" y="1685925"/>
          <p14:tracePt t="54350" x="8332788" y="1662113"/>
          <p14:tracePt t="54361" x="8343900" y="1636713"/>
          <p14:tracePt t="54372" x="8369300" y="1611313"/>
          <p14:tracePt t="54382" x="8369300" y="1585913"/>
          <p14:tracePt t="54393" x="8382000" y="1562100"/>
          <p14:tracePt t="54404" x="8394700" y="1549400"/>
          <p14:tracePt t="54414" x="8394700" y="1524000"/>
          <p14:tracePt t="54434" x="8394700" y="1511300"/>
          <p14:tracePt t="54444" x="8394700" y="1498600"/>
          <p14:tracePt t="54455" x="8394700" y="1474788"/>
          <p14:tracePt t="54464" x="8407400" y="1462088"/>
          <p14:tracePt t="54475" x="8407400" y="1436688"/>
          <p14:tracePt t="54485" x="8420100" y="1411288"/>
          <p14:tracePt t="54496" x="8420100" y="1398588"/>
          <p14:tracePt t="54506" x="8420100" y="1374775"/>
          <p14:tracePt t="54516" x="8420100" y="1362075"/>
          <p14:tracePt t="54545" x="8420100" y="1349375"/>
          <p14:tracePt t="54556" x="8420100" y="1336675"/>
          <p14:tracePt t="54565" x="8431213" y="1336675"/>
          <p14:tracePt t="54576" x="8431213" y="1323975"/>
          <p14:tracePt t="54625" x="8443913" y="1323975"/>
          <p14:tracePt t="54654" x="8456613" y="1323975"/>
          <p14:tracePt t="54664" x="8469313" y="1336675"/>
          <p14:tracePt t="54675" x="8482013" y="1336675"/>
          <p14:tracePt t="54695" x="8494713" y="1349375"/>
          <p14:tracePt t="54724" x="8507413" y="1349375"/>
          <p14:tracePt t="55140" x="8507413" y="1336675"/>
          <p14:tracePt t="55439" x="8520113" y="1336675"/>
          <p14:tracePt t="55457" x="8531225" y="1349375"/>
          <p14:tracePt t="55470" x="8582025" y="1349375"/>
          <p14:tracePt t="55480" x="8669338" y="1362075"/>
          <p14:tracePt t="55490" x="8794750" y="1362075"/>
          <p14:tracePt t="55510" x="9005888" y="1362075"/>
          <p14:tracePt t="55510" x="9218613" y="1374775"/>
          <p14:tracePt t="55521" x="9393238" y="1362075"/>
          <p14:tracePt t="55532" x="9493250" y="1362075"/>
          <p14:tracePt t="55542" x="9593263" y="1336675"/>
          <p14:tracePt t="55553" x="9693275" y="1323975"/>
          <p14:tracePt t="55563" x="9718675" y="1323975"/>
          <p14:tracePt t="55627" x="9718675" y="1311275"/>
          <p14:tracePt t="55666" x="9718675" y="1298575"/>
          <p14:tracePt t="55776" x="9718675" y="1285875"/>
          <p14:tracePt t="55795" x="9718675" y="1274763"/>
          <p14:tracePt t="55805" x="9718675" y="1249363"/>
          <p14:tracePt t="55815" x="9718675" y="1211263"/>
          <p14:tracePt t="55825" x="9731375" y="1162050"/>
          <p14:tracePt t="55835" x="9731375" y="1123950"/>
          <p14:tracePt t="55845" x="9731375" y="1062038"/>
          <p14:tracePt t="55856" x="9718675" y="987425"/>
          <p14:tracePt t="55866" x="9705975" y="936625"/>
          <p14:tracePt t="55877" x="9667875" y="874713"/>
          <p14:tracePt t="55889" x="9618663" y="811213"/>
          <p14:tracePt t="55899" x="9569450" y="774700"/>
          <p14:tracePt t="55918" x="9493250" y="723900"/>
          <p14:tracePt t="55930" x="9444038" y="712788"/>
          <p14:tracePt t="55940" x="9418638" y="700088"/>
          <p14:tracePt t="55951" x="9405938" y="687388"/>
          <p14:tracePt t="56038" x="9405938" y="674688"/>
          <p14:tracePt t="56323" x="9405938" y="687388"/>
          <p14:tracePt t="56455" x="9405938" y="674688"/>
          <p14:tracePt t="56492" x="9418638" y="674688"/>
          <p14:tracePt t="56805" x="9418638" y="687388"/>
          <p14:tracePt t="56823" x="9418638" y="700088"/>
          <p14:tracePt t="56847" x="9418638" y="712788"/>
          <p14:tracePt t="56937" x="9418638" y="723900"/>
          <p14:tracePt t="56947" x="9418638" y="749300"/>
          <p14:tracePt t="56958" x="9418638" y="774700"/>
          <p14:tracePt t="56967" x="9431338" y="800100"/>
          <p14:tracePt t="56987" x="9431338" y="836613"/>
          <p14:tracePt t="57006" x="9444038" y="874713"/>
          <p14:tracePt t="57007" x="9444038" y="900113"/>
          <p14:tracePt t="57017" x="9456738" y="923925"/>
          <p14:tracePt t="57028" x="9469438" y="949325"/>
          <p14:tracePt t="57038" x="9480550" y="974725"/>
          <p14:tracePt t="57049" x="9493250" y="1000125"/>
          <p14:tracePt t="57060" x="9505950" y="1023938"/>
          <p14:tracePt t="57071" x="9518650" y="1049338"/>
          <p14:tracePt t="57091" x="9531350" y="1062038"/>
          <p14:tracePt t="57648" x="9518650" y="1087438"/>
          <p14:tracePt t="57667" x="9518650" y="1174750"/>
          <p14:tracePt t="57678" x="9505950" y="1236663"/>
          <p14:tracePt t="57689" x="9505950" y="1298575"/>
          <p14:tracePt t="57699" x="9505950" y="1349375"/>
          <p14:tracePt t="57718" x="9518650" y="1423988"/>
          <p14:tracePt t="57729" x="9518650" y="1474788"/>
          <p14:tracePt t="57739" x="9518650" y="1511300"/>
          <p14:tracePt t="57749" x="9531350" y="1562100"/>
          <p14:tracePt t="57759" x="9544050" y="1611313"/>
          <p14:tracePt t="57770" x="9556750" y="1636713"/>
          <p14:tracePt t="57781" x="9556750" y="1662113"/>
          <p14:tracePt t="57791" x="9569450" y="1685925"/>
          <p14:tracePt t="57802" x="9569450" y="1711325"/>
          <p14:tracePt t="57812" x="9580563" y="1736725"/>
          <p14:tracePt t="57823" x="9593263" y="1762125"/>
          <p14:tracePt t="57834" x="9593263" y="1785938"/>
          <p14:tracePt t="57853" x="9605963" y="1824038"/>
          <p14:tracePt t="57864" x="9618663" y="1849438"/>
          <p14:tracePt t="57874" x="9618663" y="1885950"/>
          <p14:tracePt t="57884" x="9618663" y="1936750"/>
          <p14:tracePt t="57895" x="9618663" y="1998663"/>
          <p14:tracePt t="57906" x="9618663" y="2060575"/>
          <p14:tracePt t="57916" x="9618663" y="2198688"/>
          <p14:tracePt t="57925" x="9618663" y="2398713"/>
          <p14:tracePt t="57935" x="9618663" y="2598738"/>
          <p14:tracePt t="57954" x="9656763" y="2909888"/>
          <p14:tracePt t="57965" x="9705975" y="3209925"/>
          <p14:tracePt t="57975" x="9744075" y="3373438"/>
          <p14:tracePt t="57986" x="9805988" y="3509963"/>
          <p14:tracePt t="58006" x="9831388" y="3560763"/>
          <p14:tracePt t="58007" x="9831388" y="3548063"/>
          <p14:tracePt t="58017" x="9831388" y="3535363"/>
          <p14:tracePt t="58028" x="9805988" y="3484563"/>
          <p14:tracePt t="58314" x="9818688" y="3484563"/>
          <p14:tracePt t="58332" x="9856788" y="3548063"/>
          <p14:tracePt t="58344" x="9867900" y="3571875"/>
          <p14:tracePt t="58355" x="9867900" y="3597275"/>
          <p14:tracePt t="58382" x="9867900" y="3584575"/>
          <p14:tracePt t="58392" x="9880600" y="3584575"/>
          <p14:tracePt t="58402" x="9880600" y="3571875"/>
          <p14:tracePt t="58412" x="9880600" y="3548063"/>
          <p14:tracePt t="58423" x="9880600" y="3535363"/>
          <p14:tracePt t="58433" x="9880600" y="3509963"/>
          <p14:tracePt t="58443" x="9880600" y="3484563"/>
          <p14:tracePt t="58454" x="9867900" y="3435350"/>
          <p14:tracePt t="58464" x="9856788" y="3348038"/>
          <p14:tracePt t="58483" x="9831388" y="3286125"/>
          <p14:tracePt t="58493" x="9767888" y="3197225"/>
          <p14:tracePt t="58516" x="9705975" y="3135313"/>
          <p14:tracePt t="58516" x="9667875" y="3109913"/>
          <p14:tracePt t="58528" x="9618663" y="3097213"/>
          <p14:tracePt t="58540" x="9605963" y="3086100"/>
          <p14:tracePt t="58550" x="9593263" y="3086100"/>
          <p14:tracePt t="58561" x="9569450" y="3086100"/>
          <p14:tracePt t="58572" x="9580563" y="3086100"/>
          <p14:tracePt t="58603" x="9605963" y="3073400"/>
          <p14:tracePt t="58624" x="9618663" y="3060700"/>
          <p14:tracePt t="58657" x="9618663" y="3048000"/>
          <p14:tracePt t="58678" x="9644063" y="3060700"/>
          <p14:tracePt t="58698" x="9693275" y="3022600"/>
          <p14:tracePt t="58709" x="9756775" y="2960688"/>
          <p14:tracePt t="58720" x="9767888" y="2922588"/>
          <p14:tracePt t="58731" x="9780588" y="2886075"/>
          <p14:tracePt t="58741" x="9780588" y="2847975"/>
          <p14:tracePt t="58752" x="9780588" y="2822575"/>
          <p14:tracePt t="58762" x="9780588" y="2798763"/>
          <p14:tracePt t="58773" x="9780588" y="2786063"/>
          <p14:tracePt t="58783" x="9767888" y="2786063"/>
          <p14:tracePt t="58805" x="9767888" y="2773363"/>
          <p14:tracePt t="58851" x="9767888" y="2786063"/>
          <p14:tracePt t="58861" x="9780588" y="2786063"/>
          <p14:tracePt t="58872" x="9805988" y="2798763"/>
          <p14:tracePt t="58883" x="9844088" y="2809875"/>
          <p14:tracePt t="58895" x="9893300" y="2835275"/>
          <p14:tracePt t="58907" x="9955213" y="2847975"/>
          <p14:tracePt t="58918" x="9980613" y="2847975"/>
          <p14:tracePt t="59078" x="9980613" y="2860675"/>
          <p14:tracePt t="59107" x="9980613" y="2847975"/>
          <p14:tracePt t="59118" x="9980613" y="2809875"/>
          <p14:tracePt t="59129" x="9955213" y="2711450"/>
          <p14:tracePt t="59141" x="9918700" y="2586038"/>
          <p14:tracePt t="59152" x="9893300" y="2486025"/>
          <p14:tracePt t="59163" x="9856788" y="2386013"/>
          <p14:tracePt t="59174" x="9844088" y="2324100"/>
          <p14:tracePt t="59185" x="9831388" y="2273300"/>
          <p14:tracePt t="59196" x="9818688" y="2224088"/>
          <p14:tracePt t="59208" x="9818688" y="2173288"/>
          <p14:tracePt t="59219" x="9818688" y="2160588"/>
          <p14:tracePt t="59249" x="9818688" y="2111375"/>
          <p14:tracePt t="59268" x="9818688" y="2098675"/>
          <p14:tracePt t="59279" x="9818688" y="2085975"/>
          <p14:tracePt t="59289" x="9831388" y="2060575"/>
          <p14:tracePt t="59300" x="9844088" y="2047875"/>
          <p14:tracePt t="59311" x="9880600" y="2024063"/>
          <p14:tracePt t="59324" x="9906000" y="1998663"/>
          <p14:tracePt t="59336" x="9931400" y="1973263"/>
          <p14:tracePt t="59347" x="9955213" y="1960563"/>
          <p14:tracePt t="59359" x="9967913" y="1949450"/>
          <p14:tracePt t="59370" x="9980613" y="1949450"/>
          <p14:tracePt t="59428" x="9980613" y="1960563"/>
          <p14:tracePt t="59439" x="9993313" y="1973263"/>
          <p14:tracePt t="59459" x="9993313" y="1998663"/>
          <p14:tracePt t="59468" x="9993313" y="2011363"/>
          <p14:tracePt t="59478" x="9993313" y="2024063"/>
          <p14:tracePt t="59488" x="9980613" y="2036763"/>
          <p14:tracePt t="59499" x="9967913" y="2047875"/>
          <p14:tracePt t="59518" x="9918700" y="2060575"/>
          <p14:tracePt t="59529" x="9880600" y="2073275"/>
          <p14:tracePt t="59539" x="9844088" y="2085975"/>
          <p14:tracePt t="59560" x="9805988" y="2085975"/>
          <p14:tracePt t="59569" x="9780588" y="2085975"/>
          <p14:tracePt t="59706" x="9780588" y="2098675"/>
          <p14:tracePt t="59716" x="9793288" y="2098675"/>
          <p14:tracePt t="59872" x="9805988" y="2085975"/>
          <p14:tracePt t="59901" x="9818688" y="2085975"/>
          <p14:tracePt t="59911" x="9831388" y="2085975"/>
          <p14:tracePt t="59931" x="9844088" y="2085975"/>
          <p14:tracePt t="59941" x="9844088" y="2098675"/>
          <p14:tracePt t="59979" x="9844088" y="2111375"/>
          <p14:tracePt t="59999" x="9844088" y="2124075"/>
          <p14:tracePt t="59999" x="9844088" y="2136775"/>
          <p14:tracePt t="60010" x="9844088" y="2147888"/>
          <p14:tracePt t="60020" x="9844088" y="2160588"/>
          <p14:tracePt t="60031" x="9831388" y="2173288"/>
          <p14:tracePt t="60041" x="9818688" y="2185988"/>
          <p14:tracePt t="60052" x="9805988" y="2185988"/>
          <p14:tracePt t="60062" x="9793288" y="2198688"/>
          <p14:tracePt t="60073" x="9756775" y="2198688"/>
          <p14:tracePt t="60092" x="9718675" y="2198688"/>
          <p14:tracePt t="60102" x="9680575" y="2211388"/>
          <p14:tracePt t="60112" x="9644063" y="2211388"/>
          <p14:tracePt t="60122" x="9618663" y="2211388"/>
          <p14:tracePt t="60132" x="9593263" y="2211388"/>
          <p14:tracePt t="60142" x="9556750" y="2211388"/>
          <p14:tracePt t="60153" x="9531350" y="2211388"/>
          <p14:tracePt t="60163" x="9493250" y="2198688"/>
          <p14:tracePt t="60182" x="9444038" y="2185988"/>
          <p14:tracePt t="60202" x="9418638" y="2185988"/>
          <p14:tracePt t="60203" x="9393238" y="2185988"/>
          <p14:tracePt t="60213" x="9369425" y="2185988"/>
          <p14:tracePt t="60223" x="9344025" y="2185988"/>
          <p14:tracePt t="60233" x="9318625" y="2185988"/>
          <p14:tracePt t="60243" x="9293225" y="2185988"/>
          <p14:tracePt t="60253" x="9293225" y="2173288"/>
          <p14:tracePt t="60854" x="9293225" y="2185988"/>
          <p14:tracePt t="62165" x="9293225" y="2198688"/>
          <p14:tracePt t="62201" x="9282113" y="2211388"/>
          <p14:tracePt t="62202" x="9282113" y="2224088"/>
          <p14:tracePt t="62222" x="9282113" y="2236788"/>
          <p14:tracePt t="62260" x="9282113" y="2247900"/>
          <p14:tracePt t="62551" x="9269413" y="2273300"/>
          <p14:tracePt t="62569" x="9256713" y="2311400"/>
          <p14:tracePt t="62580" x="9244013" y="2335213"/>
          <p14:tracePt t="62590" x="9244013" y="2373313"/>
          <p14:tracePt t="62600" x="9244013" y="2386013"/>
          <p14:tracePt t="63879" x="9231313" y="2398713"/>
          <p14:tracePt t="63889" x="9218613" y="2411413"/>
          <p14:tracePt t="63900" x="9193213" y="2460625"/>
          <p14:tracePt t="63911" x="9169400" y="2511425"/>
          <p14:tracePt t="63922" x="9156700" y="2547938"/>
          <p14:tracePt t="63932" x="9144000" y="2573338"/>
          <p14:tracePt t="63943" x="9144000" y="2586038"/>
          <p14:tracePt t="63981" x="9144000" y="2598738"/>
          <p14:tracePt t="64021" x="9144000" y="2611438"/>
          <p14:tracePt t="64032" x="9131300" y="2622550"/>
          <p14:tracePt t="64052" x="9118600" y="2635250"/>
          <p14:tracePt t="64063" x="9118600" y="2660650"/>
          <p14:tracePt t="64073" x="9094788" y="2698750"/>
          <p14:tracePt t="64084" x="9069388" y="2747963"/>
          <p14:tracePt t="64094" x="9056688" y="2786063"/>
          <p14:tracePt t="64105" x="9031288" y="2860675"/>
          <p14:tracePt t="64116" x="8994775" y="2922588"/>
          <p14:tracePt t="64126" x="8982075" y="2973388"/>
          <p14:tracePt t="64137" x="8956675" y="3022600"/>
          <p14:tracePt t="64148" x="8943975" y="3073400"/>
          <p14:tracePt t="64160" x="8931275" y="3109913"/>
          <p14:tracePt t="64171" x="8918575" y="3135313"/>
          <p14:tracePt t="64182" x="8905875" y="3160713"/>
          <p14:tracePt t="64194" x="8894763" y="3186113"/>
          <p14:tracePt t="64205" x="8894763" y="3197225"/>
          <p14:tracePt t="64215" x="8882063" y="3209925"/>
          <p14:tracePt t="64423" x="8882063" y="3222625"/>
          <p14:tracePt t="64433" x="8882063" y="3235325"/>
          <p14:tracePt t="64443" x="8869363" y="3235325"/>
          <p14:tracePt t="64453" x="8869363" y="3260725"/>
          <p14:tracePt t="64463" x="8843963" y="3297238"/>
          <p14:tracePt t="64473" x="8831263" y="3348038"/>
          <p14:tracePt t="64484" x="8818563" y="3409950"/>
          <p14:tracePt t="64494" x="8794750" y="3460750"/>
          <p14:tracePt t="64513" x="8794750" y="3484563"/>
          <p14:tracePt t="64523" x="8794750" y="3509963"/>
          <p14:tracePt t="64533" x="8782050" y="3509963"/>
          <p14:tracePt t="64544" x="8782050" y="3522663"/>
          <p14:tracePt t="64563" x="8782050" y="3535363"/>
          <p14:tracePt t="64573" x="8782050" y="3548063"/>
          <p14:tracePt t="64584" x="8769350" y="3584575"/>
          <p14:tracePt t="64595" x="8756650" y="3622675"/>
          <p14:tracePt t="64614" x="8743950" y="3660775"/>
          <p14:tracePt t="64625" x="8743950" y="3697288"/>
          <p14:tracePt t="64635" x="8731250" y="3722688"/>
          <p14:tracePt t="64646" x="8731250" y="3748088"/>
          <p14:tracePt t="64656" x="8731250" y="3760788"/>
          <p14:tracePt t="64666" x="8731250" y="3771900"/>
          <p14:tracePt t="64677" x="8718550" y="3784600"/>
          <p14:tracePt t="64688" x="8718550" y="3797300"/>
          <p14:tracePt t="64698" x="8718550" y="3822700"/>
          <p14:tracePt t="64709" x="8718550" y="3848100"/>
          <p14:tracePt t="64720" x="8718550" y="3871913"/>
          <p14:tracePt t="64741" x="8718550" y="3897313"/>
          <p14:tracePt t="64753" x="8707438" y="3910013"/>
          <p14:tracePt t="64764" x="8707438" y="3922713"/>
          <p14:tracePt t="64784" x="8718550" y="3922713"/>
          <p14:tracePt t="65067" x="8718550" y="3935413"/>
          <p14:tracePt t="65086" x="8718550" y="3959225"/>
          <p14:tracePt t="65096" x="8718550" y="3971925"/>
          <p14:tracePt t="65106" x="8707438" y="3984625"/>
          <p14:tracePt t="65117" x="8718550" y="4022725"/>
          <p14:tracePt t="65128" x="8718550" y="4059238"/>
          <p14:tracePt t="65138" x="8707438" y="4097338"/>
          <p14:tracePt t="65149" x="8707438" y="4146550"/>
          <p14:tracePt t="65160" x="8707438" y="4210050"/>
          <p14:tracePt t="65170" x="8707438" y="4246563"/>
          <p14:tracePt t="65198" x="8707438" y="4310063"/>
          <p14:tracePt t="65198" x="8707438" y="4322763"/>
          <p14:tracePt t="65209" x="8707438" y="4359275"/>
          <p14:tracePt t="65219" x="8707438" y="4371975"/>
          <p14:tracePt t="65229" x="8707438" y="4397375"/>
          <p14:tracePt t="65239" x="8707438" y="4410075"/>
          <p14:tracePt t="65249" x="8707438" y="4422775"/>
          <p14:tracePt t="65260" x="8707438" y="4433888"/>
          <p14:tracePt t="65270" x="8707438" y="4446588"/>
          <p14:tracePt t="65289" x="8707438" y="4459288"/>
          <p14:tracePt t="65299" x="8707438" y="4471988"/>
          <p14:tracePt t="65354" x="8707438" y="4484688"/>
          <p14:tracePt t="65364" x="8707438" y="4497388"/>
          <p14:tracePt t="65375" x="8707438" y="4533900"/>
          <p14:tracePt t="65385" x="8707438" y="4597400"/>
          <p14:tracePt t="65396" x="8694738" y="4684713"/>
          <p14:tracePt t="65423" x="8669338" y="4984750"/>
          <p14:tracePt t="65434" x="8669338" y="5095875"/>
          <p14:tracePt t="65444" x="8656638" y="5208588"/>
          <p14:tracePt t="65454" x="8656638" y="5284788"/>
          <p14:tracePt t="65465" x="8656638" y="5321300"/>
          <p14:tracePt t="65475" x="8643938" y="5359400"/>
          <p14:tracePt t="65486" x="8643938" y="5383213"/>
          <p14:tracePt t="65496" x="8643938" y="5395913"/>
          <p14:tracePt t="65515" x="8643938" y="5408613"/>
          <p14:tracePt t="65608" x="8643938" y="5421313"/>
          <p14:tracePt t="65628" x="8643938" y="5434013"/>
          <p14:tracePt t="65638" x="8643938" y="5446713"/>
          <p14:tracePt t="65648" x="8643938" y="5459413"/>
          <p14:tracePt t="65658" x="8643938" y="5472113"/>
          <p14:tracePt t="65669" x="8643938" y="5483225"/>
          <p14:tracePt t="65679" x="8643938" y="5508625"/>
          <p14:tracePt t="65698" x="8643938" y="5534025"/>
          <p14:tracePt t="65699" x="8643938" y="5546725"/>
          <p14:tracePt t="65709" x="8643938" y="5572125"/>
          <p14:tracePt t="65729" x="8643938" y="5583238"/>
          <p14:tracePt t="65739" x="8643938" y="5595938"/>
          <p14:tracePt t="65750" x="8643938" y="5621338"/>
          <p14:tracePt t="65760" x="8643938" y="5634038"/>
          <p14:tracePt t="65780" x="8643938" y="5646738"/>
          <p14:tracePt t="65818" x="8656638" y="5646738"/>
          <p14:tracePt t="65848" x="8669338" y="5646738"/>
          <p14:tracePt t="65858" x="8669338" y="5634038"/>
          <p14:tracePt t="65868" x="8682038" y="5634038"/>
          <p14:tracePt t="65896" x="8682038" y="5621338"/>
          <p14:tracePt t="65906" x="8669338" y="5621338"/>
          <p14:tracePt t="65917" x="8656638" y="5621338"/>
          <p14:tracePt t="65927" x="8643938" y="5621338"/>
          <p14:tracePt t="65964" x="8656638" y="5608638"/>
          <p14:tracePt t="66024" x="8669338" y="5583238"/>
          <p14:tracePt t="66118" x="8669338" y="5572125"/>
          <p14:tracePt t="66128" x="8669338" y="5583238"/>
          <p14:tracePt t="66156" x="8669338" y="5572125"/>
          <p14:tracePt t="66184" x="8682038" y="5572125"/>
          <p14:tracePt t="66249" x="8694738" y="5608638"/>
          <p14:tracePt t="66268" x="8718550" y="5634038"/>
          <p14:tracePt t="66279" x="8756650" y="5695950"/>
          <p14:tracePt t="66289" x="8769350" y="5721350"/>
          <p14:tracePt t="66300" x="8782050" y="5770563"/>
          <p14:tracePt t="66311" x="8782050" y="5795963"/>
          <p14:tracePt t="66321" x="8782050" y="5821363"/>
          <p14:tracePt t="66332" x="8782050" y="5857875"/>
          <p14:tracePt t="66341" x="8782050" y="5908675"/>
          <p14:tracePt t="66353" x="8794750" y="5946775"/>
          <p14:tracePt t="66364" x="8807450" y="5983288"/>
          <p14:tracePt t="66374" x="8818563" y="6021388"/>
          <p14:tracePt t="66385" x="8831263" y="6046788"/>
          <p14:tracePt t="66396" x="8831263" y="6057900"/>
          <p14:tracePt t="66406" x="8831263" y="6070600"/>
          <p14:tracePt t="66425" x="8843963" y="6070600"/>
          <p14:tracePt t="66491" x="8843963" y="6083300"/>
          <p14:tracePt t="68662" x="8856663" y="6096000"/>
          <p14:tracePt t="68673" x="8894763" y="6108700"/>
          <p14:tracePt t="68683" x="8982075" y="6145213"/>
          <p14:tracePt t="68703" x="9193213" y="6221413"/>
          <p14:tracePt t="68703" x="9456738" y="6270625"/>
          <p14:tracePt t="68714" x="9893300" y="6357938"/>
          <p14:tracePt t="68724" x="10593388" y="6408738"/>
          <p14:tracePt t="68742" x="11579225" y="64087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71481-FF33-6747-BD50-E134D877DE36}"/>
              </a:ext>
            </a:extLst>
          </p:cNvPr>
          <p:cNvPicPr>
            <a:picLocks noChangeAspect="1"/>
          </p:cNvPicPr>
          <p:nvPr/>
        </p:nvPicPr>
        <p:blipFill>
          <a:blip r:embed="rId6"/>
          <a:stretch>
            <a:fillRect/>
          </a:stretch>
        </p:blipFill>
        <p:spPr>
          <a:xfrm>
            <a:off x="5685181" y="833283"/>
            <a:ext cx="5942767" cy="1368238"/>
          </a:xfrm>
          <a:prstGeom prst="rect">
            <a:avLst/>
          </a:prstGeom>
        </p:spPr>
      </p:pic>
      <p:sp>
        <p:nvSpPr>
          <p:cNvPr id="5" name="Title 1">
            <a:extLst>
              <a:ext uri="{FF2B5EF4-FFF2-40B4-BE49-F238E27FC236}">
                <a16:creationId xmlns:a16="http://schemas.microsoft.com/office/drawing/2014/main" id="{89FFBCC2-D9F2-7E47-9B4F-17D3AFE1C718}"/>
              </a:ext>
            </a:extLst>
          </p:cNvPr>
          <p:cNvSpPr>
            <a:spLocks noGrp="1"/>
          </p:cNvSpPr>
          <p:nvPr>
            <p:ph type="title"/>
          </p:nvPr>
        </p:nvSpPr>
        <p:spPr>
          <a:xfrm>
            <a:off x="175591" y="-179779"/>
            <a:ext cx="10515600" cy="1325563"/>
          </a:xfrm>
        </p:spPr>
        <p:txBody>
          <a:bodyPr>
            <a:normAutofit/>
          </a:bodyPr>
          <a:lstStyle/>
          <a:p>
            <a:r>
              <a:rPr lang="en-US" sz="2400" b="1" dirty="0"/>
              <a:t>Reading. </a:t>
            </a:r>
            <a:r>
              <a:rPr lang="en-US" sz="2400" dirty="0"/>
              <a:t>Vocabulary: meanings</a:t>
            </a:r>
          </a:p>
        </p:txBody>
      </p:sp>
      <p:pic>
        <p:nvPicPr>
          <p:cNvPr id="6" name="Picture 5">
            <a:extLst>
              <a:ext uri="{FF2B5EF4-FFF2-40B4-BE49-F238E27FC236}">
                <a16:creationId xmlns:a16="http://schemas.microsoft.com/office/drawing/2014/main" id="{FF1E589E-17D8-3445-A461-9EB3FB2DBA75}"/>
              </a:ext>
            </a:extLst>
          </p:cNvPr>
          <p:cNvPicPr>
            <a:picLocks noChangeAspect="1"/>
          </p:cNvPicPr>
          <p:nvPr/>
        </p:nvPicPr>
        <p:blipFill>
          <a:blip r:embed="rId7"/>
          <a:stretch>
            <a:fillRect/>
          </a:stretch>
        </p:blipFill>
        <p:spPr>
          <a:xfrm>
            <a:off x="5685182" y="2408845"/>
            <a:ext cx="5942766" cy="3728304"/>
          </a:xfrm>
          <a:prstGeom prst="rect">
            <a:avLst/>
          </a:prstGeom>
        </p:spPr>
      </p:pic>
      <p:pic>
        <p:nvPicPr>
          <p:cNvPr id="8" name="Picture 7">
            <a:extLst>
              <a:ext uri="{FF2B5EF4-FFF2-40B4-BE49-F238E27FC236}">
                <a16:creationId xmlns:a16="http://schemas.microsoft.com/office/drawing/2014/main" id="{BB470D49-7E33-6640-A379-96E4DA3E84C9}"/>
              </a:ext>
            </a:extLst>
          </p:cNvPr>
          <p:cNvPicPr>
            <a:picLocks noChangeAspect="1"/>
          </p:cNvPicPr>
          <p:nvPr/>
        </p:nvPicPr>
        <p:blipFill>
          <a:blip r:embed="rId8"/>
          <a:stretch>
            <a:fillRect/>
          </a:stretch>
        </p:blipFill>
        <p:spPr>
          <a:xfrm>
            <a:off x="175591" y="833283"/>
            <a:ext cx="5088813" cy="2666121"/>
          </a:xfrm>
          <a:prstGeom prst="rect">
            <a:avLst/>
          </a:prstGeom>
        </p:spPr>
      </p:pic>
      <p:pic>
        <p:nvPicPr>
          <p:cNvPr id="2" name="Audio 1">
            <a:hlinkClick r:id="" action="ppaction://media"/>
            <a:extLst>
              <a:ext uri="{FF2B5EF4-FFF2-40B4-BE49-F238E27FC236}">
                <a16:creationId xmlns:a16="http://schemas.microsoft.com/office/drawing/2014/main" id="{E0848958-9A54-BA46-A7D6-08FF0ADF7FB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21990087"/>
      </p:ext>
    </p:extLst>
  </p:cSld>
  <p:clrMapOvr>
    <a:masterClrMapping/>
  </p:clrMapOvr>
  <mc:AlternateContent xmlns:mc="http://schemas.openxmlformats.org/markup-compatibility/2006" xmlns:p14="http://schemas.microsoft.com/office/powerpoint/2010/main">
    <mc:Choice Requires="p14">
      <p:transition spd="slow" p14:dur="2000" advTm="79543"/>
    </mc:Choice>
    <mc:Fallback xmlns="">
      <p:transition spd="slow" advTm="7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169" x="0" y="0"/>
        </p14:tracePtLst>
        <p14:tracePtLst>
          <p14:tracePt t="34868" x="12042775" y="4071938"/>
          <p14:tracePt t="34882" x="11766550" y="3871913"/>
          <p14:tracePt t="34896" x="11491913" y="3671888"/>
          <p14:tracePt t="34901" x="11404600" y="3584575"/>
          <p14:tracePt t="34915" x="11342688" y="3484563"/>
          <p14:tracePt t="34927" x="11329988" y="3435350"/>
          <p14:tracePt t="34940" x="11329988" y="3335338"/>
          <p14:tracePt t="34952" x="11329988" y="3322638"/>
          <p14:tracePt t="34964" x="11329988" y="3309938"/>
          <p14:tracePt t="34977" x="11342688" y="3297238"/>
          <p14:tracePt t="35002" x="11355388" y="3297238"/>
          <p14:tracePt t="35026" x="11368088" y="3297238"/>
          <p14:tracePt t="35026" x="11391900" y="3297238"/>
          <p14:tracePt t="35039" x="11430000" y="3286125"/>
          <p14:tracePt t="35051" x="11442700" y="3286125"/>
          <p14:tracePt t="35064" x="11479213" y="3286125"/>
          <p14:tracePt t="35077" x="11504613" y="3273425"/>
          <p14:tracePt t="35091" x="11517313" y="3273425"/>
          <p14:tracePt t="35117" x="11530013" y="3273425"/>
          <p14:tracePt t="35129" x="11542713" y="3273425"/>
          <p14:tracePt t="35142" x="11555413" y="3273425"/>
          <p14:tracePt t="35155" x="11604625" y="3286125"/>
          <p14:tracePt t="35168" x="11642725" y="3297238"/>
          <p14:tracePt t="35181" x="11717338" y="3309938"/>
          <p14:tracePt t="35194" x="11766550" y="3309938"/>
          <p14:tracePt t="35207" x="11866563" y="3322638"/>
          <p14:tracePt t="35221" x="11930063" y="3335338"/>
          <p14:tracePt t="35221" x="12017375" y="3348038"/>
          <p14:tracePt t="35234" x="12066588" y="3348038"/>
          <p14:tracePt t="35248" x="12079288" y="3360738"/>
          <p14:tracePt t="35336" x="12117388" y="3348038"/>
          <p14:tracePt t="35348" x="12153900" y="3335338"/>
          <p14:tracePt t="35632" x="12042775" y="3173413"/>
          <p14:tracePt t="35655" x="11779250" y="3060700"/>
          <p14:tracePt t="35655" x="11542713" y="2973388"/>
          <p14:tracePt t="35670" x="11155363" y="2822575"/>
          <p14:tracePt t="35671" x="10780713" y="2711450"/>
          <p14:tracePt t="35686" x="10555288" y="2635250"/>
          <p14:tracePt t="35698" x="10242550" y="2547938"/>
          <p14:tracePt t="35711" x="10080625" y="2498725"/>
          <p14:tracePt t="35724" x="9993313" y="2486025"/>
          <p14:tracePt t="35736" x="9931400" y="2460625"/>
          <p14:tracePt t="35749" x="9767888" y="2411413"/>
          <p14:tracePt t="35761" x="9456738" y="2324100"/>
          <p14:tracePt t="35774" x="9293225" y="2273300"/>
          <p14:tracePt t="35785" x="9218613" y="2236788"/>
          <p14:tracePt t="35798" x="9131300" y="2198688"/>
          <p14:tracePt t="35811" x="9094788" y="2185988"/>
          <p14:tracePt t="35823" x="9069388" y="2173288"/>
          <p14:tracePt t="35836" x="9056688" y="2160588"/>
          <p14:tracePt t="35939" x="9043988" y="2160588"/>
          <p14:tracePt t="35951" x="9031288" y="2160588"/>
          <p14:tracePt t="35963" x="8982075" y="2147888"/>
          <p14:tracePt t="35964" x="8894763" y="2136775"/>
          <p14:tracePt t="35976" x="8718550" y="2124075"/>
          <p14:tracePt t="35989" x="8494713" y="2085975"/>
          <p14:tracePt t="36002" x="8243888" y="2060575"/>
          <p14:tracePt t="36025" x="7907338" y="1985963"/>
          <p14:tracePt t="36026" x="7607300" y="1885950"/>
          <p14:tracePt t="36039" x="7381875" y="1811338"/>
          <p14:tracePt t="36052" x="7170738" y="1711325"/>
          <p14:tracePt t="36065" x="6996113" y="1624013"/>
          <p14:tracePt t="36065" x="6932613" y="1573213"/>
          <p14:tracePt t="36078" x="6907213" y="1536700"/>
          <p14:tracePt t="36091" x="6907213" y="1511300"/>
          <p14:tracePt t="36103" x="6907213" y="1485900"/>
          <p14:tracePt t="36115" x="6907213" y="1462088"/>
          <p14:tracePt t="36127" x="6907213" y="1449388"/>
          <p14:tracePt t="36139" x="6907213" y="1436688"/>
          <p14:tracePt t="36151" x="6907213" y="1423988"/>
          <p14:tracePt t="36163" x="6896100" y="1398588"/>
          <p14:tracePt t="36176" x="6883400" y="1385888"/>
          <p14:tracePt t="36188" x="6870700" y="1374775"/>
          <p14:tracePt t="36189" x="6832600" y="1362075"/>
          <p14:tracePt t="36201" x="6808788" y="1362075"/>
          <p14:tracePt t="36213" x="6745288" y="1349375"/>
          <p14:tracePt t="36226" x="6683375" y="1349375"/>
          <p14:tracePt t="36238" x="6608763" y="1362075"/>
          <p14:tracePt t="36250" x="6521450" y="1362075"/>
          <p14:tracePt t="36262" x="6470650" y="1374775"/>
          <p14:tracePt t="36275" x="6445250" y="1374775"/>
          <p14:tracePt t="36298" x="6445250" y="1385888"/>
          <p14:tracePt t="36309" x="6445250" y="1411288"/>
          <p14:tracePt t="36322" x="6457950" y="1436688"/>
          <p14:tracePt t="36334" x="6470650" y="1462088"/>
          <p14:tracePt t="36346" x="6496050" y="1536700"/>
          <p14:tracePt t="36359" x="6545263" y="1585913"/>
          <p14:tracePt t="36373" x="6596063" y="1636713"/>
          <p14:tracePt t="36386" x="6657975" y="1662113"/>
          <p14:tracePt t="36408" x="6745288" y="1673225"/>
          <p14:tracePt t="36409" x="6845300" y="1673225"/>
          <p14:tracePt t="36422" x="6907213" y="1673225"/>
          <p14:tracePt t="36433" x="6970713" y="1649413"/>
          <p14:tracePt t="36446" x="7032625" y="1624013"/>
          <p14:tracePt t="36458" x="7070725" y="1611313"/>
          <p14:tracePt t="36459" x="7107238" y="1573213"/>
          <p14:tracePt t="36472" x="7145338" y="1549400"/>
          <p14:tracePt t="36485" x="7183438" y="1524000"/>
          <p14:tracePt t="36508" x="7207250" y="1498600"/>
          <p14:tracePt t="36509" x="7245350" y="1462088"/>
          <p14:tracePt t="36523" x="7258050" y="1449388"/>
          <p14:tracePt t="36535" x="7270750" y="1411288"/>
          <p14:tracePt t="36547" x="7270750" y="1385888"/>
          <p14:tracePt t="36559" x="7270750" y="1362075"/>
          <p14:tracePt t="36560" x="7258050" y="1323975"/>
          <p14:tracePt t="36573" x="7207250" y="1274763"/>
          <p14:tracePt t="36586" x="7132638" y="1223963"/>
          <p14:tracePt t="36598" x="6970713" y="1149350"/>
          <p14:tracePt t="36610" x="6783388" y="1074738"/>
          <p14:tracePt t="36624" x="6632575" y="1011238"/>
          <p14:tracePt t="36637" x="6370638" y="923925"/>
          <p14:tracePt t="36649" x="6134100" y="849313"/>
          <p14:tracePt t="36662" x="5883275" y="800100"/>
          <p14:tracePt t="36674" x="5795963" y="774700"/>
          <p14:tracePt t="36687" x="5734050" y="774700"/>
          <p14:tracePt t="36699" x="5695950" y="774700"/>
          <p14:tracePt t="36712" x="5659438" y="774700"/>
          <p14:tracePt t="36725" x="5621338" y="787400"/>
          <p14:tracePt t="36737" x="5595938" y="800100"/>
          <p14:tracePt t="36749" x="5546725" y="836613"/>
          <p14:tracePt t="36762" x="5508625" y="900113"/>
          <p14:tracePt t="36774" x="5421313" y="1049338"/>
          <p14:tracePt t="36787" x="5383213" y="1136650"/>
          <p14:tracePt t="36799" x="5372100" y="1174750"/>
          <p14:tracePt t="36812" x="5359400" y="1223963"/>
          <p14:tracePt t="36824" x="5359400" y="1262063"/>
          <p14:tracePt t="36836" x="5372100" y="1285875"/>
          <p14:tracePt t="36848" x="5395913" y="1323975"/>
          <p14:tracePt t="36861" x="5472113" y="1349375"/>
          <p14:tracePt t="36874" x="5534025" y="1362075"/>
          <p14:tracePt t="36875" x="5659438" y="1385888"/>
          <p14:tracePt t="36888" x="5770563" y="1385888"/>
          <p14:tracePt t="36901" x="5808663" y="1385888"/>
          <p14:tracePt t="36913" x="5834063" y="1385888"/>
          <p14:tracePt t="36925" x="5857875" y="1385888"/>
          <p14:tracePt t="36938" x="5883275" y="1385888"/>
          <p14:tracePt t="36950" x="5895975" y="1374775"/>
          <p14:tracePt t="36963" x="5908675" y="1362075"/>
          <p14:tracePt t="36975" x="5908675" y="1336675"/>
          <p14:tracePt t="36999" x="5921375" y="1323975"/>
          <p14:tracePt t="36999" x="5934075" y="1262063"/>
          <p14:tracePt t="37012" x="5934075" y="1236663"/>
          <p14:tracePt t="37024" x="5934075" y="1211263"/>
          <p14:tracePt t="37037" x="5921375" y="1198563"/>
          <p14:tracePt t="37050" x="5921375" y="1174750"/>
          <p14:tracePt t="37061" x="5908675" y="1162050"/>
          <p14:tracePt t="37074" x="5895975" y="1162050"/>
          <p14:tracePt t="37087" x="5895975" y="1149350"/>
          <p14:tracePt t="37099" x="5870575" y="1149350"/>
          <p14:tracePt t="37111" x="5846763" y="1136650"/>
          <p14:tracePt t="37111" x="5808663" y="1136650"/>
          <p14:tracePt t="37124" x="5746750" y="1136650"/>
          <p14:tracePt t="37137" x="5683250" y="1136650"/>
          <p14:tracePt t="37149" x="5659438" y="1136650"/>
          <p14:tracePt t="37161" x="5646738" y="1136650"/>
          <p14:tracePt t="37173" x="5634038" y="1149350"/>
          <p14:tracePt t="37186" x="5634038" y="1162050"/>
          <p14:tracePt t="37197" x="5634038" y="1174750"/>
          <p14:tracePt t="37209" x="5646738" y="1211263"/>
          <p14:tracePt t="37222" x="5659438" y="1223963"/>
          <p14:tracePt t="37234" x="5683250" y="1249363"/>
          <p14:tracePt t="37247" x="5770563" y="1298575"/>
          <p14:tracePt t="37260" x="5834063" y="1311275"/>
          <p14:tracePt t="37272" x="5870575" y="1311275"/>
          <p14:tracePt t="37285" x="5895975" y="1311275"/>
          <p14:tracePt t="37296" x="5895975" y="1298575"/>
          <p14:tracePt t="37308" x="5908675" y="1298575"/>
          <p14:tracePt t="37320" x="5921375" y="1274763"/>
          <p14:tracePt t="37333" x="5934075" y="1262063"/>
          <p14:tracePt t="37346" x="5934075" y="1236663"/>
          <p14:tracePt t="37357" x="5946775" y="1223963"/>
          <p14:tracePt t="37369" x="5957888" y="1211263"/>
          <p14:tracePt t="37370" x="5970588" y="1198563"/>
          <p14:tracePt t="37383" x="5970588" y="1187450"/>
          <p14:tracePt t="37406" x="5970588" y="1174750"/>
          <p14:tracePt t="37462" x="5957888" y="1187450"/>
          <p14:tracePt t="37475" x="5957888" y="1198563"/>
          <p14:tracePt t="37487" x="5946775" y="1211263"/>
          <p14:tracePt t="37510" x="5946775" y="1223963"/>
          <p14:tracePt t="37511" x="5946775" y="1236663"/>
          <p14:tracePt t="37523" x="5946775" y="1249363"/>
          <p14:tracePt t="37558" x="5957888" y="1262063"/>
          <p14:tracePt t="37571" x="5970588" y="1262063"/>
          <p14:tracePt t="37583" x="5983288" y="1262063"/>
          <p14:tracePt t="37595" x="5983288" y="1274763"/>
          <p14:tracePt t="37596" x="5995988" y="1274763"/>
          <p14:tracePt t="37619" x="5995988" y="1285875"/>
          <p14:tracePt t="37729" x="5983288" y="1285875"/>
          <p14:tracePt t="37741" x="5908675" y="1285875"/>
          <p14:tracePt t="37742" x="5834063" y="1285875"/>
          <p14:tracePt t="37754" x="5721350" y="1274763"/>
          <p14:tracePt t="37767" x="5595938" y="1274763"/>
          <p14:tracePt t="37790" x="5233988" y="1223963"/>
          <p14:tracePt t="37802" x="4959350" y="1187450"/>
          <p14:tracePt t="37815" x="4610100" y="1162050"/>
          <p14:tracePt t="37827" x="4446588" y="1162050"/>
          <p14:tracePt t="37840" x="4071938" y="1162050"/>
          <p14:tracePt t="37852" x="3884613" y="1162050"/>
          <p14:tracePt t="37864" x="3697288" y="1174750"/>
          <p14:tracePt t="37877" x="3584575" y="1198563"/>
          <p14:tracePt t="37890" x="3571875" y="1198563"/>
          <p14:tracePt t="37902" x="3560763" y="1198563"/>
          <p14:tracePt t="37915" x="3548063" y="1211263"/>
          <p14:tracePt t="37927" x="3509963" y="1211263"/>
          <p14:tracePt t="37939" x="3484563" y="1211263"/>
          <p14:tracePt t="37952" x="3422650" y="1211263"/>
          <p14:tracePt t="37965" x="3373438" y="1211263"/>
          <p14:tracePt t="37976" x="3322638" y="1211263"/>
          <p14:tracePt t="37989" x="3248025" y="1211263"/>
          <p14:tracePt t="37990" x="3186113" y="1211263"/>
          <p14:tracePt t="38002" x="3109913" y="1211263"/>
          <p14:tracePt t="38014" x="3060700" y="1198563"/>
          <p14:tracePt t="38027" x="2998788" y="1198563"/>
          <p14:tracePt t="38040" x="2960688" y="1198563"/>
          <p14:tracePt t="38052" x="2922588" y="1198563"/>
          <p14:tracePt t="38064" x="2898775" y="1198563"/>
          <p14:tracePt t="38076" x="2860675" y="1211263"/>
          <p14:tracePt t="38089" x="2798763" y="1211263"/>
          <p14:tracePt t="38101" x="2747963" y="1223963"/>
          <p14:tracePt t="38101" x="2686050" y="1236663"/>
          <p14:tracePt t="38115" x="2647950" y="1236663"/>
          <p14:tracePt t="38127" x="2635250" y="1249363"/>
          <p14:tracePt t="38238" x="2647950" y="1249363"/>
          <p14:tracePt t="38250" x="2686050" y="1236663"/>
          <p14:tracePt t="38263" x="2773363" y="1223963"/>
          <p14:tracePt t="38275" x="2847975" y="1211263"/>
          <p14:tracePt t="38287" x="3022600" y="1198563"/>
          <p14:tracePt t="38300" x="3260725" y="1162050"/>
          <p14:tracePt t="38312" x="3484563" y="1136650"/>
          <p14:tracePt t="38325" x="3897313" y="1111250"/>
          <p14:tracePt t="38337" x="4071938" y="1074738"/>
          <p14:tracePt t="38338" x="4135438" y="1074738"/>
          <p14:tracePt t="38351" x="4510088" y="1074738"/>
          <p14:tracePt t="38363" x="4921250" y="1087438"/>
          <p14:tracePt t="38375" x="5534025" y="1087438"/>
          <p14:tracePt t="38387" x="5870575" y="1087438"/>
          <p14:tracePt t="38410" x="6321425" y="1098550"/>
          <p14:tracePt t="38411" x="6645275" y="1111250"/>
          <p14:tracePt t="38423" x="6770688" y="1123950"/>
          <p14:tracePt t="38436" x="6845300" y="1136650"/>
          <p14:tracePt t="38472" x="6845300" y="1149350"/>
          <p14:tracePt t="38495" x="6832600" y="1187450"/>
          <p14:tracePt t="38508" x="6832600" y="1211263"/>
          <p14:tracePt t="38520" x="6832600" y="1236663"/>
          <p14:tracePt t="38532" x="6832600" y="1262063"/>
          <p14:tracePt t="38545" x="6845300" y="1298575"/>
          <p14:tracePt t="38558" x="6845300" y="1311275"/>
          <p14:tracePt t="38570" x="6845300" y="1323975"/>
          <p14:tracePt t="38582" x="6845300" y="1336675"/>
          <p14:tracePt t="38627" x="6845300" y="1323975"/>
          <p14:tracePt t="38639" x="6819900" y="1298575"/>
          <p14:tracePt t="38652" x="6783388" y="1262063"/>
          <p14:tracePt t="38653" x="6708775" y="1223963"/>
          <p14:tracePt t="38665" x="6619875" y="1198563"/>
          <p14:tracePt t="38678" x="6432550" y="1162050"/>
          <p14:tracePt t="38691" x="6270625" y="1136650"/>
          <p14:tracePt t="38704" x="6083300" y="1098550"/>
          <p14:tracePt t="38717" x="5895975" y="1087438"/>
          <p14:tracePt t="38731" x="5759450" y="1087438"/>
          <p14:tracePt t="38731" x="5683250" y="1087438"/>
          <p14:tracePt t="38744" x="5634038" y="1098550"/>
          <p14:tracePt t="38758" x="5572125" y="1123950"/>
          <p14:tracePt t="38772" x="5508625" y="1174750"/>
          <p14:tracePt t="38784" x="5395913" y="1236663"/>
          <p14:tracePt t="38797" x="5295900" y="1323975"/>
          <p14:tracePt t="38810" x="5121275" y="1449388"/>
          <p14:tracePt t="38822" x="5021263" y="1474788"/>
          <p14:tracePt t="38835" x="4946650" y="1485900"/>
          <p14:tracePt t="38847" x="4846638" y="1485900"/>
          <p14:tracePt t="38859" x="4746625" y="1474788"/>
          <p14:tracePt t="38872" x="4659313" y="1462088"/>
          <p14:tracePt t="38884" x="4559300" y="1436688"/>
          <p14:tracePt t="38908" x="4484688" y="1411288"/>
          <p14:tracePt t="38908" x="4446588" y="1398588"/>
          <p14:tracePt t="38922" x="4433888" y="1385888"/>
          <p14:tracePt t="38934" x="4422775" y="1374775"/>
          <p14:tracePt t="38958" x="4422775" y="1362075"/>
          <p14:tracePt t="38971" x="4433888" y="1362075"/>
          <p14:tracePt t="38996" x="4433888" y="1349375"/>
          <p14:tracePt t="38997" x="4459288" y="1336675"/>
          <p14:tracePt t="39011" x="4484688" y="1323975"/>
          <p14:tracePt t="39025" x="4684713" y="1262063"/>
          <p14:tracePt t="39039" x="4810125" y="1236663"/>
          <p14:tracePt t="39053" x="5008563" y="1211263"/>
          <p14:tracePt t="39066" x="5184775" y="1198563"/>
          <p14:tracePt t="39080" x="5259388" y="1187450"/>
          <p14:tracePt t="39094" x="5272088" y="1187450"/>
          <p14:tracePt t="39108" x="5284788" y="1187450"/>
          <p14:tracePt t="39121" x="5308600" y="1187450"/>
          <p14:tracePt t="39133" x="5334000" y="1198563"/>
          <p14:tracePt t="39145" x="5346700" y="1211263"/>
          <p14:tracePt t="39158" x="5359400" y="1223963"/>
          <p14:tracePt t="39159" x="5372100" y="1223963"/>
          <p14:tracePt t="39172" x="5383213" y="1249363"/>
          <p14:tracePt t="39184" x="5395913" y="1262063"/>
          <p14:tracePt t="39197" x="5421313" y="1285875"/>
          <p14:tracePt t="39209" x="5434013" y="1323975"/>
          <p14:tracePt t="39222" x="5472113" y="1349375"/>
          <p14:tracePt t="39235" x="5495925" y="1374775"/>
          <p14:tracePt t="39248" x="5559425" y="1411288"/>
          <p14:tracePt t="39260" x="5621338" y="1462088"/>
          <p14:tracePt t="39273" x="5634038" y="1462088"/>
          <p14:tracePt t="39371" x="5646738" y="1462088"/>
          <p14:tracePt t="39382" x="5670550" y="1462088"/>
          <p14:tracePt t="39406" x="5708650" y="1462088"/>
          <p14:tracePt t="39406" x="5759450" y="1462088"/>
          <p14:tracePt t="39452" x="5770563" y="1462088"/>
          <p14:tracePt t="39464" x="5770563" y="1449388"/>
          <p14:tracePt t="39488" x="5783263" y="1436688"/>
          <p14:tracePt t="39512" x="5795963" y="1436688"/>
          <p14:tracePt t="39536" x="5808663" y="1436688"/>
          <p14:tracePt t="39560" x="5821363" y="1436688"/>
          <p14:tracePt t="39583" x="5834063" y="1423988"/>
          <p14:tracePt t="39607" x="5821363" y="1423988"/>
          <p14:tracePt t="39630" x="5795963" y="1411288"/>
          <p14:tracePt t="39772" x="5795963" y="1423988"/>
          <p14:tracePt t="39842" x="5808663" y="1423988"/>
          <p14:tracePt t="39867" x="5808663" y="1436688"/>
          <p14:tracePt t="39893" x="5808663" y="1449388"/>
          <p14:tracePt t="39964" x="5808663" y="1436688"/>
          <p14:tracePt t="39975" x="5808663" y="1423988"/>
          <p14:tracePt t="39998" x="5821363" y="1411288"/>
          <p14:tracePt t="40037" x="5821363" y="1398588"/>
          <p14:tracePt t="40049" x="5821363" y="1385888"/>
          <p14:tracePt t="40075" x="5821363" y="1374775"/>
          <p14:tracePt t="40101" x="5821363" y="1362075"/>
          <p14:tracePt t="40113" x="5834063" y="1362075"/>
          <p14:tracePt t="40136" x="5834063" y="1349375"/>
          <p14:tracePt t="40215" x="5834063" y="1336675"/>
          <p14:tracePt t="40271" x="5834063" y="1323975"/>
          <p14:tracePt t="40360" x="5821363" y="1323975"/>
          <p14:tracePt t="40405" x="5808663" y="1323975"/>
          <p14:tracePt t="40406" x="5808663" y="1311275"/>
          <p14:tracePt t="40419" x="5808663" y="1298575"/>
          <p14:tracePt t="40453" x="5808663" y="1285875"/>
          <p14:tracePt t="40724" x="5795963" y="1285875"/>
          <p14:tracePt t="40747" x="5770563" y="1274763"/>
          <p14:tracePt t="40761" x="5746750" y="1274763"/>
          <p14:tracePt t="40772" x="5734050" y="1274763"/>
          <p14:tracePt t="40795" x="5721350" y="1274763"/>
          <p14:tracePt t="40840" x="5721350" y="1262063"/>
          <p14:tracePt t="40905" x="5721350" y="1274763"/>
          <p14:tracePt t="40939" x="5708650" y="1274763"/>
          <p14:tracePt t="40962" x="5695950" y="1262063"/>
          <p14:tracePt t="40975" x="5683250" y="1262063"/>
          <p14:tracePt t="40998" x="5670550" y="1262063"/>
          <p14:tracePt t="41021" x="5659438" y="1262063"/>
          <p14:tracePt t="41045" x="5646738" y="1262063"/>
          <p14:tracePt t="41068" x="5634038" y="1262063"/>
          <p14:tracePt t="41080" x="5621338" y="1262063"/>
          <p14:tracePt t="41093" x="5608638" y="1262063"/>
          <p14:tracePt t="41094" x="5595938" y="1249363"/>
          <p14:tracePt t="41107" x="5572125" y="1249363"/>
          <p14:tracePt t="41119" x="5559425" y="1249363"/>
          <p14:tracePt t="41131" x="5534025" y="1249363"/>
          <p14:tracePt t="41144" x="5508625" y="1249363"/>
          <p14:tracePt t="41155" x="5495925" y="1249363"/>
          <p14:tracePt t="41179" x="5483225" y="1236663"/>
          <p14:tracePt t="41192" x="5472113" y="1236663"/>
          <p14:tracePt t="41203" x="5459413" y="1236663"/>
          <p14:tracePt t="53290" x="5508625" y="1323975"/>
          <p14:tracePt t="53304" x="5572125" y="1398588"/>
          <p14:tracePt t="53316" x="5695950" y="1524000"/>
          <p14:tracePt t="53329" x="5821363" y="1636713"/>
          <p14:tracePt t="53341" x="6021388" y="1798638"/>
          <p14:tracePt t="53354" x="6134100" y="1898650"/>
          <p14:tracePt t="53367" x="6296025" y="2073275"/>
          <p14:tracePt t="53380" x="6334125" y="2136775"/>
          <p14:tracePt t="53393" x="6370638" y="2185988"/>
          <p14:tracePt t="53406" x="6370638" y="2211388"/>
          <p14:tracePt t="53418" x="6383338" y="2236788"/>
          <p14:tracePt t="53443" x="6383338" y="2247900"/>
          <p14:tracePt t="53533" x="6383338" y="2260600"/>
          <p14:tracePt t="53567" x="6383338" y="2273300"/>
          <p14:tracePt t="53591" x="6383338" y="2298700"/>
          <p14:tracePt t="53603" x="6383338" y="2311400"/>
          <p14:tracePt t="53604" x="6383338" y="2347913"/>
          <p14:tracePt t="53616" x="6383338" y="2386013"/>
          <p14:tracePt t="53628" x="6383338" y="2411413"/>
          <p14:tracePt t="53640" x="6383338" y="2435225"/>
          <p14:tracePt t="53652" x="6383338" y="2460625"/>
          <p14:tracePt t="53665" x="6383338" y="2498725"/>
          <p14:tracePt t="53676" x="6370638" y="2560638"/>
          <p14:tracePt t="53689" x="6357938" y="2622550"/>
          <p14:tracePt t="53702" x="6334125" y="2722563"/>
          <p14:tracePt t="53715" x="6321425" y="2798763"/>
          <p14:tracePt t="53727" x="6308725" y="2898775"/>
          <p14:tracePt t="53727" x="6308725" y="2947988"/>
          <p14:tracePt t="53740" x="6308725" y="2998788"/>
          <p14:tracePt t="53751" x="6296025" y="3009900"/>
          <p14:tracePt t="53788" x="6283325" y="3009900"/>
          <p14:tracePt t="53800" x="6257925" y="3009900"/>
          <p14:tracePt t="53812" x="6221413" y="3022600"/>
          <p14:tracePt t="53825" x="6170613" y="3048000"/>
          <p14:tracePt t="53837" x="6134100" y="3086100"/>
          <p14:tracePt t="53850" x="6057900" y="3148013"/>
          <p14:tracePt t="53862" x="6008688" y="3273425"/>
          <p14:tracePt t="53875" x="5970588" y="3397250"/>
          <p14:tracePt t="53888" x="5957888" y="3497263"/>
          <p14:tracePt t="53912" x="5934075" y="3648075"/>
          <p14:tracePt t="53912" x="5921375" y="3748088"/>
          <p14:tracePt t="53925" x="5908675" y="3897313"/>
          <p14:tracePt t="53937" x="5908675" y="3984625"/>
          <p14:tracePt t="53950" x="5908675" y="4010025"/>
          <p14:tracePt t="53962" x="5908675" y="4022725"/>
          <p14:tracePt t="53974" x="5908675" y="4035425"/>
          <p14:tracePt t="54202" x="5921375" y="4035425"/>
          <p14:tracePt t="54215" x="5934075" y="4035425"/>
          <p14:tracePt t="54227" x="5946775" y="4035425"/>
          <p14:tracePt t="54239" x="5957888" y="4048125"/>
          <p14:tracePt t="54252" x="5970588" y="4048125"/>
          <p14:tracePt t="54264" x="5995988" y="4048125"/>
          <p14:tracePt t="54276" x="5995988" y="4059238"/>
          <p14:tracePt t="54321" x="6008688" y="4059238"/>
          <p14:tracePt t="54334" x="6021388" y="4048125"/>
          <p14:tracePt t="54335" x="6034088" y="4035425"/>
          <p14:tracePt t="54350" x="6046788" y="4022725"/>
          <p14:tracePt t="54362" x="6070600" y="4010025"/>
          <p14:tracePt t="54375" x="6083300" y="3997325"/>
          <p14:tracePt t="54388" x="6083300" y="3984625"/>
          <p14:tracePt t="54411" x="6096000" y="3971925"/>
          <p14:tracePt t="54411" x="6108700" y="3959225"/>
          <p14:tracePt t="54424" x="6108700" y="3935413"/>
          <p14:tracePt t="54437" x="6121400" y="3910013"/>
          <p14:tracePt t="54450" x="6121400" y="3897313"/>
          <p14:tracePt t="54462" x="6121400" y="3871913"/>
          <p14:tracePt t="54474" x="6121400" y="3859213"/>
          <p14:tracePt t="54486" x="6121400" y="3835400"/>
          <p14:tracePt t="54509" x="6121400" y="3822700"/>
          <p14:tracePt t="54509" x="6134100" y="3797300"/>
          <p14:tracePt t="54534" x="6134100" y="3784600"/>
          <p14:tracePt t="54546" x="6121400" y="3784600"/>
          <p14:tracePt t="54558" x="6121400" y="3771900"/>
          <p14:tracePt t="54581" x="6121400" y="3760788"/>
          <p14:tracePt t="54593" x="6108700" y="3760788"/>
          <p14:tracePt t="54606" x="6108700" y="3748088"/>
          <p14:tracePt t="54618" x="6096000" y="3748088"/>
          <p14:tracePt t="54630" x="6083300" y="3748088"/>
          <p14:tracePt t="54642" x="6070600" y="3748088"/>
          <p14:tracePt t="54666" x="6057900" y="3748088"/>
          <p14:tracePt t="54724" x="6046788" y="3748088"/>
          <p14:tracePt t="54738" x="6046788" y="3760788"/>
          <p14:tracePt t="54753" x="6021388" y="3784600"/>
          <p14:tracePt t="54767" x="6008688" y="3784600"/>
          <p14:tracePt t="54780" x="6008688" y="3797300"/>
          <p14:tracePt t="54794" x="5995988" y="3797300"/>
          <p14:tracePt t="54807" x="5983288" y="3822700"/>
          <p14:tracePt t="54819" x="5983288" y="3835400"/>
          <p14:tracePt t="54843" x="5983288" y="3848100"/>
          <p14:tracePt t="54856" x="5970588" y="3871913"/>
          <p14:tracePt t="54869" x="5970588" y="3897313"/>
          <p14:tracePt t="54881" x="5983288" y="3910013"/>
          <p14:tracePt t="54905" x="5983288" y="3935413"/>
          <p14:tracePt t="54905" x="5983288" y="3959225"/>
          <p14:tracePt t="54918" x="5995988" y="3971925"/>
          <p14:tracePt t="54931" x="5995988" y="4010025"/>
          <p14:tracePt t="54944" x="6008688" y="4022725"/>
          <p14:tracePt t="54957" x="6008688" y="4035425"/>
          <p14:tracePt t="54980" x="6021388" y="4035425"/>
          <p14:tracePt t="55004" x="6034088" y="4022725"/>
          <p14:tracePt t="55016" x="6046788" y="4022725"/>
          <p14:tracePt t="55028" x="6070600" y="4010025"/>
          <p14:tracePt t="55040" x="6083300" y="3984625"/>
          <p14:tracePt t="55053" x="6096000" y="3971925"/>
          <p14:tracePt t="55066" x="6108700" y="3922713"/>
          <p14:tracePt t="55078" x="6121400" y="3910013"/>
          <p14:tracePt t="55092" x="6108700" y="3897313"/>
          <p14:tracePt t="55104" x="6108700" y="3884613"/>
          <p14:tracePt t="55117" x="6096000" y="3871913"/>
          <p14:tracePt t="55130" x="6096000" y="3859213"/>
          <p14:tracePt t="55153" x="6070600" y="3810000"/>
          <p14:tracePt t="55165" x="6070600" y="3784600"/>
          <p14:tracePt t="55177" x="6057900" y="3760788"/>
          <p14:tracePt t="55190" x="6057900" y="3709988"/>
          <p14:tracePt t="55202" x="6057900" y="3697288"/>
          <p14:tracePt t="55214" x="6057900" y="3684588"/>
          <p14:tracePt t="55226" x="6057900" y="3671888"/>
          <p14:tracePt t="55239" x="6057900" y="3660775"/>
          <p14:tracePt t="55251" x="6057900" y="3648075"/>
          <p14:tracePt t="55263" x="6057900" y="3635375"/>
          <p14:tracePt t="55286" x="6057900" y="3622675"/>
          <p14:tracePt t="55309" x="6046788" y="3609975"/>
          <p14:tracePt t="55334" x="6046788" y="3597275"/>
          <p14:tracePt t="55358" x="6046788" y="3584575"/>
          <p14:tracePt t="55438" x="6046788" y="3597275"/>
          <p14:tracePt t="55450" x="6046788" y="3609975"/>
          <p14:tracePt t="55461" x="6034088" y="3622675"/>
          <p14:tracePt t="55486" x="6034088" y="3635375"/>
          <p14:tracePt t="55508" x="6046788" y="3648075"/>
          <p14:tracePt t="55521" x="6057900" y="3660775"/>
          <p14:tracePt t="55533" x="6070600" y="3660775"/>
          <p14:tracePt t="55545" x="6083300" y="3660775"/>
          <p14:tracePt t="55557" x="6108700" y="3660775"/>
          <p14:tracePt t="55570" x="6134100" y="3660775"/>
          <p14:tracePt t="55582" x="6145213" y="3648075"/>
          <p14:tracePt t="55595" x="6208713" y="3622675"/>
          <p14:tracePt t="55607" x="6221413" y="3597275"/>
          <p14:tracePt t="55620" x="6234113" y="3584575"/>
          <p14:tracePt t="55633" x="6245225" y="3571875"/>
          <p14:tracePt t="55646" x="6257925" y="3548063"/>
          <p14:tracePt t="55658" x="6257925" y="3535363"/>
          <p14:tracePt t="55670" x="6270625" y="3509963"/>
          <p14:tracePt t="55682" x="6283325" y="3473450"/>
          <p14:tracePt t="55695" x="6283325" y="3460750"/>
          <p14:tracePt t="55707" x="6296025" y="3422650"/>
          <p14:tracePt t="55707" x="6296025" y="3397250"/>
          <p14:tracePt t="55720" x="6296025" y="3384550"/>
          <p14:tracePt t="55733" x="6283325" y="3360738"/>
          <p14:tracePt t="55745" x="6283325" y="3335338"/>
          <p14:tracePt t="55757" x="6270625" y="3322638"/>
          <p14:tracePt t="55770" x="6257925" y="3309938"/>
          <p14:tracePt t="55783" x="6245225" y="3297238"/>
          <p14:tracePt t="55796" x="6234113" y="3286125"/>
          <p14:tracePt t="55809" x="6208713" y="3273425"/>
          <p14:tracePt t="55822" x="6196013" y="3260725"/>
          <p14:tracePt t="55835" x="6170613" y="3248025"/>
          <p14:tracePt t="55847" x="6145213" y="3235325"/>
          <p14:tracePt t="55860" x="6121400" y="3235325"/>
          <p14:tracePt t="55872" x="6083300" y="3222625"/>
          <p14:tracePt t="55885" x="6057900" y="3222625"/>
          <p14:tracePt t="55907" x="6046788" y="3222625"/>
          <p14:tracePt t="55908" x="6034088" y="3222625"/>
          <p14:tracePt t="55943" x="6021388" y="3222625"/>
          <p14:tracePt t="55955" x="6021388" y="3235325"/>
          <p14:tracePt t="55968" x="5995988" y="3248025"/>
          <p14:tracePt t="55980" x="5983288" y="3260725"/>
          <p14:tracePt t="56005" x="5957888" y="3286125"/>
          <p14:tracePt t="56005" x="5946775" y="3297238"/>
          <p14:tracePt t="56018" x="5946775" y="3309938"/>
          <p14:tracePt t="56030" x="5934075" y="3322638"/>
          <p14:tracePt t="56042" x="5934075" y="3335338"/>
          <p14:tracePt t="56054" x="5934075" y="3348038"/>
          <p14:tracePt t="56066" x="5934075" y="3373438"/>
          <p14:tracePt t="56078" x="5921375" y="3384550"/>
          <p14:tracePt t="56078" x="5921375" y="3422650"/>
          <p14:tracePt t="56091" x="5921375" y="3473450"/>
          <p14:tracePt t="56104" x="5921375" y="3509963"/>
          <p14:tracePt t="56116" x="5921375" y="3548063"/>
          <p14:tracePt t="56128" x="5921375" y="3571875"/>
          <p14:tracePt t="56140" x="5921375" y="3584575"/>
          <p14:tracePt t="56152" x="5921375" y="3597275"/>
          <p14:tracePt t="56163" x="5921375" y="3609975"/>
          <p14:tracePt t="56175" x="5934075" y="3622675"/>
          <p14:tracePt t="56188" x="5934075" y="3635375"/>
          <p14:tracePt t="56200" x="5934075" y="3648075"/>
          <p14:tracePt t="56212" x="5934075" y="3660775"/>
          <p14:tracePt t="56224" x="5934075" y="3671888"/>
          <p14:tracePt t="56225" x="5934075" y="3660775"/>
          <p14:tracePt t="56248" x="5946775" y="3660775"/>
          <p14:tracePt t="56260" x="5957888" y="3660775"/>
          <p14:tracePt t="56272" x="5970588" y="3660775"/>
          <p14:tracePt t="56285" x="5995988" y="3648075"/>
          <p14:tracePt t="56297" x="6008688" y="3635375"/>
          <p14:tracePt t="56310" x="6034088" y="3609975"/>
          <p14:tracePt t="56322" x="6046788" y="3584575"/>
          <p14:tracePt t="56335" x="6070600" y="3548063"/>
          <p14:tracePt t="56347" x="6096000" y="3509963"/>
          <p14:tracePt t="56360" x="6134100" y="3397250"/>
          <p14:tracePt t="56372" x="6145213" y="3348038"/>
          <p14:tracePt t="56385" x="6157913" y="3286125"/>
          <p14:tracePt t="56409" x="6157913" y="3248025"/>
          <p14:tracePt t="56409" x="6145213" y="3209925"/>
          <p14:tracePt t="56422" x="6145213" y="3197225"/>
          <p14:tracePt t="56434" x="6145213" y="3173413"/>
          <p14:tracePt t="56445" x="6134100" y="3160713"/>
          <p14:tracePt t="56470" x="6121400" y="3148013"/>
          <p14:tracePt t="56484" x="6096000" y="3135313"/>
          <p14:tracePt t="56498" x="6083300" y="3135313"/>
          <p14:tracePt t="56510" x="6057900" y="3135313"/>
          <p14:tracePt t="56611" x="6057900" y="3122613"/>
          <p14:tracePt t="56623" x="6057900" y="3135313"/>
          <p14:tracePt t="56635" x="6046788" y="3135313"/>
          <p14:tracePt t="56658" x="6046788" y="3148013"/>
          <p14:tracePt t="56670" x="6046788" y="3160713"/>
          <p14:tracePt t="56682" x="6046788" y="3186113"/>
          <p14:tracePt t="56694" x="6034088" y="3197225"/>
          <p14:tracePt t="56707" x="6034088" y="3209925"/>
          <p14:tracePt t="56720" x="6034088" y="3222625"/>
          <p14:tracePt t="56732" x="6034088" y="3235325"/>
          <p14:tracePt t="56755" x="6034088" y="3222625"/>
          <p14:tracePt t="56767" x="6034088" y="3235325"/>
          <p14:tracePt t="56800" x="6034088" y="3222625"/>
          <p14:tracePt t="69980" x="6034088" y="3235325"/>
          <p14:tracePt t="70000" x="6034088" y="3248025"/>
          <p14:tracePt t="70024" x="6034088" y="3260725"/>
          <p14:tracePt t="70037" x="6034088" y="3273425"/>
          <p14:tracePt t="70061" x="6034088" y="3286125"/>
          <p14:tracePt t="70083" x="6034088" y="3297238"/>
          <p14:tracePt t="70096" x="6021388" y="3309938"/>
          <p14:tracePt t="70108" x="6021388" y="3322638"/>
          <p14:tracePt t="70120" x="6021388" y="3335338"/>
          <p14:tracePt t="70132" x="6021388" y="3348038"/>
          <p14:tracePt t="70145" x="6008688" y="3360738"/>
          <p14:tracePt t="70157" x="6008688" y="3384550"/>
          <p14:tracePt t="70169" x="6008688" y="3409950"/>
          <p14:tracePt t="70181" x="6008688" y="3422650"/>
          <p14:tracePt t="70192" x="5995988" y="3448050"/>
          <p14:tracePt t="70205" x="5995988" y="3460750"/>
          <p14:tracePt t="70217" x="5995988" y="3473450"/>
          <p14:tracePt t="70229" x="5995988" y="3484563"/>
          <p14:tracePt t="70241" x="5995988" y="3497263"/>
          <p14:tracePt t="70253" x="5983288" y="3522663"/>
          <p14:tracePt t="70266" x="5983288" y="3535363"/>
          <p14:tracePt t="70278" x="5983288" y="3548063"/>
          <p14:tracePt t="70290" x="5983288" y="3560763"/>
          <p14:tracePt t="70302" x="5983288" y="3571875"/>
          <p14:tracePt t="70315" x="5983288" y="3584575"/>
          <p14:tracePt t="70327" x="5970588" y="3597275"/>
          <p14:tracePt t="70340" x="5970588" y="3609975"/>
          <p14:tracePt t="70352" x="5970588" y="3635375"/>
          <p14:tracePt t="70365" x="5970588" y="3648075"/>
          <p14:tracePt t="70365" x="5970588" y="3660775"/>
          <p14:tracePt t="70377" x="5970588" y="3671888"/>
          <p14:tracePt t="70389" x="5970588" y="3697288"/>
          <p14:tracePt t="70402" x="5970588" y="3722688"/>
          <p14:tracePt t="70414" x="5957888" y="3760788"/>
          <p14:tracePt t="70427" x="5957888" y="3784600"/>
          <p14:tracePt t="70439" x="5957888" y="3822700"/>
          <p14:tracePt t="70451" x="5957888" y="3859213"/>
          <p14:tracePt t="70464" x="5957888" y="3897313"/>
          <p14:tracePt t="70476" x="5957888" y="3948113"/>
          <p14:tracePt t="70488" x="5957888" y="3997325"/>
          <p14:tracePt t="70500" x="5946775" y="4035425"/>
          <p14:tracePt t="70501" x="5946775" y="4071938"/>
          <p14:tracePt t="70514" x="5946775" y="4110038"/>
          <p14:tracePt t="70526" x="5946775" y="4146550"/>
          <p14:tracePt t="70539" x="5957888" y="4159250"/>
          <p14:tracePt t="70552" x="5957888" y="4184650"/>
          <p14:tracePt t="70564" x="5970588" y="4197350"/>
          <p14:tracePt t="70588" x="5983288" y="4210050"/>
          <p14:tracePt t="70601" x="5983288" y="4222750"/>
          <p14:tracePt t="70613" x="6008688" y="4235450"/>
          <p14:tracePt t="70637" x="6021388" y="4246563"/>
          <p14:tracePt t="70661" x="6034088" y="4246563"/>
          <p14:tracePt t="70684" x="6046788" y="4246563"/>
          <p14:tracePt t="70708" x="6057900" y="4246563"/>
          <p14:tracePt t="70720" x="6057900" y="4259263"/>
          <p14:tracePt t="70732" x="6070600" y="4259263"/>
          <p14:tracePt t="70756" x="6083300" y="4259263"/>
          <p14:tracePt t="70768" x="6096000" y="4259263"/>
          <p14:tracePt t="70780" x="6108700" y="4259263"/>
          <p14:tracePt t="70792" x="6121400" y="4246563"/>
          <p14:tracePt t="70805" x="6145213" y="4235450"/>
          <p14:tracePt t="70817" x="6157913" y="4222750"/>
          <p14:tracePt t="70830" x="6157913" y="4210050"/>
          <p14:tracePt t="70844" x="6157913" y="4197350"/>
          <p14:tracePt t="70901" x="6157913" y="4184650"/>
          <p14:tracePt t="71214" x="6170613" y="4184650"/>
          <p14:tracePt t="71234" x="6170613" y="4171950"/>
          <p14:tracePt t="76001" x="6170613" y="4184650"/>
          <p14:tracePt t="76001" x="6170613" y="4235450"/>
          <p14:tracePt t="76002" x="6170613" y="4271963"/>
          <p14:tracePt t="76016" x="6170613" y="4346575"/>
          <p14:tracePt t="76028" x="6170613" y="4384675"/>
          <p14:tracePt t="76041" x="6170613" y="4471988"/>
          <p14:tracePt t="76054" x="6183313" y="4522788"/>
          <p14:tracePt t="76069" x="6183313" y="4597400"/>
          <p14:tracePt t="76069" x="6183313" y="4672013"/>
          <p14:tracePt t="76083" x="6183313" y="4710113"/>
          <p14:tracePt t="76096" x="6183313" y="4759325"/>
          <p14:tracePt t="76109" x="6183313" y="4797425"/>
          <p14:tracePt t="76122" x="6183313" y="4859338"/>
          <p14:tracePt t="76135" x="6183313" y="4908550"/>
          <p14:tracePt t="76148" x="6183313" y="4997450"/>
          <p14:tracePt t="76149" x="6183313" y="5059363"/>
          <p14:tracePt t="76161" x="6183313" y="5159375"/>
          <p14:tracePt t="76174" x="6183313" y="5221288"/>
          <p14:tracePt t="76187" x="6183313" y="5295900"/>
          <p14:tracePt t="76199" x="6196013" y="5372100"/>
          <p14:tracePt t="76211" x="6208713" y="5408613"/>
          <p14:tracePt t="76224" x="6208713" y="5446713"/>
          <p14:tracePt t="76236" x="6221413" y="5446713"/>
          <p14:tracePt t="76247" x="6234113" y="5459413"/>
          <p14:tracePt t="76259" x="6245225" y="5483225"/>
          <p14:tracePt t="76272" x="6296025" y="5546725"/>
          <p14:tracePt t="76285" x="6334125" y="5595938"/>
          <p14:tracePt t="76298" x="6357938" y="5634038"/>
          <p14:tracePt t="76310" x="6370638" y="5670550"/>
          <p14:tracePt t="76323" x="6383338" y="5683250"/>
          <p14:tracePt t="76582" x="6383338" y="5670550"/>
          <p14:tracePt t="76595" x="6408738" y="5683250"/>
          <p14:tracePt t="76607" x="6421438" y="5695950"/>
          <p14:tracePt t="76620" x="6421438" y="5708650"/>
          <p14:tracePt t="76621" x="6432550" y="5721350"/>
          <p14:tracePt t="76633" x="6445250" y="5734050"/>
          <p14:tracePt t="76646" x="6445250" y="5746750"/>
          <p14:tracePt t="76659" x="6445250" y="5759450"/>
          <p14:tracePt t="76682" x="6457950" y="5759450"/>
          <p14:tracePt t="76694" x="6457950" y="5770563"/>
          <p14:tracePt t="76729" x="6457950" y="5783263"/>
          <p14:tracePt t="76752" x="6457950" y="5795963"/>
          <p14:tracePt t="76764" x="6445250" y="5795963"/>
          <p14:tracePt t="76775" x="6445250" y="5808663"/>
          <p14:tracePt t="76799" x="6445250" y="5821363"/>
          <p14:tracePt t="76908" x="6445250" y="5834063"/>
          <p14:tracePt t="76932" x="6445250" y="5846763"/>
          <p14:tracePt t="76967" x="6445250" y="5857875"/>
          <p14:tracePt t="76979" x="6432550" y="5870575"/>
          <p14:tracePt t="76992" x="6432550" y="5883275"/>
          <p14:tracePt t="77004" x="6432550" y="5895975"/>
          <p14:tracePt t="77996" x="6457950" y="5921375"/>
          <p14:tracePt t="78018" x="6570663" y="5995988"/>
          <p14:tracePt t="78031" x="6645275" y="6057900"/>
          <p14:tracePt t="78043" x="6832600" y="6157913"/>
          <p14:tracePt t="78056" x="7019925" y="6234113"/>
          <p14:tracePt t="78069" x="7394575" y="6370638"/>
          <p14:tracePt t="78081" x="7732713" y="6457950"/>
          <p14:tracePt t="78093" x="8407400" y="6596063"/>
          <p14:tracePt t="78105" x="9193213" y="6719888"/>
          <p14:tracePt t="78106" x="9780588" y="6770688"/>
          <p14:tracePt t="78119" x="10706100" y="6819900"/>
          <p14:tracePt t="78131" x="11268075" y="6819900"/>
          <p14:tracePt t="78142" x="11991975" y="67706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8FD63D-9ADF-1D4C-B611-004BE6C2D14B}"/>
              </a:ext>
            </a:extLst>
          </p:cNvPr>
          <p:cNvPicPr>
            <a:picLocks noChangeAspect="1"/>
          </p:cNvPicPr>
          <p:nvPr/>
        </p:nvPicPr>
        <p:blipFill>
          <a:blip r:embed="rId5"/>
          <a:stretch>
            <a:fillRect/>
          </a:stretch>
        </p:blipFill>
        <p:spPr>
          <a:xfrm>
            <a:off x="2257739" y="962163"/>
            <a:ext cx="7676521" cy="4933674"/>
          </a:xfrm>
          <a:prstGeom prst="rect">
            <a:avLst/>
          </a:prstGeom>
        </p:spPr>
      </p:pic>
      <p:sp>
        <p:nvSpPr>
          <p:cNvPr id="5" name="Title 1">
            <a:extLst>
              <a:ext uri="{FF2B5EF4-FFF2-40B4-BE49-F238E27FC236}">
                <a16:creationId xmlns:a16="http://schemas.microsoft.com/office/drawing/2014/main" id="{12011DBE-0EE7-C14B-969F-05377908753C}"/>
              </a:ext>
            </a:extLst>
          </p:cNvPr>
          <p:cNvSpPr txBox="1">
            <a:spLocks/>
          </p:cNvSpPr>
          <p:nvPr/>
        </p:nvSpPr>
        <p:spPr>
          <a:xfrm>
            <a:off x="175591" y="-1797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US" sz="2400" b="1" dirty="0"/>
              <a:t>Reading. </a:t>
            </a:r>
            <a:r>
              <a:rPr lang="en-US" sz="2400" dirty="0"/>
              <a:t>Vocabulary: synonyms</a:t>
            </a:r>
          </a:p>
        </p:txBody>
      </p:sp>
      <p:pic>
        <p:nvPicPr>
          <p:cNvPr id="6" name="Audio 5">
            <a:hlinkClick r:id="" action="ppaction://media"/>
            <a:extLst>
              <a:ext uri="{FF2B5EF4-FFF2-40B4-BE49-F238E27FC236}">
                <a16:creationId xmlns:a16="http://schemas.microsoft.com/office/drawing/2014/main" id="{62DE1008-061B-2448-AD8B-B1CD1F0B5B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82872316"/>
      </p:ext>
    </p:extLst>
  </p:cSld>
  <p:clrMapOvr>
    <a:masterClrMapping/>
  </p:clrMapOvr>
  <mc:AlternateContent xmlns:mc="http://schemas.openxmlformats.org/markup-compatibility/2006" xmlns:p14="http://schemas.microsoft.com/office/powerpoint/2010/main">
    <mc:Choice Requires="p14">
      <p:transition spd="slow" p14:dur="2000" advTm="30103"/>
    </mc:Choice>
    <mc:Fallback xmlns="">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393" x="10567988" y="149225"/>
          <p14:tracePt t="1411" x="8307388" y="1924050"/>
          <p14:tracePt t="1424" x="7445375" y="2886075"/>
          <p14:tracePt t="1437" x="6021388" y="4759325"/>
          <p14:tracePt t="1449" x="5184775" y="6021388"/>
          <p14:tracePt t="4617"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0.7|11.6|5.9|18.7|22.2|17.3|15.8|20.8|28.1|23.3"/>
</p:tagLst>
</file>

<file path=ppt/tags/tag10.xml><?xml version="1.0" encoding="utf-8"?>
<p:tagLst xmlns:a="http://schemas.openxmlformats.org/drawingml/2006/main" xmlns:r="http://schemas.openxmlformats.org/officeDocument/2006/relationships" xmlns:p="http://schemas.openxmlformats.org/presentationml/2006/main">
  <p:tag name="TIMING" val="|17.2|23.1"/>
</p:tagLst>
</file>

<file path=ppt/tags/tag11.xml><?xml version="1.0" encoding="utf-8"?>
<p:tagLst xmlns:a="http://schemas.openxmlformats.org/drawingml/2006/main" xmlns:r="http://schemas.openxmlformats.org/officeDocument/2006/relationships" xmlns:p="http://schemas.openxmlformats.org/presentationml/2006/main">
  <p:tag name="TIMING" val="|30.1"/>
</p:tagLst>
</file>

<file path=ppt/tags/tag12.xml><?xml version="1.0" encoding="utf-8"?>
<p:tagLst xmlns:a="http://schemas.openxmlformats.org/drawingml/2006/main" xmlns:r="http://schemas.openxmlformats.org/officeDocument/2006/relationships" xmlns:p="http://schemas.openxmlformats.org/presentationml/2006/main">
  <p:tag name="TIMING" val="|21.5|86.1|12.3"/>
</p:tagLst>
</file>

<file path=ppt/tags/tag13.xml><?xml version="1.0" encoding="utf-8"?>
<p:tagLst xmlns:a="http://schemas.openxmlformats.org/drawingml/2006/main" xmlns:r="http://schemas.openxmlformats.org/officeDocument/2006/relationships" xmlns:p="http://schemas.openxmlformats.org/presentationml/2006/main">
  <p:tag name="TIMING" val="|25.4"/>
</p:tagLst>
</file>

<file path=ppt/tags/tag2.xml><?xml version="1.0" encoding="utf-8"?>
<p:tagLst xmlns:a="http://schemas.openxmlformats.org/drawingml/2006/main" xmlns:r="http://schemas.openxmlformats.org/officeDocument/2006/relationships" xmlns:p="http://schemas.openxmlformats.org/presentationml/2006/main">
  <p:tag name="TIMING" val="|40.8|1.1|7.2|15|21.8|47|17.4|23.3|38.1|16.5|7.8|19.2"/>
</p:tagLst>
</file>

<file path=ppt/tags/tag3.xml><?xml version="1.0" encoding="utf-8"?>
<p:tagLst xmlns:a="http://schemas.openxmlformats.org/drawingml/2006/main" xmlns:r="http://schemas.openxmlformats.org/officeDocument/2006/relationships" xmlns:p="http://schemas.openxmlformats.org/presentationml/2006/main">
  <p:tag name="TIMING" val="|7|2.9"/>
</p:tagLst>
</file>

<file path=ppt/tags/tag4.xml><?xml version="1.0" encoding="utf-8"?>
<p:tagLst xmlns:a="http://schemas.openxmlformats.org/drawingml/2006/main" xmlns:r="http://schemas.openxmlformats.org/officeDocument/2006/relationships" xmlns:p="http://schemas.openxmlformats.org/presentationml/2006/main">
  <p:tag name="TIMING" val="|115.6"/>
</p:tagLst>
</file>

<file path=ppt/tags/tag5.xml><?xml version="1.0" encoding="utf-8"?>
<p:tagLst xmlns:a="http://schemas.openxmlformats.org/drawingml/2006/main" xmlns:r="http://schemas.openxmlformats.org/officeDocument/2006/relationships" xmlns:p="http://schemas.openxmlformats.org/presentationml/2006/main">
  <p:tag name="TIMING" val="|36"/>
</p:tagLst>
</file>

<file path=ppt/tags/tag6.xml><?xml version="1.0" encoding="utf-8"?>
<p:tagLst xmlns:a="http://schemas.openxmlformats.org/drawingml/2006/main" xmlns:r="http://schemas.openxmlformats.org/officeDocument/2006/relationships" xmlns:p="http://schemas.openxmlformats.org/presentationml/2006/main">
  <p:tag name="TIMING" val="|29.8"/>
</p:tagLst>
</file>

<file path=ppt/tags/tag7.xml><?xml version="1.0" encoding="utf-8"?>
<p:tagLst xmlns:a="http://schemas.openxmlformats.org/drawingml/2006/main" xmlns:r="http://schemas.openxmlformats.org/officeDocument/2006/relationships" xmlns:p="http://schemas.openxmlformats.org/presentationml/2006/main">
  <p:tag name="TIMING" val="|21.1|23.3"/>
</p:tagLst>
</file>

<file path=ppt/tags/tag8.xml><?xml version="1.0" encoding="utf-8"?>
<p:tagLst xmlns:a="http://schemas.openxmlformats.org/drawingml/2006/main" xmlns:r="http://schemas.openxmlformats.org/officeDocument/2006/relationships" xmlns:p="http://schemas.openxmlformats.org/presentationml/2006/main">
  <p:tag name="TIMING" val="|12.7"/>
</p:tagLst>
</file>

<file path=ppt/tags/tag9.xml><?xml version="1.0" encoding="utf-8"?>
<p:tagLst xmlns:a="http://schemas.openxmlformats.org/drawingml/2006/main" xmlns:r="http://schemas.openxmlformats.org/officeDocument/2006/relationships" xmlns:p="http://schemas.openxmlformats.org/presentationml/2006/main">
  <p:tag name="TIMING" val="|16.4"/>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8340</TotalTime>
  <Words>3592</Words>
  <Application>Microsoft Macintosh PowerPoint</Application>
  <PresentationFormat>Widescreen</PresentationFormat>
  <Paragraphs>182</Paragraphs>
  <Slides>18</Slides>
  <Notes>18</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Al Nile</vt:lpstr>
      <vt:lpstr>Arial</vt:lpstr>
      <vt:lpstr>Calibri</vt:lpstr>
      <vt:lpstr>Century Gothic</vt:lpstr>
      <vt:lpstr>1_Office Theme</vt:lpstr>
      <vt:lpstr>TRG 3 - Assessment  Part 2</vt:lpstr>
      <vt:lpstr>Using technology – the bigger picture</vt:lpstr>
      <vt:lpstr>What might we look for?</vt:lpstr>
      <vt:lpstr>Form Creation Tools</vt:lpstr>
      <vt:lpstr>Google Forms</vt:lpstr>
      <vt:lpstr>Google Forms</vt:lpstr>
      <vt:lpstr>Student feedback</vt:lpstr>
      <vt:lpstr>Reading. Vocabulary: meanings</vt:lpstr>
      <vt:lpstr>PowerPoint Presentation</vt:lpstr>
      <vt:lpstr>Reading. Vocabulary: collocation</vt:lpstr>
      <vt:lpstr>Reading. Grammar: verb forms</vt:lpstr>
      <vt:lpstr>Writing. Grammar: verb forms</vt:lpstr>
      <vt:lpstr>Listening examples (paste link into description or question fields)</vt:lpstr>
      <vt:lpstr>Speaking examples</vt:lpstr>
      <vt:lpstr>Technology-facilitated Oral Homework</vt:lpstr>
      <vt:lpstr>Spiral.ac</vt:lpstr>
      <vt:lpstr>Self-reflection and TRG discussion 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Microsoft Office User</cp:lastModifiedBy>
  <cp:revision>63</cp:revision>
  <dcterms:created xsi:type="dcterms:W3CDTF">2020-06-12T19:18:08Z</dcterms:created>
  <dcterms:modified xsi:type="dcterms:W3CDTF">2021-04-18T20:07:58Z</dcterms:modified>
</cp:coreProperties>
</file>