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1973" autoAdjust="0"/>
  </p:normalViewPr>
  <p:slideViewPr>
    <p:cSldViewPr snapToGrid="0">
      <p:cViewPr>
        <p:scale>
          <a:sx n="111" d="100"/>
          <a:sy n="111" d="100"/>
        </p:scale>
        <p:origin x="-128"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B21C2C-5735-4A01-84E9-DBA94CDB3373}" type="datetimeFigureOut">
              <a:rPr lang="en-GB" smtClean="0"/>
              <a:t>20/01/2023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BAF012-03E8-450E-A887-61989FC4CBF0}" type="slidenum">
              <a:rPr lang="en-GB" smtClean="0"/>
              <a:t>‹#›</a:t>
            </a:fld>
            <a:endParaRPr lang="en-GB"/>
          </a:p>
        </p:txBody>
      </p:sp>
    </p:spTree>
    <p:extLst>
      <p:ext uri="{BB962C8B-B14F-4D97-AF65-F5344CB8AC3E}">
        <p14:creationId xmlns:p14="http://schemas.microsoft.com/office/powerpoint/2010/main" val="484634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s.wikipedia.org/wiki/Diego_Armando_Maradona"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en.wikipedia.org/wiki/Sergio_Ag%C3%BCero" TargetMode="External"/><Relationship Id="rId5" Type="http://schemas.openxmlformats.org/officeDocument/2006/relationships/hyperlink" Target="https://www.thefamouspeople.com/profiles/giannina-maradona-36246.php" TargetMode="External"/><Relationship Id="rId4" Type="http://schemas.openxmlformats.org/officeDocument/2006/relationships/hyperlink" Target="https://es.wikipedia.org/wiki/Diego_Armando_Maradona#/media/Archivo:Maradona-Mundial_86_con_la_copa.JPG"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s.wikipedia.org/wiki/Diego_Armando_Maradona"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en.wikipedia.org/wiki/Sergio_Ag%C3%BCero" TargetMode="External"/><Relationship Id="rId5" Type="http://schemas.openxmlformats.org/officeDocument/2006/relationships/hyperlink" Target="https://www.thefamouspeople.com/profiles/giannina-maradona-36246.php" TargetMode="External"/><Relationship Id="rId4" Type="http://schemas.openxmlformats.org/officeDocument/2006/relationships/hyperlink" Target="https://es.wikipedia.org/wiki/Diego_Armando_Maradona#/media/Archivo:Maradona-Mundial_86_con_la_copa.JP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966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Click on the box with ‘?’ to reveal the answer for each word. In this way, answers</a:t>
            </a:r>
            <a:r>
              <a:rPr lang="en-GB" baseline="0" dirty="0"/>
              <a:t> can be volunteered in any order.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9972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Non-audio version of</a:t>
            </a:r>
            <a:r>
              <a:rPr lang="en-GB" sz="1200" b="0" i="0" kern="1200" baseline="0" dirty="0">
                <a:solidFill>
                  <a:schemeClr val="tx1"/>
                </a:solidFill>
                <a:effectLst/>
                <a:latin typeface="+mn-lt"/>
                <a:ea typeface="+mn-ea"/>
                <a:cs typeface="+mn-cs"/>
              </a:rPr>
              <a:t> the texts on this slide – see next slide for audio version</a:t>
            </a:r>
            <a:r>
              <a:rPr lang="en-GB" sz="1200" b="0" i="0" kern="1200" dirty="0">
                <a:solidFill>
                  <a:schemeClr val="tx1"/>
                </a:solidFill>
                <a:effectLst/>
                <a:latin typeface="+mn-lt"/>
                <a:ea typeface="+mn-ea"/>
                <a:cs typeface="+mn-cs"/>
              </a:rPr>
              <a:t>.  This could be used as a read aloud task by students.</a:t>
            </a:r>
            <a:r>
              <a:rPr lang="en-GB" sz="1200" b="0" i="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a:solidFill>
                  <a:schemeClr val="tx1"/>
                </a:solidFill>
                <a:effectLst/>
                <a:latin typeface="+mn-lt"/>
                <a:ea typeface="+mn-ea"/>
                <a:cs typeface="+mn-cs"/>
              </a:rPr>
              <a:t>Teachers should encourage students to think about the translations into English to see if they can arrive at a full comprehension.  Words are either from previous vocab sets or source/cluster words, plus some cognates and names, however, </a:t>
            </a:r>
            <a:r>
              <a:rPr lang="en-GB" sz="1200" b="0" i="1" kern="1200" baseline="0" dirty="0">
                <a:solidFill>
                  <a:schemeClr val="tx1"/>
                </a:solidFill>
                <a:effectLst/>
                <a:latin typeface="+mn-lt"/>
                <a:ea typeface="+mn-ea"/>
                <a:cs typeface="+mn-cs"/>
              </a:rPr>
              <a:t>dirige</a:t>
            </a:r>
            <a:r>
              <a:rPr lang="en-GB" sz="1200" b="0" i="0" kern="1200" baseline="0" dirty="0">
                <a:solidFill>
                  <a:schemeClr val="tx1"/>
                </a:solidFill>
                <a:effectLst/>
                <a:latin typeface="+mn-lt"/>
                <a:ea typeface="+mn-ea"/>
                <a:cs typeface="+mn-cs"/>
              </a:rPr>
              <a:t> is given in a gloss as this is unknown to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kern="1200" baseline="0" dirty="0">
                <a:solidFill>
                  <a:schemeClr val="tx1"/>
                </a:solidFill>
                <a:effectLst/>
                <a:latin typeface="+mn-lt"/>
                <a:ea typeface="+mn-ea"/>
                <a:cs typeface="+mn-cs"/>
              </a:rPr>
              <a:t>A note on pronunciation: </a:t>
            </a:r>
            <a:r>
              <a:rPr lang="en-GB" sz="1200" b="0" i="1" kern="1200" baseline="0" dirty="0">
                <a:solidFill>
                  <a:schemeClr val="tx1"/>
                </a:solidFill>
                <a:effectLst/>
                <a:latin typeface="+mn-lt"/>
                <a:ea typeface="+mn-ea"/>
                <a:cs typeface="+mn-cs"/>
              </a:rPr>
              <a:t>Giannina is an exception to the ‘</a:t>
            </a:r>
            <a:r>
              <a:rPr lang="en-GB" sz="1200" b="0" i="1" kern="1200" baseline="0" dirty="0" err="1">
                <a:solidFill>
                  <a:schemeClr val="tx1"/>
                </a:solidFill>
                <a:effectLst/>
                <a:latin typeface="+mn-lt"/>
                <a:ea typeface="+mn-ea"/>
                <a:cs typeface="+mn-cs"/>
              </a:rPr>
              <a:t>gi</a:t>
            </a:r>
            <a:r>
              <a:rPr lang="en-GB" sz="1200" b="0" i="1" kern="1200" baseline="0" dirty="0">
                <a:solidFill>
                  <a:schemeClr val="tx1"/>
                </a:solidFill>
                <a:effectLst/>
                <a:latin typeface="+mn-lt"/>
                <a:ea typeface="+mn-ea"/>
                <a:cs typeface="+mn-cs"/>
              </a:rPr>
              <a:t>’ SSC, explained in the speech bubble.  The name has Italian origins (</a:t>
            </a:r>
            <a:r>
              <a:rPr lang="en-GB" sz="1200" i="1" dirty="0"/>
              <a:t>62.5% of Argentinians have Italian heritage)</a:t>
            </a:r>
            <a:r>
              <a:rPr lang="en-GB" sz="1200" b="0" i="1" kern="1200" baseline="0" dirty="0">
                <a:solidFill>
                  <a:schemeClr val="tx1"/>
                </a:solidFill>
                <a:effectLst/>
                <a:latin typeface="+mn-lt"/>
                <a:ea typeface="+mn-ea"/>
                <a:cs typeface="+mn-cs"/>
              </a:rPr>
              <a:t>, but the pronunciation is not 100% Italian either.  Click on Giannina’s picture to hear the name pronounced by an Argentinian.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a:t>
            </a:r>
            <a:endParaRPr lang="en-GB" sz="1200" b="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Facts</a:t>
            </a:r>
            <a:r>
              <a:rPr lang="en-GB" sz="1200" b="0" i="0" kern="1200" baseline="0" dirty="0">
                <a:solidFill>
                  <a:schemeClr val="tx1"/>
                </a:solidFill>
                <a:effectLst/>
                <a:latin typeface="+mn-lt"/>
                <a:ea typeface="+mn-ea"/>
                <a:cs typeface="+mn-cs"/>
              </a:rPr>
              <a:t> from Wikipedia, true to best of our knowledge as at April 2020.  Source:</a:t>
            </a:r>
            <a:endParaRPr lang="en-GB" sz="1200" b="0" i="0" kern="1200" dirty="0">
              <a:solidFill>
                <a:schemeClr val="tx1"/>
              </a:solidFill>
              <a:effectLst/>
              <a:latin typeface="+mn-lt"/>
              <a:ea typeface="+mn-ea"/>
              <a:cs typeface="+mn-cs"/>
            </a:endParaRPr>
          </a:p>
          <a:p>
            <a:r>
              <a:rPr lang="en-GB" dirty="0">
                <a:hlinkClick r:id="rId3"/>
              </a:rPr>
              <a:t>https://es.wikipedia.org/wiki/Diego_Armando_Maradona</a:t>
            </a:r>
            <a:r>
              <a:rPr lang="en-GB" dirty="0"/>
              <a:t> </a:t>
            </a:r>
          </a:p>
          <a:p>
            <a:r>
              <a:rPr lang="en-GB" sz="1200" b="0" i="0" kern="1200" dirty="0">
                <a:solidFill>
                  <a:schemeClr val="tx1"/>
                </a:solidFill>
                <a:effectLst/>
                <a:latin typeface="+mn-lt"/>
                <a:ea typeface="+mn-ea"/>
                <a:cs typeface="+mn-cs"/>
              </a:rPr>
              <a:t>Images:</a:t>
            </a:r>
          </a:p>
          <a:p>
            <a:r>
              <a:rPr lang="en-GB" dirty="0">
                <a:hlinkClick r:id="rId4"/>
              </a:rPr>
              <a:t>https://es.wikipedia.org/wiki/Diego_Armando_Maradona#/media/Archivo:Maradona-Mundial_86_con_la_copa.JPG</a:t>
            </a:r>
            <a:endParaRPr lang="en-GB" dirty="0"/>
          </a:p>
          <a:p>
            <a:r>
              <a:rPr lang="en-GB" dirty="0">
                <a:hlinkClick r:id="rId5"/>
              </a:rPr>
              <a:t>https://www.thefamouspeople.com/profiles/giannina-maradona-36246.php</a:t>
            </a:r>
            <a:endParaRPr lang="en-GB" dirty="0"/>
          </a:p>
          <a:p>
            <a:r>
              <a:rPr lang="en-GB" dirty="0">
                <a:hlinkClick r:id="rId6"/>
              </a:rPr>
              <a:t>https://en.wikipedia.org/wiki/Sergio_Ag%C3%BCero</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9147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Listen and complete the texts</a:t>
            </a:r>
            <a:r>
              <a:rPr lang="en-GB" sz="1200" b="0" i="0" kern="1200" baseline="0" dirty="0">
                <a:solidFill>
                  <a:schemeClr val="tx1"/>
                </a:solidFill>
                <a:effectLst/>
                <a:latin typeface="+mn-lt"/>
                <a:ea typeface="+mn-ea"/>
                <a:cs typeface="+mn-cs"/>
              </a:rPr>
              <a:t> with</a:t>
            </a:r>
            <a:r>
              <a:rPr lang="en-GB" sz="1200" b="0" i="0" kern="1200" dirty="0">
                <a:solidFill>
                  <a:schemeClr val="tx1"/>
                </a:solidFill>
                <a:effectLst/>
                <a:latin typeface="+mn-lt"/>
                <a:ea typeface="+mn-ea"/>
                <a:cs typeface="+mn-cs"/>
              </a:rPr>
              <a:t> the target SSCs ‘GI’ and ‘GE’</a:t>
            </a:r>
          </a:p>
          <a:p>
            <a:r>
              <a:rPr lang="en-GB" sz="1200" b="0" i="0" kern="1200" dirty="0">
                <a:solidFill>
                  <a:schemeClr val="tx1"/>
                </a:solidFill>
                <a:effectLst/>
                <a:latin typeface="+mn-lt"/>
                <a:ea typeface="+mn-ea"/>
                <a:cs typeface="+mn-cs"/>
              </a:rPr>
              <a:t>These</a:t>
            </a:r>
            <a:r>
              <a:rPr lang="en-GB" sz="1200" b="0" i="0" kern="1200" baseline="0" dirty="0">
                <a:solidFill>
                  <a:schemeClr val="tx1"/>
                </a:solidFill>
                <a:effectLst/>
                <a:latin typeface="+mn-lt"/>
                <a:ea typeface="+mn-ea"/>
                <a:cs typeface="+mn-cs"/>
              </a:rPr>
              <a:t> texts can also be used for a dictation or for a read aloud in pairs.  Students will have to recall the ‘</a:t>
            </a:r>
            <a:r>
              <a:rPr lang="en-GB" sz="1200" b="0" i="0" kern="1200" baseline="0" dirty="0" err="1">
                <a:solidFill>
                  <a:schemeClr val="tx1"/>
                </a:solidFill>
                <a:effectLst/>
                <a:latin typeface="+mn-lt"/>
                <a:ea typeface="+mn-ea"/>
                <a:cs typeface="+mn-cs"/>
              </a:rPr>
              <a:t>gi</a:t>
            </a:r>
            <a:r>
              <a:rPr lang="en-GB" sz="1200" b="0" i="0" kern="1200" baseline="0" dirty="0">
                <a:solidFill>
                  <a:schemeClr val="tx1"/>
                </a:solidFill>
                <a:effectLst/>
                <a:latin typeface="+mn-lt"/>
                <a:ea typeface="+mn-ea"/>
                <a:cs typeface="+mn-cs"/>
              </a:rPr>
              <a:t>’ and ‘ge’ SSCs, which are missing. </a:t>
            </a:r>
          </a:p>
          <a:p>
            <a:endParaRPr lang="en-GB"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kern="1200" baseline="0" dirty="0">
                <a:solidFill>
                  <a:schemeClr val="tx1"/>
                </a:solidFill>
                <a:effectLst/>
                <a:latin typeface="+mn-lt"/>
                <a:ea typeface="+mn-ea"/>
                <a:cs typeface="+mn-cs"/>
              </a:rPr>
              <a:t>A note on pronunciation: </a:t>
            </a:r>
            <a:r>
              <a:rPr lang="en-GB" sz="1200" b="0" i="1" kern="1200" baseline="0" dirty="0">
                <a:solidFill>
                  <a:schemeClr val="tx1"/>
                </a:solidFill>
                <a:effectLst/>
                <a:latin typeface="+mn-lt"/>
                <a:ea typeface="+mn-ea"/>
                <a:cs typeface="+mn-cs"/>
              </a:rPr>
              <a:t>Giannina is an exception to the ‘</a:t>
            </a:r>
            <a:r>
              <a:rPr lang="en-GB" sz="1200" b="0" i="1" kern="1200" baseline="0" dirty="0" err="1">
                <a:solidFill>
                  <a:schemeClr val="tx1"/>
                </a:solidFill>
                <a:effectLst/>
                <a:latin typeface="+mn-lt"/>
                <a:ea typeface="+mn-ea"/>
                <a:cs typeface="+mn-cs"/>
              </a:rPr>
              <a:t>gi</a:t>
            </a:r>
            <a:r>
              <a:rPr lang="en-GB" sz="1200" b="0" i="1" kern="1200" baseline="0" dirty="0">
                <a:solidFill>
                  <a:schemeClr val="tx1"/>
                </a:solidFill>
                <a:effectLst/>
                <a:latin typeface="+mn-lt"/>
                <a:ea typeface="+mn-ea"/>
                <a:cs typeface="+mn-cs"/>
              </a:rPr>
              <a:t>’ SSC, explained in the speech bubble.  It is a popular name in Latin America. The name has Italian origins (</a:t>
            </a:r>
            <a:r>
              <a:rPr lang="en-GB" sz="1200" i="1" dirty="0"/>
              <a:t>62.5% of Argentinians have Italian heritage)</a:t>
            </a:r>
            <a:r>
              <a:rPr lang="en-GB" sz="1200" b="0" i="1" kern="1200" baseline="0" dirty="0">
                <a:solidFill>
                  <a:schemeClr val="tx1"/>
                </a:solidFill>
                <a:effectLst/>
                <a:latin typeface="+mn-lt"/>
                <a:ea typeface="+mn-ea"/>
                <a:cs typeface="+mn-cs"/>
              </a:rPr>
              <a:t>, but the pronunciation is not 100% Italian either.  Click on Giannina’s picture to hear the name pronounced by an Argentinian (pronounced like ‘</a:t>
            </a:r>
            <a:r>
              <a:rPr lang="en-GB" sz="1200" b="0" i="1" kern="1200" baseline="0" dirty="0" err="1">
                <a:solidFill>
                  <a:schemeClr val="tx1"/>
                </a:solidFill>
                <a:effectLst/>
                <a:latin typeface="+mn-lt"/>
                <a:ea typeface="+mn-ea"/>
                <a:cs typeface="+mn-cs"/>
              </a:rPr>
              <a:t>hee</a:t>
            </a:r>
            <a:r>
              <a:rPr lang="en-GB" sz="1200" b="0" i="1" kern="1200" baseline="0" dirty="0">
                <a:solidFill>
                  <a:schemeClr val="tx1"/>
                </a:solidFill>
                <a:effectLst/>
                <a:latin typeface="+mn-lt"/>
                <a:ea typeface="+mn-ea"/>
                <a:cs typeface="+mn-cs"/>
              </a:rPr>
              <a:t>’). The audio embedded in the three action buttons was recorded by a Spanish native speaker from the Canary Islands who naturally pronounces this as a ‘</a:t>
            </a:r>
            <a:r>
              <a:rPr lang="en-GB" sz="1200" b="0" i="1" kern="1200" baseline="0" dirty="0" err="1">
                <a:solidFill>
                  <a:schemeClr val="tx1"/>
                </a:solidFill>
                <a:effectLst/>
                <a:latin typeface="+mn-lt"/>
                <a:ea typeface="+mn-ea"/>
                <a:cs typeface="+mn-cs"/>
              </a:rPr>
              <a:t>yee</a:t>
            </a:r>
            <a:r>
              <a:rPr lang="en-GB" sz="1200" b="0" i="1"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Facts</a:t>
            </a:r>
            <a:r>
              <a:rPr lang="en-GB" sz="1200" b="0" i="0" kern="1200" baseline="0" dirty="0">
                <a:solidFill>
                  <a:schemeClr val="tx1"/>
                </a:solidFill>
                <a:effectLst/>
                <a:latin typeface="+mn-lt"/>
                <a:ea typeface="+mn-ea"/>
                <a:cs typeface="+mn-cs"/>
              </a:rPr>
              <a:t> from Wikipedia, true to best of our knowledge as at April 2020.  Source:</a:t>
            </a:r>
            <a:endParaRPr lang="en-GB" sz="1200" b="0" i="0" kern="1200" dirty="0">
              <a:solidFill>
                <a:schemeClr val="tx1"/>
              </a:solidFill>
              <a:effectLst/>
              <a:latin typeface="+mn-lt"/>
              <a:ea typeface="+mn-ea"/>
              <a:cs typeface="+mn-cs"/>
            </a:endParaRPr>
          </a:p>
          <a:p>
            <a:r>
              <a:rPr lang="en-GB" dirty="0">
                <a:hlinkClick r:id="rId3"/>
              </a:rPr>
              <a:t>https://es.wikipedia.org/wiki/Diego_Armando_Maradona</a:t>
            </a:r>
            <a:r>
              <a:rPr lang="en-GB" dirty="0"/>
              <a:t> </a:t>
            </a:r>
          </a:p>
          <a:p>
            <a:r>
              <a:rPr lang="en-GB" sz="1200" b="0" i="0" kern="1200" dirty="0">
                <a:solidFill>
                  <a:schemeClr val="tx1"/>
                </a:solidFill>
                <a:effectLst/>
                <a:latin typeface="+mn-lt"/>
                <a:ea typeface="+mn-ea"/>
                <a:cs typeface="+mn-cs"/>
              </a:rPr>
              <a:t>Images:</a:t>
            </a:r>
          </a:p>
          <a:p>
            <a:r>
              <a:rPr lang="en-GB" dirty="0">
                <a:hlinkClick r:id="rId4"/>
              </a:rPr>
              <a:t>https://es.wikipedia.org/wiki/Diego_Armando_Maradona#/media/Archivo:Maradona-Mundial_86_con_la_copa.JPG</a:t>
            </a:r>
            <a:endParaRPr lang="en-GB" dirty="0"/>
          </a:p>
          <a:p>
            <a:r>
              <a:rPr lang="en-GB" dirty="0">
                <a:hlinkClick r:id="rId5"/>
              </a:rPr>
              <a:t>https://www.thefamouspeople.com/profiles/giannina-maradona-36246.php</a:t>
            </a:r>
            <a:endParaRPr lang="en-GB" dirty="0"/>
          </a:p>
          <a:p>
            <a:r>
              <a:rPr lang="en-GB" dirty="0">
                <a:hlinkClick r:id="rId6"/>
              </a:rPr>
              <a:t>https://en.wikipedia.org/wiki/Sergio_Ag%C3%BCero</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5245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a:t>
            </a:r>
            <a:r>
              <a:rPr lang="en-GB" b="1" baseline="0" dirty="0" err="1"/>
              <a:t>ge</a:t>
            </a:r>
            <a:r>
              <a:rPr lang="en-GB" b="1" baseline="0" dirty="0"/>
              <a:t>’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sz="1200" b="0" i="0" kern="1200" dirty="0">
              <a:solidFill>
                <a:schemeClr val="tx1"/>
              </a:solidFill>
              <a:effectLst/>
              <a:ea typeface="+mn-ea"/>
              <a:cs typeface="+mn-cs"/>
            </a:endParaRPr>
          </a:p>
          <a:p>
            <a:endParaRPr lang="en-GB" dirty="0"/>
          </a:p>
          <a:p>
            <a:r>
              <a:rPr lang="en-GB" dirty="0"/>
              <a:t>Additional cluster</a:t>
            </a:r>
            <a:r>
              <a:rPr lang="en-GB" baseline="0" dirty="0"/>
              <a:t> words: </a:t>
            </a:r>
            <a:r>
              <a:rPr lang="en-GB" i="1" baseline="0" dirty="0" err="1"/>
              <a:t>generalmente</a:t>
            </a:r>
            <a:r>
              <a:rPr lang="en-GB" baseline="0" dirty="0"/>
              <a:t> and </a:t>
            </a:r>
            <a:r>
              <a:rPr lang="en-GB" i="1" baseline="0" dirty="0"/>
              <a:t>argentino</a:t>
            </a:r>
            <a:r>
              <a:rPr lang="en-GB" baseline="0" dirty="0"/>
              <a:t> build on the initial words introduced in 1.2.5</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372017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692657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or sound, students have to pronounce the words themselves.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80702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a:t>
            </a:r>
            <a:r>
              <a:rPr lang="en-GB" b="1" baseline="0" dirty="0" err="1"/>
              <a:t>gi</a:t>
            </a:r>
            <a:r>
              <a:rPr lang="en-GB" b="1" baseline="0" dirty="0"/>
              <a:t>’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sz="1200" b="0" i="0" kern="1200" dirty="0">
              <a:solidFill>
                <a:schemeClr val="tx1"/>
              </a:solidFill>
              <a:effectLst/>
              <a:ea typeface="+mn-ea"/>
              <a:cs typeface="+mn-cs"/>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Additional cluster</a:t>
            </a:r>
            <a:r>
              <a:rPr lang="en-GB" baseline="0" dirty="0"/>
              <a:t> words: </a:t>
            </a:r>
            <a:r>
              <a:rPr lang="en-GB" i="1" baseline="0" dirty="0"/>
              <a:t>original</a:t>
            </a:r>
            <a:r>
              <a:rPr lang="en-GB" baseline="0" dirty="0"/>
              <a:t> and </a:t>
            </a:r>
            <a:r>
              <a:rPr lang="en-GB" i="1" baseline="0" dirty="0" err="1"/>
              <a:t>colegio</a:t>
            </a:r>
            <a:r>
              <a:rPr lang="en-GB" baseline="0" dirty="0"/>
              <a:t> build on the initial words introduced in 1.2.5</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82584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92565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or sound, students have to pronounce the words themselves.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184285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Students</a:t>
            </a:r>
            <a:r>
              <a:rPr lang="en-GB" baseline="0" dirty="0"/>
              <a:t> listen and complete the word with the correct SSC.</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Before moving on, students should write the English for as many of the words as they can to reinforce their meanings.  Students could have a minute individually then team up with a partner to see if they can achieve translations for all 12 words. See slide 10 to check answers to the translations.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9526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 differentiated version of the previous task where students are asked to write the whole word, rather than just the target SSC.</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Before moving on, students should write the English for as many of the words as they can to reinforce their meanings.  Students could have a minute individually then team up with a partner to see if they can achieve translations for all 12 words. Use the next slide to check answers to the translations.</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8534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5569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6597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36314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376123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82395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20882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78977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3749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31253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20/01/2023</a:t>
            </a:fld>
            <a:endParaRPr lang="en-GB"/>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163969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20/01/2023</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200138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3257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20/01/2023</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567313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20/01/2023</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29614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20/01/2023</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167683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336910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377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667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8090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4535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242646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946390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93933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Tw Cen MT" panose="020B0602020104020603"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Tw Cen MT" panose="020B0602020104020603" pitchFamily="34" charset="0"/>
              </a:rPr>
              <a:t>licensed as </a:t>
            </a:r>
            <a:r>
              <a:rPr lang="en-GB" sz="1100" b="1" u="sng" dirty="0">
                <a:solidFill>
                  <a:srgbClr val="FFFFFF"/>
                </a:solidFill>
                <a:latin typeface="Tw Cen MT" panose="020B0602020104020603" pitchFamily="34" charset="0"/>
                <a:hlinkClick r:id="rId16"/>
              </a:rPr>
              <a:t>CC BY-NC-SA 4.0</a:t>
            </a:r>
            <a:br>
              <a:rPr lang="en-GB" sz="1100" dirty="0">
                <a:latin typeface="Tw Cen MT" panose="020B0602020104020603" pitchFamily="34" charset="0"/>
              </a:rPr>
            </a:br>
            <a:endParaRPr lang="en-GB" sz="1100" dirty="0">
              <a:latin typeface="Tw Cen MT" panose="020B0602020104020603" pitchFamily="34" charset="0"/>
            </a:endParaRPr>
          </a:p>
        </p:txBody>
      </p:sp>
      <p:sp>
        <p:nvSpPr>
          <p:cNvPr id="8" name="TextBox 7"/>
          <p:cNvSpPr txBox="1"/>
          <p:nvPr userDrawn="1"/>
        </p:nvSpPr>
        <p:spPr>
          <a:xfrm>
            <a:off x="96577" y="6526075"/>
            <a:ext cx="2291024" cy="261610"/>
          </a:xfrm>
          <a:prstGeom prst="rect">
            <a:avLst/>
          </a:prstGeom>
          <a:noFill/>
        </p:spPr>
        <p:txBody>
          <a:bodyPr wrap="square" rtlCol="0">
            <a:spAutoFit/>
          </a:bodyPr>
          <a:lstStyle/>
          <a:p>
            <a:r>
              <a:rPr lang="en-GB" sz="1100" dirty="0">
                <a:solidFill>
                  <a:srgbClr val="002060"/>
                </a:solidFill>
              </a:rPr>
              <a:t>Nick Avery</a:t>
            </a:r>
          </a:p>
        </p:txBody>
      </p:sp>
    </p:spTree>
    <p:extLst>
      <p:ext uri="{BB962C8B-B14F-4D97-AF65-F5344CB8AC3E}">
        <p14:creationId xmlns:p14="http://schemas.microsoft.com/office/powerpoint/2010/main" val="38975696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audio" Target="../media/audio15.wav"/><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8" Type="http://schemas.openxmlformats.org/officeDocument/2006/relationships/audio" Target="../media/audio16.wav"/><Relationship Id="rId3" Type="http://schemas.openxmlformats.org/officeDocument/2006/relationships/audio" Target="../media/audio15.wav"/><Relationship Id="rId7"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png"/><Relationship Id="rId10" Type="http://schemas.openxmlformats.org/officeDocument/2006/relationships/audio" Target="../media/audio18.wav"/><Relationship Id="rId4" Type="http://schemas.openxmlformats.org/officeDocument/2006/relationships/image" Target="../media/image18.jpg"/><Relationship Id="rId9" Type="http://schemas.openxmlformats.org/officeDocument/2006/relationships/audio" Target="../media/audio17.wav"/></Relationships>
</file>

<file path=ppt/slides/_rels/slide2.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audio" Target="../media/audio4.wav"/><Relationship Id="rId11" Type="http://schemas.openxmlformats.org/officeDocument/2006/relationships/image" Target="../media/image7.png"/><Relationship Id="rId5" Type="http://schemas.openxmlformats.org/officeDocument/2006/relationships/audio" Target="../media/audio3.wav"/><Relationship Id="rId10" Type="http://schemas.openxmlformats.org/officeDocument/2006/relationships/image" Target="../media/image6.png"/><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audio" Target="../media/audio7.wav"/></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audio" Target="../media/audio13.wav"/><Relationship Id="rId13" Type="http://schemas.openxmlformats.org/officeDocument/2006/relationships/image" Target="../media/image14.png"/><Relationship Id="rId3" Type="http://schemas.openxmlformats.org/officeDocument/2006/relationships/audio" Target="../media/audio8.wav"/><Relationship Id="rId7" Type="http://schemas.openxmlformats.org/officeDocument/2006/relationships/audio" Target="../media/audio12.wav"/><Relationship Id="rId12"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audio" Target="../media/audio11.wav"/><Relationship Id="rId11" Type="http://schemas.openxmlformats.org/officeDocument/2006/relationships/image" Target="../media/image12.png"/><Relationship Id="rId5" Type="http://schemas.openxmlformats.org/officeDocument/2006/relationships/audio" Target="../media/audio10.wav"/><Relationship Id="rId10" Type="http://schemas.openxmlformats.org/officeDocument/2006/relationships/image" Target="../media/image11.png"/><Relationship Id="rId4" Type="http://schemas.openxmlformats.org/officeDocument/2006/relationships/audio" Target="../media/audio9.wav"/><Relationship Id="rId9" Type="http://schemas.openxmlformats.org/officeDocument/2006/relationships/audio" Target="../media/audio14.wav"/><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audio" Target="../media/audio13.wav"/><Relationship Id="rId3" Type="http://schemas.openxmlformats.org/officeDocument/2006/relationships/audio" Target="../media/audio8.wav"/><Relationship Id="rId7" Type="http://schemas.openxmlformats.org/officeDocument/2006/relationships/audio" Target="../media/audio12.wav"/><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audio" Target="../media/audio11.wav"/><Relationship Id="rId5" Type="http://schemas.openxmlformats.org/officeDocument/2006/relationships/audio" Target="../media/audio10.wav"/><Relationship Id="rId4" Type="http://schemas.openxmlformats.org/officeDocument/2006/relationships/audio" Target="../media/audio9.wav"/><Relationship Id="rId9" Type="http://schemas.openxmlformats.org/officeDocument/2006/relationships/audio" Target="../media/audio14.wav"/></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audio" Target="../media/audio4.wav"/><Relationship Id="rId3" Type="http://schemas.openxmlformats.org/officeDocument/2006/relationships/image" Target="../media/image16.png"/><Relationship Id="rId7" Type="http://schemas.openxmlformats.org/officeDocument/2006/relationships/audio" Target="../media/audio14.wav"/><Relationship Id="rId12" Type="http://schemas.openxmlformats.org/officeDocument/2006/relationships/audio" Target="../media/audio13.wav"/><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audio" Target="../media/audio9.wav"/><Relationship Id="rId11" Type="http://schemas.openxmlformats.org/officeDocument/2006/relationships/audio" Target="../media/audio11.wav"/><Relationship Id="rId5" Type="http://schemas.openxmlformats.org/officeDocument/2006/relationships/audio" Target="../media/audio5.wav"/><Relationship Id="rId15" Type="http://schemas.openxmlformats.org/officeDocument/2006/relationships/audio" Target="../media/audio7.wav"/><Relationship Id="rId10" Type="http://schemas.openxmlformats.org/officeDocument/2006/relationships/audio" Target="../media/audio6.wav"/><Relationship Id="rId4" Type="http://schemas.openxmlformats.org/officeDocument/2006/relationships/audio" Target="../media/audio10.wav"/><Relationship Id="rId9" Type="http://schemas.openxmlformats.org/officeDocument/2006/relationships/audio" Target="../media/audio2.wav"/><Relationship Id="rId14" Type="http://schemas.openxmlformats.org/officeDocument/2006/relationships/audio" Target="../media/audio12.wav"/></Relationships>
</file>

<file path=ppt/slides/_rels/slide9.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audio" Target="../media/audio4.wav"/><Relationship Id="rId3" Type="http://schemas.openxmlformats.org/officeDocument/2006/relationships/image" Target="../media/image16.png"/><Relationship Id="rId7" Type="http://schemas.openxmlformats.org/officeDocument/2006/relationships/audio" Target="../media/audio14.wav"/><Relationship Id="rId12" Type="http://schemas.openxmlformats.org/officeDocument/2006/relationships/audio" Target="../media/audio13.wav"/><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audio" Target="../media/audio9.wav"/><Relationship Id="rId11" Type="http://schemas.openxmlformats.org/officeDocument/2006/relationships/audio" Target="../media/audio11.wav"/><Relationship Id="rId5" Type="http://schemas.openxmlformats.org/officeDocument/2006/relationships/audio" Target="../media/audio5.wav"/><Relationship Id="rId15" Type="http://schemas.openxmlformats.org/officeDocument/2006/relationships/audio" Target="../media/audio7.wav"/><Relationship Id="rId10" Type="http://schemas.openxmlformats.org/officeDocument/2006/relationships/audio" Target="../media/audio6.wav"/><Relationship Id="rId4" Type="http://schemas.openxmlformats.org/officeDocument/2006/relationships/audio" Target="../media/audio10.wav"/><Relationship Id="rId9" Type="http://schemas.openxmlformats.org/officeDocument/2006/relationships/audio" Target="../media/audio2.wav"/><Relationship Id="rId14" Type="http://schemas.openxmlformats.org/officeDocument/2006/relationships/audio" Target="../media/audio12.wav"/></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descr="background rectangle">
            <a:extLst>
              <a:ext uri="{C183D7F6-B498-43B3-948B-1728B52AA6E4}">
                <adec:decorative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a:extLst>
                  <a:ext uri="{C183D7F6-B498-43B3-948B-1728B52AA6E4}">
                    <adec:decorative xmlns:adec="http://schemas.microsoft.com/office/drawing/2017/decorative"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sp>
        <p:nvSpPr>
          <p:cNvPr id="5" name="Rectangle 4" descr="background rectangle">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6" name="Title 5">
            <a:extLst>
              <a:ext uri="{FF2B5EF4-FFF2-40B4-BE49-F238E27FC236}">
                <a16:creationId xmlns:a16="http://schemas.microsoft.com/office/drawing/2014/main" id="{BA83358B-8DBA-D846-BB12-70E756B8ADD4}"/>
              </a:ext>
            </a:extLst>
          </p:cNvPr>
          <p:cNvSpPr>
            <a:spLocks noGrp="1"/>
          </p:cNvSpPr>
          <p:nvPr>
            <p:ph type="title"/>
          </p:nvPr>
        </p:nvSpPr>
        <p:spPr>
          <a:xfrm>
            <a:off x="197732" y="1928870"/>
            <a:ext cx="10515600" cy="1325563"/>
          </a:xfrm>
        </p:spPr>
        <p:txBody>
          <a:bodyPr>
            <a:normAutofit/>
          </a:bodyPr>
          <a:lstStyle/>
          <a:p>
            <a:r>
              <a:rPr lang="en-GB" sz="4000" b="1" dirty="0">
                <a:solidFill>
                  <a:prstClr val="white"/>
                </a:solidFill>
              </a:rPr>
              <a:t>Phonics</a:t>
            </a:r>
            <a:endParaRPr lang="en-US" sz="4000" dirty="0"/>
          </a:p>
        </p:txBody>
      </p:sp>
      <p:sp>
        <p:nvSpPr>
          <p:cNvPr id="21" name="Title 3">
            <a:extLst>
              <a:ext uri="{FF2B5EF4-FFF2-40B4-BE49-F238E27FC236}">
                <a16:creationId xmlns:a16="http://schemas.microsoft.com/office/drawing/2014/main" id="{F8DB9CDF-7AD6-2E40-B69E-42B0B1403155}"/>
              </a:ext>
            </a:extLst>
          </p:cNvPr>
          <p:cNvSpPr txBox="1">
            <a:spLocks/>
          </p:cNvSpPr>
          <p:nvPr/>
        </p:nvSpPr>
        <p:spPr>
          <a:xfrm>
            <a:off x="197732" y="2829777"/>
            <a:ext cx="6869821"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SSCs [</a:t>
            </a:r>
            <a:r>
              <a:rPr kumimoji="0" lang="en-GB" sz="3200" b="0" i="0" u="none" strike="noStrike" kern="1200" cap="none" spc="0" normalizeH="0" baseline="0" noProof="0" dirty="0" err="1">
                <a:ln>
                  <a:noFill/>
                </a:ln>
                <a:solidFill>
                  <a:prstClr val="white"/>
                </a:solidFill>
                <a:effectLst/>
                <a:uLnTx/>
                <a:uFillTx/>
                <a:latin typeface="Century Gothic" panose="020B0502020202020204" pitchFamily="34" charset="0"/>
                <a:ea typeface="+mj-ea"/>
                <a:cs typeface="+mj-cs"/>
              </a:rPr>
              <a:t>ge</a:t>
            </a:r>
            <a:r>
              <a:rPr kumimoji="0" lang="en-GB" sz="3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a:t>
            </a:r>
            <a:r>
              <a:rPr kumimoji="0" lang="en-GB" sz="3200" b="0" i="0" u="none" strike="noStrike" kern="1200" cap="none" spc="0" normalizeH="0" baseline="0" noProof="0" dirty="0" err="1">
                <a:ln>
                  <a:noFill/>
                </a:ln>
                <a:solidFill>
                  <a:prstClr val="white"/>
                </a:solidFill>
                <a:effectLst/>
                <a:uLnTx/>
                <a:uFillTx/>
                <a:latin typeface="Century Gothic" panose="020B0502020202020204" pitchFamily="34" charset="0"/>
                <a:ea typeface="+mj-ea"/>
                <a:cs typeface="+mj-cs"/>
              </a:rPr>
              <a:t>gi</a:t>
            </a:r>
            <a:r>
              <a:rPr kumimoji="0" lang="en-GB" sz="3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a:t>
            </a:r>
            <a:endPar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3" name="Title 3">
            <a:extLst>
              <a:ext uri="{FF2B5EF4-FFF2-40B4-BE49-F238E27FC236}">
                <a16:creationId xmlns:a16="http://schemas.microsoft.com/office/drawing/2014/main" id="{7B424077-B2D5-46AA-BDA8-6FF15DA500E8}"/>
              </a:ext>
            </a:extLst>
          </p:cNvPr>
          <p:cNvSpPr txBox="1">
            <a:spLocks/>
          </p:cNvSpPr>
          <p:nvPr/>
        </p:nvSpPr>
        <p:spPr>
          <a:xfrm>
            <a:off x="223130" y="5226589"/>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Spanish</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a:t>
            </a:r>
            <a:r>
              <a:rPr lang="en-GB" sz="2200" dirty="0">
                <a:solidFill>
                  <a:prstClr val="white"/>
                </a:solidFill>
                <a:latin typeface="Century Gothic" panose="020B0502020202020204" pitchFamily="34" charset="0"/>
              </a:rPr>
              <a:t>3.1</a:t>
            </a:r>
            <a:r>
              <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 Week </a:t>
            </a:r>
            <a:r>
              <a:rPr lang="en-GB" sz="2200" noProof="0" dirty="0">
                <a:solidFill>
                  <a:prstClr val="white"/>
                </a:solidFill>
                <a:latin typeface="Century Gothic" panose="020B0502020202020204" pitchFamily="34" charset="0"/>
              </a:rPr>
              <a:t>5</a:t>
            </a:r>
            <a:r>
              <a:rPr lang="en-GB" sz="2200" dirty="0">
                <a:solidFill>
                  <a:prstClr val="white"/>
                </a:solidFill>
                <a:latin typeface="Century Gothic" panose="020B0502020202020204" pitchFamily="34" charset="0"/>
              </a:rPr>
              <a:t> </a:t>
            </a:r>
            <a:r>
              <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a:t>
            </a:r>
          </a:p>
        </p:txBody>
      </p:sp>
      <p:sp>
        <p:nvSpPr>
          <p:cNvPr id="18" name="Title 3">
            <a:extLst>
              <a:ext uri="{FF2B5EF4-FFF2-40B4-BE49-F238E27FC236}">
                <a16:creationId xmlns:a16="http://schemas.microsoft.com/office/drawing/2014/main" id="{AB3692F8-CE33-C34E-B376-364FE77401E4}"/>
              </a:ext>
            </a:extLst>
          </p:cNvPr>
          <p:cNvSpPr txBox="1">
            <a:spLocks/>
          </p:cNvSpPr>
          <p:nvPr/>
        </p:nvSpPr>
        <p:spPr>
          <a:xfrm>
            <a:off x="266807" y="6147055"/>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Author names: St James’ Hub Teachers</a:t>
            </a:r>
            <a:r>
              <a:rPr kumimoji="0" lang="en-GB" sz="1400" b="0" i="0" u="none" strike="noStrike" kern="1200" cap="none" spc="0" normalizeH="0" noProof="0" dirty="0">
                <a:ln>
                  <a:noFill/>
                </a:ln>
                <a:solidFill>
                  <a:prstClr val="white"/>
                </a:solidFill>
                <a:effectLst/>
                <a:uLnTx/>
                <a:uFillTx/>
                <a:latin typeface="Century Gothic" panose="020B0502020202020204" pitchFamily="34" charset="0"/>
                <a:ea typeface="+mj-ea"/>
                <a:cs typeface="+mj-cs"/>
              </a:rPr>
              <a: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Victoria</a:t>
            </a:r>
            <a:r>
              <a:rPr kumimoji="0" lang="en-GB" sz="1400" b="0" i="0" u="none" strike="noStrike" kern="1200" cap="none" spc="0" normalizeH="0" noProof="0" dirty="0">
                <a:ln>
                  <a:noFill/>
                </a:ln>
                <a:solidFill>
                  <a:prstClr val="white"/>
                </a:solidFill>
                <a:effectLst/>
                <a:uLnTx/>
                <a:uFillTx/>
                <a:latin typeface="Century Gothic" panose="020B0502020202020204" pitchFamily="34" charset="0"/>
                <a:ea typeface="+mj-ea"/>
                <a:cs typeface="+mj-cs"/>
              </a:rPr>
              <a:t> Hobson</a:t>
            </a: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Nick</a:t>
            </a:r>
            <a:r>
              <a:rPr kumimoji="0" lang="en-GB" sz="1400" b="0" i="0" u="none" strike="noStrike" kern="1200" cap="none" spc="0" normalizeH="0" noProof="0" dirty="0">
                <a:ln>
                  <a:noFill/>
                </a:ln>
                <a:solidFill>
                  <a:prstClr val="white"/>
                </a:solidFill>
                <a:effectLst/>
                <a:uLnTx/>
                <a:uFillTx/>
                <a:latin typeface="Century Gothic" panose="020B0502020202020204" pitchFamily="34" charset="0"/>
                <a:ea typeface="+mj-ea"/>
                <a:cs typeface="+mj-cs"/>
              </a:rPr>
              <a:t> Avery / Rachel</a:t>
            </a:r>
            <a:r>
              <a:rPr lang="en-GB" sz="1400" baseline="0" dirty="0">
                <a:solidFill>
                  <a:prstClr val="white"/>
                </a:solidFill>
                <a:latin typeface="Century Gothic" panose="020B0502020202020204" pitchFamily="34" charset="0"/>
              </a:rPr>
              <a:t>Hawkes</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Date updated: </a:t>
            </a:r>
            <a:r>
              <a:rPr lang="en-GB" sz="1400" dirty="0">
                <a:solidFill>
                  <a:prstClr val="white"/>
                </a:solidFill>
                <a:latin typeface="Century Gothic" panose="020B0502020202020204" pitchFamily="34" charset="0"/>
              </a:rPr>
              <a:t>16</a:t>
            </a: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/05/20</a:t>
            </a:r>
          </a:p>
        </p:txBody>
      </p:sp>
    </p:spTree>
    <p:extLst>
      <p:ext uri="{BB962C8B-B14F-4D97-AF65-F5344CB8AC3E}">
        <p14:creationId xmlns:p14="http://schemas.microsoft.com/office/powerpoint/2010/main" val="953870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2800" b="1" dirty="0">
                <a:solidFill>
                  <a:schemeClr val="bg1"/>
                </a:solidFill>
              </a:rPr>
              <a:t>¿Qué significan las palabras?</a:t>
            </a:r>
          </a:p>
        </p:txBody>
      </p:sp>
      <p:sp>
        <p:nvSpPr>
          <p:cNvPr id="12" name="TextBox 11"/>
          <p:cNvSpPr txBox="1"/>
          <p:nvPr/>
        </p:nvSpPr>
        <p:spPr>
          <a:xfrm>
            <a:off x="177578" y="5319833"/>
            <a:ext cx="1614812" cy="523220"/>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ge</a:t>
            </a:r>
            <a:r>
              <a:rPr kumimoji="0" lang="es-CO"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nte</a:t>
            </a:r>
          </a:p>
        </p:txBody>
      </p:sp>
      <p:sp>
        <p:nvSpPr>
          <p:cNvPr id="13" name="TextBox 12"/>
          <p:cNvSpPr txBox="1"/>
          <p:nvPr/>
        </p:nvSpPr>
        <p:spPr>
          <a:xfrm>
            <a:off x="186258" y="3171421"/>
            <a:ext cx="1804964" cy="523220"/>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ima</a:t>
            </a:r>
            <a:r>
              <a:rPr kumimoji="0" lang="es-CO" sz="2800" b="0" i="0" u="none" strike="noStrike" kern="1200" cap="none" spc="0" normalizeH="0" baseline="0" noProof="0" dirty="0" err="1">
                <a:ln>
                  <a:noFill/>
                </a:ln>
                <a:solidFill>
                  <a:srgbClr val="E87D1E"/>
                </a:solidFill>
                <a:effectLst/>
                <a:uLnTx/>
                <a:uFillTx/>
                <a:latin typeface="Century Gothic" panose="020B0502020202020204" pitchFamily="34" charset="0"/>
                <a:ea typeface="+mn-ea"/>
                <a:cs typeface="Calibri" panose="020F0502020204030204" pitchFamily="34" charset="0"/>
              </a:rPr>
              <a:t>gi</a:t>
            </a:r>
            <a:r>
              <a:rPr kumimoji="0" lang="es-CO" sz="28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nar</a:t>
            </a:r>
            <a:endParaRPr kumimoji="0" lang="es-CO"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4" name="TextBox 13"/>
          <p:cNvSpPr txBox="1"/>
          <p:nvPr/>
        </p:nvSpPr>
        <p:spPr>
          <a:xfrm>
            <a:off x="186258" y="3897300"/>
            <a:ext cx="1614812" cy="523220"/>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0" i="0" u="none" strike="noStrike" kern="1200" cap="none" spc="0" normalizeH="0" baseline="0" noProof="0" dirty="0">
                <a:ln>
                  <a:noFill/>
                </a:ln>
                <a:solidFill>
                  <a:srgbClr val="4472C4">
                    <a:lumMod val="75000"/>
                  </a:srgbClr>
                </a:solidFill>
                <a:effectLst/>
                <a:uLnTx/>
                <a:uFillTx/>
                <a:latin typeface="Century Gothic" panose="020B0502020202020204" pitchFamily="34" charset="0"/>
                <a:ea typeface="+mn-ea"/>
                <a:cs typeface="Calibri" panose="020F0502020204030204" pitchFamily="34" charset="0"/>
              </a:rPr>
              <a:t>cole</a:t>
            </a:r>
            <a:r>
              <a:rPr kumimoji="0" lang="es-CO" sz="28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Calibri" panose="020F0502020204030204" pitchFamily="34" charset="0"/>
              </a:rPr>
              <a:t>gi</a:t>
            </a:r>
            <a:r>
              <a:rPr kumimoji="0" lang="es-CO" sz="2800" b="0" i="0" u="none" strike="noStrike" kern="1200" cap="none" spc="0" normalizeH="0" baseline="0" noProof="0" dirty="0">
                <a:ln>
                  <a:noFill/>
                </a:ln>
                <a:solidFill>
                  <a:srgbClr val="4472C4">
                    <a:lumMod val="75000"/>
                  </a:srgbClr>
                </a:solidFill>
                <a:effectLst/>
                <a:uLnTx/>
                <a:uFillTx/>
                <a:latin typeface="Century Gothic" panose="020B0502020202020204" pitchFamily="34" charset="0"/>
                <a:ea typeface="+mn-ea"/>
                <a:cs typeface="Calibri" panose="020F0502020204030204" pitchFamily="34" charset="0"/>
              </a:rPr>
              <a:t>o</a:t>
            </a:r>
          </a:p>
        </p:txBody>
      </p:sp>
      <p:sp>
        <p:nvSpPr>
          <p:cNvPr id="15" name="TextBox 14"/>
          <p:cNvSpPr txBox="1"/>
          <p:nvPr/>
        </p:nvSpPr>
        <p:spPr>
          <a:xfrm>
            <a:off x="191035" y="4613040"/>
            <a:ext cx="1621250" cy="523220"/>
          </a:xfrm>
          <a:prstGeom prst="rect">
            <a:avLst/>
          </a:prstGeom>
          <a:no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ima</a:t>
            </a:r>
            <a:r>
              <a:rPr kumimoji="0" lang="es-CO" sz="2800" b="0" i="0" u="none" strike="noStrike" kern="1200" cap="none" spc="0" normalizeH="0" baseline="0" noProof="0" dirty="0" err="1">
                <a:ln>
                  <a:noFill/>
                </a:ln>
                <a:solidFill>
                  <a:srgbClr val="E87D1E"/>
                </a:solidFill>
                <a:effectLst/>
                <a:uLnTx/>
                <a:uFillTx/>
                <a:latin typeface="Century Gothic" panose="020B0502020202020204" pitchFamily="34" charset="0"/>
                <a:ea typeface="+mn-ea"/>
                <a:cs typeface="Calibri" panose="020F0502020204030204" pitchFamily="34" charset="0"/>
              </a:rPr>
              <a:t>ge</a:t>
            </a:r>
            <a:r>
              <a:rPr kumimoji="0" lang="es-CO"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a:t>
            </a:r>
          </a:p>
        </p:txBody>
      </p:sp>
      <p:sp>
        <p:nvSpPr>
          <p:cNvPr id="16" name="TextBox 15"/>
          <p:cNvSpPr txBox="1"/>
          <p:nvPr/>
        </p:nvSpPr>
        <p:spPr>
          <a:xfrm>
            <a:off x="198276" y="1737143"/>
            <a:ext cx="1614812" cy="523220"/>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ele</a:t>
            </a:r>
            <a:r>
              <a:rPr kumimoji="0" lang="es-CO" sz="2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gi</a:t>
            </a:r>
            <a:r>
              <a:rPr kumimoji="0" lang="es-CO"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a:t>
            </a:r>
          </a:p>
        </p:txBody>
      </p:sp>
      <p:sp>
        <p:nvSpPr>
          <p:cNvPr id="17" name="TextBox 16"/>
          <p:cNvSpPr txBox="1"/>
          <p:nvPr/>
        </p:nvSpPr>
        <p:spPr>
          <a:xfrm>
            <a:off x="186258" y="2457070"/>
            <a:ext cx="1621250" cy="523220"/>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ge</a:t>
            </a:r>
            <a:r>
              <a:rPr kumimoji="0" lang="es-CO" sz="2800" b="0" i="0" u="none" strike="noStrike" kern="1200" cap="none" spc="0" normalizeH="0" baseline="0" noProof="0" dirty="0">
                <a:ln>
                  <a:noFill/>
                </a:ln>
                <a:solidFill>
                  <a:srgbClr val="4472C4">
                    <a:lumMod val="75000"/>
                  </a:srgbClr>
                </a:solidFill>
                <a:effectLst/>
                <a:uLnTx/>
                <a:uFillTx/>
                <a:latin typeface="Century Gothic" panose="020B0502020202020204" pitchFamily="34" charset="0"/>
                <a:ea typeface="+mn-ea"/>
                <a:cs typeface="Calibri" panose="020F0502020204030204" pitchFamily="34" charset="0"/>
              </a:rPr>
              <a:t>sto</a:t>
            </a:r>
          </a:p>
        </p:txBody>
      </p:sp>
      <p:sp>
        <p:nvSpPr>
          <p:cNvPr id="18" name="TextBox 17"/>
          <p:cNvSpPr txBox="1"/>
          <p:nvPr/>
        </p:nvSpPr>
        <p:spPr>
          <a:xfrm>
            <a:off x="6098829" y="3907246"/>
            <a:ext cx="1848100" cy="523220"/>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0" i="0" u="none" strike="noStrike" kern="1200" cap="none" spc="0" normalizeH="0" baseline="0" noProof="0" dirty="0">
                <a:ln>
                  <a:noFill/>
                </a:ln>
                <a:solidFill>
                  <a:srgbClr val="4472C4">
                    <a:lumMod val="75000"/>
                  </a:srgbClr>
                </a:solidFill>
                <a:effectLst/>
                <a:uLnTx/>
                <a:uFillTx/>
                <a:latin typeface="Century Gothic" panose="020B0502020202020204" pitchFamily="34" charset="0"/>
                <a:ea typeface="+mn-ea"/>
                <a:cs typeface="Calibri" panose="020F0502020204030204" pitchFamily="34" charset="0"/>
              </a:rPr>
              <a:t>reco</a:t>
            </a:r>
            <a:r>
              <a:rPr kumimoji="0" lang="es-CO" sz="28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Calibri" panose="020F0502020204030204" pitchFamily="34" charset="0"/>
              </a:rPr>
              <a:t>ge</a:t>
            </a:r>
            <a:r>
              <a:rPr kumimoji="0" lang="es-CO" sz="2800" b="0" i="0" u="none" strike="noStrike" kern="1200" cap="none" spc="0" normalizeH="0" baseline="0" noProof="0" dirty="0">
                <a:ln>
                  <a:noFill/>
                </a:ln>
                <a:solidFill>
                  <a:srgbClr val="4472C4">
                    <a:lumMod val="75000"/>
                  </a:srgbClr>
                </a:solidFill>
                <a:effectLst/>
                <a:uLnTx/>
                <a:uFillTx/>
                <a:latin typeface="Century Gothic" panose="020B0502020202020204" pitchFamily="34" charset="0"/>
                <a:ea typeface="+mn-ea"/>
                <a:cs typeface="Calibri" panose="020F0502020204030204" pitchFamily="34" charset="0"/>
              </a:rPr>
              <a:t>r</a:t>
            </a:r>
          </a:p>
        </p:txBody>
      </p:sp>
      <p:sp>
        <p:nvSpPr>
          <p:cNvPr id="19" name="TextBox 18"/>
          <p:cNvSpPr txBox="1"/>
          <p:nvPr/>
        </p:nvSpPr>
        <p:spPr>
          <a:xfrm>
            <a:off x="6098829" y="1720285"/>
            <a:ext cx="2818229" cy="523220"/>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ge</a:t>
            </a:r>
            <a:r>
              <a:rPr kumimoji="0" lang="es-CO" sz="2800" b="0" i="0" u="none" strike="noStrike" kern="1200" cap="none" spc="0" normalizeH="0" baseline="0" noProof="0" dirty="0">
                <a:ln>
                  <a:noFill/>
                </a:ln>
                <a:solidFill>
                  <a:srgbClr val="4472C4">
                    <a:lumMod val="75000"/>
                  </a:srgbClr>
                </a:solidFill>
                <a:effectLst/>
                <a:uLnTx/>
                <a:uFillTx/>
                <a:latin typeface="Century Gothic" panose="020B0502020202020204" pitchFamily="34" charset="0"/>
                <a:ea typeface="+mn-ea"/>
                <a:cs typeface="Calibri" panose="020F0502020204030204" pitchFamily="34" charset="0"/>
              </a:rPr>
              <a:t>neralmente</a:t>
            </a:r>
            <a:endParaRPr kumimoji="0" lang="es-CO" sz="2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endParaRPr>
          </a:p>
        </p:txBody>
      </p:sp>
      <p:sp>
        <p:nvSpPr>
          <p:cNvPr id="20" name="TextBox 19"/>
          <p:cNvSpPr txBox="1"/>
          <p:nvPr/>
        </p:nvSpPr>
        <p:spPr>
          <a:xfrm>
            <a:off x="6086138" y="2448731"/>
            <a:ext cx="1806870" cy="523220"/>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ori</a:t>
            </a:r>
            <a:r>
              <a:rPr kumimoji="0" lang="es-CO" sz="2800" b="0" i="0" u="none" strike="noStrike" kern="1200" cap="none" spc="0" normalizeH="0" baseline="0" noProof="0" dirty="0" err="1">
                <a:ln>
                  <a:noFill/>
                </a:ln>
                <a:solidFill>
                  <a:srgbClr val="E87D1E"/>
                </a:solidFill>
                <a:effectLst/>
                <a:uLnTx/>
                <a:uFillTx/>
                <a:latin typeface="Century Gothic" panose="020B0502020202020204" pitchFamily="34" charset="0"/>
                <a:ea typeface="+mn-ea"/>
                <a:cs typeface="Calibri" panose="020F0502020204030204" pitchFamily="34" charset="0"/>
              </a:rPr>
              <a:t>gi</a:t>
            </a:r>
            <a:r>
              <a:rPr kumimoji="0" lang="es-CO" sz="2800" b="0" i="0" u="none" strike="noStrike" kern="1200" cap="none" spc="0" normalizeH="0" baseline="0" noProof="0" dirty="0" err="1">
                <a:ln>
                  <a:noFill/>
                </a:ln>
                <a:solidFill>
                  <a:srgbClr val="4472C4">
                    <a:lumMod val="75000"/>
                  </a:srgbClr>
                </a:solidFill>
                <a:effectLst/>
                <a:uLnTx/>
                <a:uFillTx/>
                <a:latin typeface="Century Gothic" panose="020B0502020202020204" pitchFamily="34" charset="0"/>
                <a:ea typeface="+mn-ea"/>
                <a:cs typeface="Calibri" panose="020F0502020204030204" pitchFamily="34" charset="0"/>
              </a:rPr>
              <a:t>nal</a:t>
            </a:r>
            <a:endParaRPr kumimoji="0" lang="es-CO" sz="2800" b="0" i="0" u="none" strike="noStrike" kern="1200" cap="none" spc="0" normalizeH="0" baseline="0" noProof="0" dirty="0">
              <a:ln>
                <a:noFill/>
              </a:ln>
              <a:solidFill>
                <a:srgbClr val="4472C4">
                  <a:lumMod val="75000"/>
                </a:srgbClr>
              </a:solidFill>
              <a:effectLst/>
              <a:uLnTx/>
              <a:uFillTx/>
              <a:latin typeface="Century Gothic" panose="020B0502020202020204" pitchFamily="34" charset="0"/>
              <a:ea typeface="+mn-ea"/>
              <a:cs typeface="Calibri" panose="020F0502020204030204" pitchFamily="34" charset="0"/>
            </a:endParaRPr>
          </a:p>
        </p:txBody>
      </p:sp>
      <p:sp>
        <p:nvSpPr>
          <p:cNvPr id="21" name="TextBox 20"/>
          <p:cNvSpPr txBox="1"/>
          <p:nvPr/>
        </p:nvSpPr>
        <p:spPr>
          <a:xfrm>
            <a:off x="6086138" y="4613040"/>
            <a:ext cx="1848100" cy="523220"/>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reli</a:t>
            </a:r>
            <a:r>
              <a:rPr kumimoji="0" lang="es-CO" sz="28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Calibri" panose="020F0502020204030204" pitchFamily="34" charset="0"/>
              </a:rPr>
              <a:t>gi</a:t>
            </a:r>
            <a:r>
              <a:rPr kumimoji="0" lang="es-CO"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ón</a:t>
            </a:r>
            <a:endParaRPr kumimoji="0" lang="es-CO" sz="2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endParaRPr>
          </a:p>
        </p:txBody>
      </p:sp>
      <p:sp>
        <p:nvSpPr>
          <p:cNvPr id="23" name="TextBox 22"/>
          <p:cNvSpPr txBox="1"/>
          <p:nvPr/>
        </p:nvSpPr>
        <p:spPr>
          <a:xfrm>
            <a:off x="6098829" y="3171421"/>
            <a:ext cx="1848100" cy="523220"/>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pá</a:t>
            </a:r>
            <a:r>
              <a:rPr kumimoji="0" lang="es-CO" sz="2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gi</a:t>
            </a:r>
            <a:r>
              <a:rPr kumimoji="0" lang="es-CO" sz="2800" b="0" i="0" u="none" strike="noStrike" kern="1200" cap="none" spc="0" normalizeH="0" baseline="0" noProof="0" dirty="0">
                <a:ln>
                  <a:noFill/>
                </a:ln>
                <a:solidFill>
                  <a:srgbClr val="4472C4">
                    <a:lumMod val="75000"/>
                  </a:srgbClr>
                </a:solidFill>
                <a:effectLst/>
                <a:uLnTx/>
                <a:uFillTx/>
                <a:latin typeface="Century Gothic" panose="020B0502020202020204" pitchFamily="34" charset="0"/>
                <a:ea typeface="+mn-ea"/>
                <a:cs typeface="Calibri" panose="020F0502020204030204" pitchFamily="34" charset="0"/>
              </a:rPr>
              <a:t>na</a:t>
            </a:r>
          </a:p>
        </p:txBody>
      </p:sp>
      <p:sp>
        <p:nvSpPr>
          <p:cNvPr id="24" name="TextBox 23"/>
          <p:cNvSpPr txBox="1"/>
          <p:nvPr/>
        </p:nvSpPr>
        <p:spPr>
          <a:xfrm>
            <a:off x="6085478" y="5319833"/>
            <a:ext cx="1979891" cy="523220"/>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ar</a:t>
            </a:r>
            <a:r>
              <a:rPr kumimoji="0" lang="es-CO" sz="2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ge</a:t>
            </a:r>
            <a:r>
              <a:rPr kumimoji="0" lang="es-CO"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ntino</a:t>
            </a:r>
          </a:p>
        </p:txBody>
      </p:sp>
      <p:sp>
        <p:nvSpPr>
          <p:cNvPr id="6" name="TextBox 5"/>
          <p:cNvSpPr txBox="1"/>
          <p:nvPr/>
        </p:nvSpPr>
        <p:spPr>
          <a:xfrm>
            <a:off x="1952587" y="1775198"/>
            <a:ext cx="336794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to choose, choosing</a:t>
            </a:r>
          </a:p>
        </p:txBody>
      </p:sp>
      <p:sp>
        <p:nvSpPr>
          <p:cNvPr id="44" name="TextBox 43"/>
          <p:cNvSpPr txBox="1"/>
          <p:nvPr/>
        </p:nvSpPr>
        <p:spPr>
          <a:xfrm>
            <a:off x="1960279" y="2491620"/>
            <a:ext cx="24899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gesture</a:t>
            </a:r>
          </a:p>
        </p:txBody>
      </p:sp>
      <p:sp>
        <p:nvSpPr>
          <p:cNvPr id="45" name="TextBox 44"/>
          <p:cNvSpPr txBox="1"/>
          <p:nvPr/>
        </p:nvSpPr>
        <p:spPr>
          <a:xfrm>
            <a:off x="2050580" y="3211875"/>
            <a:ext cx="36559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to imagine, imagining </a:t>
            </a:r>
          </a:p>
        </p:txBody>
      </p:sp>
      <p:sp>
        <p:nvSpPr>
          <p:cNvPr id="46" name="TextBox 45"/>
          <p:cNvSpPr txBox="1"/>
          <p:nvPr/>
        </p:nvSpPr>
        <p:spPr>
          <a:xfrm>
            <a:off x="1970358" y="3948533"/>
            <a:ext cx="14047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school</a:t>
            </a:r>
          </a:p>
        </p:txBody>
      </p:sp>
      <p:sp>
        <p:nvSpPr>
          <p:cNvPr id="47" name="TextBox 46"/>
          <p:cNvSpPr txBox="1"/>
          <p:nvPr/>
        </p:nvSpPr>
        <p:spPr>
          <a:xfrm>
            <a:off x="1991222" y="4653739"/>
            <a:ext cx="124542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image</a:t>
            </a:r>
          </a:p>
        </p:txBody>
      </p:sp>
      <p:sp>
        <p:nvSpPr>
          <p:cNvPr id="50" name="TextBox 49"/>
          <p:cNvSpPr txBox="1"/>
          <p:nvPr/>
        </p:nvSpPr>
        <p:spPr>
          <a:xfrm>
            <a:off x="1960279" y="5347413"/>
            <a:ext cx="252535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people</a:t>
            </a:r>
          </a:p>
        </p:txBody>
      </p:sp>
      <p:sp>
        <p:nvSpPr>
          <p:cNvPr id="51" name="TextBox 50"/>
          <p:cNvSpPr txBox="1"/>
          <p:nvPr/>
        </p:nvSpPr>
        <p:spPr>
          <a:xfrm>
            <a:off x="9118587" y="1733241"/>
            <a:ext cx="184191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generally</a:t>
            </a:r>
          </a:p>
        </p:txBody>
      </p:sp>
      <p:sp>
        <p:nvSpPr>
          <p:cNvPr id="58" name="TextBox 57"/>
          <p:cNvSpPr txBox="1"/>
          <p:nvPr/>
        </p:nvSpPr>
        <p:spPr>
          <a:xfrm>
            <a:off x="8037936" y="2484998"/>
            <a:ext cx="24899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original</a:t>
            </a:r>
          </a:p>
        </p:txBody>
      </p:sp>
      <p:sp>
        <p:nvSpPr>
          <p:cNvPr id="59" name="TextBox 58"/>
          <p:cNvSpPr txBox="1"/>
          <p:nvPr/>
        </p:nvSpPr>
        <p:spPr>
          <a:xfrm>
            <a:off x="8075564" y="3181185"/>
            <a:ext cx="117490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page</a:t>
            </a:r>
          </a:p>
        </p:txBody>
      </p:sp>
      <p:sp>
        <p:nvSpPr>
          <p:cNvPr id="60" name="TextBox 59"/>
          <p:cNvSpPr txBox="1"/>
          <p:nvPr/>
        </p:nvSpPr>
        <p:spPr>
          <a:xfrm>
            <a:off x="8037936" y="3928077"/>
            <a:ext cx="40165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to pick up, picking up</a:t>
            </a:r>
          </a:p>
        </p:txBody>
      </p:sp>
      <p:sp>
        <p:nvSpPr>
          <p:cNvPr id="61" name="TextBox 60"/>
          <p:cNvSpPr txBox="1"/>
          <p:nvPr/>
        </p:nvSpPr>
        <p:spPr>
          <a:xfrm>
            <a:off x="8094663" y="4633784"/>
            <a:ext cx="21008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religion</a:t>
            </a:r>
          </a:p>
        </p:txBody>
      </p:sp>
      <p:sp>
        <p:nvSpPr>
          <p:cNvPr id="62" name="TextBox 61"/>
          <p:cNvSpPr txBox="1"/>
          <p:nvPr/>
        </p:nvSpPr>
        <p:spPr>
          <a:xfrm>
            <a:off x="8139385" y="5342101"/>
            <a:ext cx="244890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Argentinian</a:t>
            </a:r>
          </a:p>
        </p:txBody>
      </p:sp>
      <p:sp>
        <p:nvSpPr>
          <p:cNvPr id="7" name="Rounded Rectangle 6"/>
          <p:cNvSpPr/>
          <p:nvPr/>
        </p:nvSpPr>
        <p:spPr>
          <a:xfrm>
            <a:off x="1952587" y="1752450"/>
            <a:ext cx="3367947" cy="53651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rPr>
              <a:t>?</a:t>
            </a:r>
          </a:p>
        </p:txBody>
      </p:sp>
      <p:sp>
        <p:nvSpPr>
          <p:cNvPr id="100" name="Rounded Rectangle 99"/>
          <p:cNvSpPr/>
          <p:nvPr/>
        </p:nvSpPr>
        <p:spPr>
          <a:xfrm>
            <a:off x="1952436" y="2463981"/>
            <a:ext cx="2275460" cy="53651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rPr>
              <a:t>?</a:t>
            </a:r>
          </a:p>
        </p:txBody>
      </p:sp>
      <p:sp>
        <p:nvSpPr>
          <p:cNvPr id="101" name="Rounded Rectangle 100"/>
          <p:cNvSpPr/>
          <p:nvPr/>
        </p:nvSpPr>
        <p:spPr>
          <a:xfrm>
            <a:off x="2135745" y="3188230"/>
            <a:ext cx="3287155" cy="53651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rPr>
              <a:t>?</a:t>
            </a:r>
          </a:p>
        </p:txBody>
      </p:sp>
      <p:sp>
        <p:nvSpPr>
          <p:cNvPr id="102" name="Rounded Rectangle 101"/>
          <p:cNvSpPr/>
          <p:nvPr/>
        </p:nvSpPr>
        <p:spPr>
          <a:xfrm>
            <a:off x="1960279" y="3895384"/>
            <a:ext cx="2306921" cy="53651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rPr>
              <a:t>?</a:t>
            </a:r>
          </a:p>
        </p:txBody>
      </p:sp>
      <p:sp>
        <p:nvSpPr>
          <p:cNvPr id="103" name="Rounded Rectangle 102"/>
          <p:cNvSpPr/>
          <p:nvPr/>
        </p:nvSpPr>
        <p:spPr>
          <a:xfrm>
            <a:off x="1970358" y="4629199"/>
            <a:ext cx="2306920" cy="53651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rPr>
              <a:t>?</a:t>
            </a:r>
          </a:p>
        </p:txBody>
      </p:sp>
      <p:sp>
        <p:nvSpPr>
          <p:cNvPr id="104" name="Rounded Rectangle 103"/>
          <p:cNvSpPr/>
          <p:nvPr/>
        </p:nvSpPr>
        <p:spPr>
          <a:xfrm>
            <a:off x="1931054" y="5319833"/>
            <a:ext cx="2296842" cy="53651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rPr>
              <a:t>?</a:t>
            </a:r>
          </a:p>
        </p:txBody>
      </p:sp>
      <p:sp>
        <p:nvSpPr>
          <p:cNvPr id="105" name="Rounded Rectangle 104"/>
          <p:cNvSpPr/>
          <p:nvPr/>
        </p:nvSpPr>
        <p:spPr>
          <a:xfrm>
            <a:off x="9108122" y="1723852"/>
            <a:ext cx="2946413" cy="53651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rPr>
              <a:t>?</a:t>
            </a:r>
          </a:p>
        </p:txBody>
      </p:sp>
      <p:sp>
        <p:nvSpPr>
          <p:cNvPr id="107" name="Rounded Rectangle 106"/>
          <p:cNvSpPr/>
          <p:nvPr/>
        </p:nvSpPr>
        <p:spPr>
          <a:xfrm>
            <a:off x="8065369" y="2439207"/>
            <a:ext cx="2530065" cy="53651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rPr>
              <a:t>?</a:t>
            </a:r>
          </a:p>
        </p:txBody>
      </p:sp>
      <p:sp>
        <p:nvSpPr>
          <p:cNvPr id="108" name="Rounded Rectangle 107"/>
          <p:cNvSpPr/>
          <p:nvPr/>
        </p:nvSpPr>
        <p:spPr>
          <a:xfrm>
            <a:off x="8094663" y="3147762"/>
            <a:ext cx="2530065" cy="53651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rPr>
              <a:t>?</a:t>
            </a:r>
          </a:p>
        </p:txBody>
      </p:sp>
      <p:sp>
        <p:nvSpPr>
          <p:cNvPr id="109" name="Rounded Rectangle 108"/>
          <p:cNvSpPr/>
          <p:nvPr/>
        </p:nvSpPr>
        <p:spPr>
          <a:xfrm>
            <a:off x="8094663" y="3900600"/>
            <a:ext cx="3335337" cy="53651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rPr>
              <a:t>?</a:t>
            </a:r>
          </a:p>
        </p:txBody>
      </p:sp>
      <p:sp>
        <p:nvSpPr>
          <p:cNvPr id="110" name="Rounded Rectangle 109"/>
          <p:cNvSpPr/>
          <p:nvPr/>
        </p:nvSpPr>
        <p:spPr>
          <a:xfrm>
            <a:off x="8094663" y="4610492"/>
            <a:ext cx="2530065" cy="53651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rPr>
              <a:t>?</a:t>
            </a:r>
          </a:p>
        </p:txBody>
      </p:sp>
      <p:sp>
        <p:nvSpPr>
          <p:cNvPr id="111" name="Rounded Rectangle 110"/>
          <p:cNvSpPr/>
          <p:nvPr/>
        </p:nvSpPr>
        <p:spPr>
          <a:xfrm>
            <a:off x="8202318" y="5319832"/>
            <a:ext cx="2422410" cy="53651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rPr>
              <a:t>?</a:t>
            </a:r>
          </a:p>
        </p:txBody>
      </p:sp>
    </p:spTree>
    <p:extLst>
      <p:ext uri="{BB962C8B-B14F-4D97-AF65-F5344CB8AC3E}">
        <p14:creationId xmlns:p14="http://schemas.microsoft.com/office/powerpoint/2010/main" val="34833638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10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0"/>
                                        </p:tgtEl>
                                      </p:cBhvr>
                                    </p:animEffect>
                                    <p:set>
                                      <p:cBhvr>
                                        <p:cTn id="13" dur="1" fill="hold">
                                          <p:stCondLst>
                                            <p:cond delay="499"/>
                                          </p:stCondLst>
                                        </p:cTn>
                                        <p:tgtEl>
                                          <p:spTgt spid="100"/>
                                        </p:tgtEl>
                                        <p:attrNameLst>
                                          <p:attrName>style.visibility</p:attrName>
                                        </p:attrNameLst>
                                      </p:cBhvr>
                                      <p:to>
                                        <p:strVal val="hidden"/>
                                      </p:to>
                                    </p:set>
                                  </p:childTnLst>
                                </p:cTn>
                              </p:par>
                            </p:childTnLst>
                          </p:cTn>
                        </p:par>
                      </p:childTnLst>
                    </p:cTn>
                  </p:par>
                </p:childTnLst>
              </p:cTn>
              <p:nextCondLst>
                <p:cond evt="onClick" delay="0">
                  <p:tgtEl>
                    <p:spTgt spid="100"/>
                  </p:tgtEl>
                </p:cond>
              </p:nextCondLst>
            </p:seq>
            <p:seq concurrent="1" nextAc="seek">
              <p:cTn id="14" restart="whenNotActive" fill="hold" evtFilter="cancelBubble" nodeType="interactiveSeq">
                <p:stCondLst>
                  <p:cond evt="onClick" delay="0">
                    <p:tgtEl>
                      <p:spTgt spid="10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01"/>
                                        </p:tgtEl>
                                      </p:cBhvr>
                                    </p:animEffect>
                                    <p:set>
                                      <p:cBhvr>
                                        <p:cTn id="19" dur="1" fill="hold">
                                          <p:stCondLst>
                                            <p:cond delay="499"/>
                                          </p:stCondLst>
                                        </p:cTn>
                                        <p:tgtEl>
                                          <p:spTgt spid="101"/>
                                        </p:tgtEl>
                                        <p:attrNameLst>
                                          <p:attrName>style.visibility</p:attrName>
                                        </p:attrNameLst>
                                      </p:cBhvr>
                                      <p:to>
                                        <p:strVal val="hidden"/>
                                      </p:to>
                                    </p:set>
                                  </p:childTnLst>
                                </p:cTn>
                              </p:par>
                            </p:childTnLst>
                          </p:cTn>
                        </p:par>
                      </p:childTnLst>
                    </p:cTn>
                  </p:par>
                </p:childTnLst>
              </p:cTn>
              <p:nextCondLst>
                <p:cond evt="onClick" delay="0">
                  <p:tgtEl>
                    <p:spTgt spid="101"/>
                  </p:tgtEl>
                </p:cond>
              </p:nextCondLst>
            </p:seq>
            <p:seq concurrent="1" nextAc="seek">
              <p:cTn id="20" restart="whenNotActive" fill="hold" evtFilter="cancelBubble" nodeType="interactiveSeq">
                <p:stCondLst>
                  <p:cond evt="onClick" delay="0">
                    <p:tgtEl>
                      <p:spTgt spid="10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02"/>
                                        </p:tgtEl>
                                      </p:cBhvr>
                                    </p:animEffect>
                                    <p:set>
                                      <p:cBhvr>
                                        <p:cTn id="25" dur="1" fill="hold">
                                          <p:stCondLst>
                                            <p:cond delay="499"/>
                                          </p:stCondLst>
                                        </p:cTn>
                                        <p:tgtEl>
                                          <p:spTgt spid="102"/>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seq concurrent="1" nextAc="seek">
              <p:cTn id="26" restart="whenNotActive" fill="hold" evtFilter="cancelBubble" nodeType="interactiveSeq">
                <p:stCondLst>
                  <p:cond evt="onClick" delay="0">
                    <p:tgtEl>
                      <p:spTgt spid="10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03"/>
                                        </p:tgtEl>
                                      </p:cBhvr>
                                    </p:animEffect>
                                    <p:set>
                                      <p:cBhvr>
                                        <p:cTn id="31" dur="1" fill="hold">
                                          <p:stCondLst>
                                            <p:cond delay="499"/>
                                          </p:stCondLst>
                                        </p:cTn>
                                        <p:tgtEl>
                                          <p:spTgt spid="103"/>
                                        </p:tgtEl>
                                        <p:attrNameLst>
                                          <p:attrName>style.visibility</p:attrName>
                                        </p:attrNameLst>
                                      </p:cBhvr>
                                      <p:to>
                                        <p:strVal val="hidden"/>
                                      </p:to>
                                    </p:set>
                                  </p:childTnLst>
                                </p:cTn>
                              </p:par>
                            </p:childTnLst>
                          </p:cTn>
                        </p:par>
                      </p:childTnLst>
                    </p:cTn>
                  </p:par>
                </p:childTnLst>
              </p:cTn>
              <p:nextCondLst>
                <p:cond evt="onClick" delay="0">
                  <p:tgtEl>
                    <p:spTgt spid="103"/>
                  </p:tgtEl>
                </p:cond>
              </p:nextCondLst>
            </p:seq>
            <p:seq concurrent="1" nextAc="seek">
              <p:cTn id="32" restart="whenNotActive" fill="hold" evtFilter="cancelBubble" nodeType="interactiveSeq">
                <p:stCondLst>
                  <p:cond evt="onClick" delay="0">
                    <p:tgtEl>
                      <p:spTgt spid="104"/>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04"/>
                                        </p:tgtEl>
                                      </p:cBhvr>
                                    </p:animEffect>
                                    <p:set>
                                      <p:cBhvr>
                                        <p:cTn id="37" dur="1" fill="hold">
                                          <p:stCondLst>
                                            <p:cond delay="499"/>
                                          </p:stCondLst>
                                        </p:cTn>
                                        <p:tgtEl>
                                          <p:spTgt spid="104"/>
                                        </p:tgtEl>
                                        <p:attrNameLst>
                                          <p:attrName>style.visibility</p:attrName>
                                        </p:attrNameLst>
                                      </p:cBhvr>
                                      <p:to>
                                        <p:strVal val="hidden"/>
                                      </p:to>
                                    </p:set>
                                  </p:childTnLst>
                                </p:cTn>
                              </p:par>
                            </p:childTnLst>
                          </p:cTn>
                        </p:par>
                      </p:childTnLst>
                    </p:cTn>
                  </p:par>
                </p:childTnLst>
              </p:cTn>
              <p:nextCondLst>
                <p:cond evt="onClick" delay="0">
                  <p:tgtEl>
                    <p:spTgt spid="104"/>
                  </p:tgtEl>
                </p:cond>
              </p:nextCondLst>
            </p:seq>
            <p:seq concurrent="1" nextAc="seek">
              <p:cTn id="38" restart="whenNotActive" fill="hold" evtFilter="cancelBubble" nodeType="interactiveSeq">
                <p:stCondLst>
                  <p:cond evt="onClick" delay="0">
                    <p:tgtEl>
                      <p:spTgt spid="105"/>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05"/>
                                        </p:tgtEl>
                                      </p:cBhvr>
                                    </p:animEffect>
                                    <p:set>
                                      <p:cBhvr>
                                        <p:cTn id="43" dur="1" fill="hold">
                                          <p:stCondLst>
                                            <p:cond delay="499"/>
                                          </p:stCondLst>
                                        </p:cTn>
                                        <p:tgtEl>
                                          <p:spTgt spid="105"/>
                                        </p:tgtEl>
                                        <p:attrNameLst>
                                          <p:attrName>style.visibility</p:attrName>
                                        </p:attrNameLst>
                                      </p:cBhvr>
                                      <p:to>
                                        <p:strVal val="hidden"/>
                                      </p:to>
                                    </p:set>
                                  </p:childTnLst>
                                </p:cTn>
                              </p:par>
                            </p:childTnLst>
                          </p:cTn>
                        </p:par>
                      </p:childTnLst>
                    </p:cTn>
                  </p:par>
                </p:childTnLst>
              </p:cTn>
              <p:nextCondLst>
                <p:cond evt="onClick" delay="0">
                  <p:tgtEl>
                    <p:spTgt spid="105"/>
                  </p:tgtEl>
                </p:cond>
              </p:nextCondLst>
            </p:seq>
            <p:seq concurrent="1" nextAc="seek">
              <p:cTn id="44" restart="whenNotActive" fill="hold" evtFilter="cancelBubble" nodeType="interactiveSeq">
                <p:stCondLst>
                  <p:cond evt="onClick" delay="0">
                    <p:tgtEl>
                      <p:spTgt spid="107"/>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07"/>
                                        </p:tgtEl>
                                      </p:cBhvr>
                                    </p:animEffect>
                                    <p:set>
                                      <p:cBhvr>
                                        <p:cTn id="49" dur="1" fill="hold">
                                          <p:stCondLst>
                                            <p:cond delay="499"/>
                                          </p:stCondLst>
                                        </p:cTn>
                                        <p:tgtEl>
                                          <p:spTgt spid="107"/>
                                        </p:tgtEl>
                                        <p:attrNameLst>
                                          <p:attrName>style.visibility</p:attrName>
                                        </p:attrNameLst>
                                      </p:cBhvr>
                                      <p:to>
                                        <p:strVal val="hidden"/>
                                      </p:to>
                                    </p:set>
                                  </p:childTnLst>
                                </p:cTn>
                              </p:par>
                            </p:childTnLst>
                          </p:cTn>
                        </p:par>
                      </p:childTnLst>
                    </p:cTn>
                  </p:par>
                </p:childTnLst>
              </p:cTn>
              <p:nextCondLst>
                <p:cond evt="onClick" delay="0">
                  <p:tgtEl>
                    <p:spTgt spid="107"/>
                  </p:tgtEl>
                </p:cond>
              </p:nextCondLst>
            </p:seq>
            <p:seq concurrent="1" nextAc="seek">
              <p:cTn id="50" restart="whenNotActive" fill="hold" evtFilter="cancelBubble" nodeType="interactiveSeq">
                <p:stCondLst>
                  <p:cond evt="onClick" delay="0">
                    <p:tgtEl>
                      <p:spTgt spid="108"/>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108"/>
                                        </p:tgtEl>
                                      </p:cBhvr>
                                    </p:animEffect>
                                    <p:set>
                                      <p:cBhvr>
                                        <p:cTn id="55" dur="1" fill="hold">
                                          <p:stCondLst>
                                            <p:cond delay="499"/>
                                          </p:stCondLst>
                                        </p:cTn>
                                        <p:tgtEl>
                                          <p:spTgt spid="108"/>
                                        </p:tgtEl>
                                        <p:attrNameLst>
                                          <p:attrName>style.visibility</p:attrName>
                                        </p:attrNameLst>
                                      </p:cBhvr>
                                      <p:to>
                                        <p:strVal val="hidden"/>
                                      </p:to>
                                    </p:set>
                                  </p:childTnLst>
                                </p:cTn>
                              </p:par>
                            </p:childTnLst>
                          </p:cTn>
                        </p:par>
                      </p:childTnLst>
                    </p:cTn>
                  </p:par>
                </p:childTnLst>
              </p:cTn>
              <p:nextCondLst>
                <p:cond evt="onClick" delay="0">
                  <p:tgtEl>
                    <p:spTgt spid="108"/>
                  </p:tgtEl>
                </p:cond>
              </p:nextCondLst>
            </p:seq>
            <p:seq concurrent="1" nextAc="seek">
              <p:cTn id="56" restart="whenNotActive" fill="hold" evtFilter="cancelBubble" nodeType="interactiveSeq">
                <p:stCondLst>
                  <p:cond evt="onClick" delay="0">
                    <p:tgtEl>
                      <p:spTgt spid="109"/>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109"/>
                                        </p:tgtEl>
                                      </p:cBhvr>
                                    </p:animEffect>
                                    <p:set>
                                      <p:cBhvr>
                                        <p:cTn id="61" dur="1" fill="hold">
                                          <p:stCondLst>
                                            <p:cond delay="499"/>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109"/>
                  </p:tgtEl>
                </p:cond>
              </p:nextCondLst>
            </p:seq>
            <p:seq concurrent="1" nextAc="seek">
              <p:cTn id="62" restart="whenNotActive" fill="hold" evtFilter="cancelBubble" nodeType="interactiveSeq">
                <p:stCondLst>
                  <p:cond evt="onClick" delay="0">
                    <p:tgtEl>
                      <p:spTgt spid="110"/>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110"/>
                                        </p:tgtEl>
                                      </p:cBhvr>
                                    </p:animEffect>
                                    <p:set>
                                      <p:cBhvr>
                                        <p:cTn id="67" dur="1" fill="hold">
                                          <p:stCondLst>
                                            <p:cond delay="499"/>
                                          </p:stCondLst>
                                        </p:cTn>
                                        <p:tgtEl>
                                          <p:spTgt spid="110"/>
                                        </p:tgtEl>
                                        <p:attrNameLst>
                                          <p:attrName>style.visibility</p:attrName>
                                        </p:attrNameLst>
                                      </p:cBhvr>
                                      <p:to>
                                        <p:strVal val="hidden"/>
                                      </p:to>
                                    </p:set>
                                  </p:childTnLst>
                                </p:cTn>
                              </p:par>
                            </p:childTnLst>
                          </p:cTn>
                        </p:par>
                      </p:childTnLst>
                    </p:cTn>
                  </p:par>
                </p:childTnLst>
              </p:cTn>
              <p:nextCondLst>
                <p:cond evt="onClick" delay="0">
                  <p:tgtEl>
                    <p:spTgt spid="110"/>
                  </p:tgtEl>
                </p:cond>
              </p:nextCondLst>
            </p:seq>
            <p:seq concurrent="1" nextAc="seek">
              <p:cTn id="68" restart="whenNotActive" fill="hold" evtFilter="cancelBubble" nodeType="interactiveSeq">
                <p:stCondLst>
                  <p:cond evt="onClick" delay="0">
                    <p:tgtEl>
                      <p:spTgt spid="11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111"/>
                                        </p:tgtEl>
                                      </p:cBhvr>
                                    </p:animEffect>
                                    <p:set>
                                      <p:cBhvr>
                                        <p:cTn id="73" dur="1" fill="hold">
                                          <p:stCondLst>
                                            <p:cond delay="499"/>
                                          </p:stCondLst>
                                        </p:cTn>
                                        <p:tgtEl>
                                          <p:spTgt spid="111"/>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childTnLst>
        </p:cTn>
      </p:par>
    </p:tnLst>
    <p:bldLst>
      <p:bldP spid="7" grpId="0" animBg="1"/>
      <p:bldP spid="100" grpId="0" animBg="1"/>
      <p:bldP spid="101" grpId="0" animBg="1"/>
      <p:bldP spid="102" grpId="0" animBg="1"/>
      <p:bldP spid="103" grpId="0" animBg="1"/>
      <p:bldP spid="104" grpId="0" animBg="1"/>
      <p:bldP spid="105" grpId="0" animBg="1"/>
      <p:bldP spid="107" grpId="0" animBg="1"/>
      <p:bldP spid="108" grpId="0" animBg="1"/>
      <p:bldP spid="109" grpId="0" animBg="1"/>
      <p:bldP spid="110" grpId="0" animBg="1"/>
      <p:bldP spid="1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0" y="-33094"/>
            <a:ext cx="6484584" cy="1325563"/>
          </a:xfrm>
        </p:spPr>
        <p:txBody>
          <a:bodyPr>
            <a:normAutofit/>
          </a:bodyPr>
          <a:lstStyle/>
          <a:p>
            <a:r>
              <a:rPr lang="en-GB" sz="3200" b="1" dirty="0" err="1">
                <a:solidFill>
                  <a:schemeClr val="bg1"/>
                </a:solidFill>
              </a:rPr>
              <a:t>Una</a:t>
            </a:r>
            <a:r>
              <a:rPr lang="en-GB" sz="3200" b="1" dirty="0">
                <a:solidFill>
                  <a:schemeClr val="bg1"/>
                </a:solidFill>
              </a:rPr>
              <a:t> </a:t>
            </a:r>
            <a:r>
              <a:rPr lang="en-GB" sz="3200" b="1" dirty="0" err="1">
                <a:solidFill>
                  <a:schemeClr val="bg1"/>
                </a:solidFill>
              </a:rPr>
              <a:t>familia</a:t>
            </a:r>
            <a:r>
              <a:rPr lang="en-GB" sz="3200" b="1" dirty="0">
                <a:solidFill>
                  <a:schemeClr val="bg1"/>
                </a:solidFill>
              </a:rPr>
              <a:t> </a:t>
            </a:r>
            <a:r>
              <a:rPr lang="en-GB" sz="3200" b="1" dirty="0" err="1">
                <a:solidFill>
                  <a:schemeClr val="bg1"/>
                </a:solidFill>
              </a:rPr>
              <a:t>argentina</a:t>
            </a:r>
            <a:r>
              <a:rPr lang="en-GB" sz="3200" b="1" dirty="0">
                <a:solidFill>
                  <a:schemeClr val="bg1"/>
                </a:solidFill>
              </a:rPr>
              <a:t> </a:t>
            </a:r>
            <a:r>
              <a:rPr lang="en-GB" sz="3200" b="1" dirty="0" err="1">
                <a:solidFill>
                  <a:schemeClr val="bg1"/>
                </a:solidFill>
              </a:rPr>
              <a:t>famosa</a:t>
            </a:r>
            <a:endParaRPr lang="en-GB" sz="3200" b="1" dirty="0">
              <a:solidFill>
                <a:schemeClr val="bg1"/>
              </a:solidFill>
            </a:endParaRPr>
          </a:p>
        </p:txBody>
      </p:sp>
      <p:sp>
        <p:nvSpPr>
          <p:cNvPr id="4" name="Rounded Rectangle 11">
            <a:extLst>
              <a:ext uri="{FF2B5EF4-FFF2-40B4-BE49-F238E27FC236}">
                <a16:creationId xmlns:a16="http://schemas.microsoft.com/office/drawing/2014/main" id="{A316DD52-7894-4A75-969C-CA0645DA2978}"/>
              </a:ext>
            </a:extLst>
          </p:cNvPr>
          <p:cNvSpPr/>
          <p:nvPr/>
        </p:nvSpPr>
        <p:spPr>
          <a:xfrm>
            <a:off x="10661967" y="258166"/>
            <a:ext cx="1266176"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leer</a:t>
            </a: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2988"/>
          <a:stretch/>
        </p:blipFill>
        <p:spPr>
          <a:xfrm>
            <a:off x="573206" y="1325563"/>
            <a:ext cx="2076747" cy="3546687"/>
          </a:xfrm>
          <a:prstGeom prst="rect">
            <a:avLst/>
          </a:prstGeom>
        </p:spPr>
      </p:pic>
      <p:sp>
        <p:nvSpPr>
          <p:cNvPr id="6" name="TextBox 5"/>
          <p:cNvSpPr txBox="1"/>
          <p:nvPr/>
        </p:nvSpPr>
        <p:spPr>
          <a:xfrm>
            <a:off x="573205" y="4864993"/>
            <a:ext cx="2076747" cy="1323439"/>
          </a:xfrm>
          <a:prstGeom prst="rect">
            <a:avLst/>
          </a:prstGeom>
          <a:noFill/>
          <a:ln>
            <a:solidFill>
              <a:schemeClr val="accent5">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Maradona</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con la Copa del  </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Mundo</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de 1986. </a:t>
            </a:r>
          </a:p>
        </p:txBody>
      </p:sp>
      <p:sp>
        <p:nvSpPr>
          <p:cNvPr id="7" name="TextBox 6"/>
          <p:cNvSpPr txBox="1"/>
          <p:nvPr/>
        </p:nvSpPr>
        <p:spPr>
          <a:xfrm>
            <a:off x="2649953" y="1325563"/>
            <a:ext cx="4597408" cy="3539430"/>
          </a:xfrm>
          <a:prstGeom prst="rect">
            <a:avLst/>
          </a:prstGeom>
          <a:noFill/>
          <a:ln>
            <a:solidFill>
              <a:schemeClr val="accent5">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Diego Armando Maradona </a:t>
            </a:r>
            <a:r>
              <a:rPr lang="en-GB" sz="3200" dirty="0" err="1">
                <a:solidFill>
                  <a:srgbClr val="4472C4">
                    <a:lumMod val="50000"/>
                  </a:srgbClr>
                </a:solidFill>
                <a:latin typeface="Century Gothic" panose="020F0302020204030204"/>
              </a:rPr>
              <a:t>fue</a:t>
            </a:r>
            <a:r>
              <a:rPr lang="en-GB" sz="3200" dirty="0">
                <a:solidFill>
                  <a:srgbClr val="4472C4">
                    <a:lumMod val="50000"/>
                  </a:srgbClr>
                </a:solidFill>
                <a:latin typeface="Century Gothic" panose="020F0302020204030204"/>
              </a:rPr>
              <a:t>*</a:t>
            </a: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un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futbolista</a:t>
            </a: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argentino.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También</a:t>
            </a: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dirigió</a:t>
            </a: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3200" b="0" i="1"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Gimnasia</a:t>
            </a:r>
            <a:r>
              <a:rPr kumimoji="0" lang="en-GB" sz="32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de la Plata</a:t>
            </a: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un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equipo</a:t>
            </a: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de la Superliga Argentina.</a:t>
            </a:r>
          </a:p>
        </p:txBody>
      </p:sp>
      <p:pic>
        <p:nvPicPr>
          <p:cNvPr id="8" name="Picture 7">
            <a:hlinkClick r:id="" action="ppaction://noaction">
              <a:snd r:embed="rId5" name="Giannina.wav"/>
            </a:hlinkClick>
          </p:cNvPr>
          <p:cNvPicPr>
            <a:picLocks noChangeAspect="1"/>
          </p:cNvPicPr>
          <p:nvPr/>
        </p:nvPicPr>
        <p:blipFill rotWithShape="1">
          <a:blip r:embed="rId6">
            <a:extLst>
              <a:ext uri="{28A0092B-C50C-407E-A947-70E740481C1C}">
                <a14:useLocalDpi xmlns:a14="http://schemas.microsoft.com/office/drawing/2010/main" val="0"/>
              </a:ext>
            </a:extLst>
          </a:blip>
          <a:srcRect r="14521"/>
          <a:stretch/>
        </p:blipFill>
        <p:spPr>
          <a:xfrm>
            <a:off x="7454836" y="1292469"/>
            <a:ext cx="2442549" cy="2554546"/>
          </a:xfrm>
          <a:prstGeom prst="rect">
            <a:avLst/>
          </a:prstGeom>
        </p:spPr>
      </p:pic>
      <p:sp>
        <p:nvSpPr>
          <p:cNvPr id="9" name="TextBox 8"/>
          <p:cNvSpPr txBox="1"/>
          <p:nvPr/>
        </p:nvSpPr>
        <p:spPr>
          <a:xfrm>
            <a:off x="9882573" y="1292470"/>
            <a:ext cx="2182048" cy="2554545"/>
          </a:xfrm>
          <a:prstGeom prst="rect">
            <a:avLst/>
          </a:prstGeom>
          <a:noFill/>
          <a:ln>
            <a:solidFill>
              <a:schemeClr val="accent5">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Tiene una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hija</a:t>
            </a: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Giannina.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1" name="TextBox 10"/>
          <p:cNvSpPr txBox="1"/>
          <p:nvPr/>
        </p:nvSpPr>
        <p:spPr>
          <a:xfrm>
            <a:off x="7454835" y="3847015"/>
            <a:ext cx="2562621" cy="2492990"/>
          </a:xfrm>
          <a:prstGeom prst="rect">
            <a:avLst/>
          </a:prstGeom>
          <a:noFill/>
          <a:ln>
            <a:solidFill>
              <a:schemeClr val="accent5">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Giannina tiene un </a:t>
            </a:r>
            <a:r>
              <a:rPr kumimoji="0" lang="en-GB" sz="26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hijo</a:t>
            </a:r>
            <a:r>
              <a:rPr kumimoji="0" lang="en-GB" sz="26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con Sergio </a:t>
            </a:r>
            <a:r>
              <a:rPr kumimoji="0" lang="en-GB" sz="26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Agüero</a:t>
            </a:r>
            <a:r>
              <a:rPr kumimoji="0" lang="en-GB" sz="26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6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otro</a:t>
            </a:r>
            <a:r>
              <a:rPr kumimoji="0" lang="en-GB" sz="26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6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futbolista</a:t>
            </a:r>
            <a:r>
              <a:rPr kumimoji="0" lang="en-GB" sz="26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argentino.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1125" t="1952" b="21118"/>
          <a:stretch/>
        </p:blipFill>
        <p:spPr>
          <a:xfrm>
            <a:off x="9921921" y="3847015"/>
            <a:ext cx="2157511" cy="2520493"/>
          </a:xfrm>
          <a:prstGeom prst="rect">
            <a:avLst/>
          </a:prstGeom>
        </p:spPr>
      </p:pic>
      <p:sp>
        <p:nvSpPr>
          <p:cNvPr id="12" name="TextBox 11"/>
          <p:cNvSpPr txBox="1"/>
          <p:nvPr/>
        </p:nvSpPr>
        <p:spPr>
          <a:xfrm>
            <a:off x="4470400" y="5526712"/>
            <a:ext cx="2796717" cy="707886"/>
          </a:xfrm>
          <a:prstGeom prst="rect">
            <a:avLst/>
          </a:prstGeom>
          <a:noFill/>
          <a:ln>
            <a:solidFill>
              <a:schemeClr val="accent5">
                <a:lumMod val="50000"/>
              </a:schemeClr>
            </a:solidFill>
          </a:ln>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fue</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 was</a:t>
            </a:r>
          </a:p>
          <a:p>
            <a:pPr marR="0" lvl="0" algn="l" defTabSz="914400" rtl="0" eaLnBrk="1" fontAlgn="auto" latinLnBrk="0" hangingPunct="1">
              <a:lnSpc>
                <a:spcPct val="100000"/>
              </a:lnSpc>
              <a:spcBef>
                <a:spcPts val="0"/>
              </a:spcBef>
              <a:spcAft>
                <a:spcPts val="0"/>
              </a:spcAft>
              <a:buClrTx/>
              <a:buSzTx/>
              <a:tabLst/>
              <a:defRPr/>
            </a:pPr>
            <a:r>
              <a:rPr lang="en-GB" sz="2000" dirty="0">
                <a:solidFill>
                  <a:srgbClr val="4472C4">
                    <a:lumMod val="50000"/>
                  </a:srgbClr>
                </a:solidFill>
                <a:latin typeface="Century Gothic" panose="020F0302020204030204"/>
              </a:rPr>
              <a:t>*</a:t>
            </a:r>
            <a:r>
              <a:rPr lang="en-GB" sz="2000" dirty="0" err="1">
                <a:solidFill>
                  <a:srgbClr val="4472C4">
                    <a:lumMod val="50000"/>
                  </a:srgbClr>
                </a:solidFill>
                <a:latin typeface="Century Gothic" panose="020F0302020204030204"/>
              </a:rPr>
              <a:t>dirigió</a:t>
            </a:r>
            <a:r>
              <a:rPr lang="en-GB" sz="2000" dirty="0">
                <a:solidFill>
                  <a:srgbClr val="4472C4">
                    <a:lumMod val="50000"/>
                  </a:srgbClr>
                </a:solidFill>
                <a:latin typeface="Century Gothic" panose="020F0302020204030204"/>
              </a:rPr>
              <a:t> = </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managed</a:t>
            </a:r>
          </a:p>
        </p:txBody>
      </p:sp>
      <p:sp>
        <p:nvSpPr>
          <p:cNvPr id="13" name="Rectangle 12"/>
          <p:cNvSpPr/>
          <p:nvPr/>
        </p:nvSpPr>
        <p:spPr>
          <a:xfrm>
            <a:off x="6826177" y="-234519"/>
            <a:ext cx="1786066" cy="156966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ge</a:t>
            </a:r>
            <a:endParaRPr kumimoji="0" lang="en-GB"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4" name="Rectangle 13"/>
          <p:cNvSpPr/>
          <p:nvPr/>
        </p:nvSpPr>
        <p:spPr>
          <a:xfrm>
            <a:off x="8812519" y="-244097"/>
            <a:ext cx="1292341" cy="156966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gi</a:t>
            </a:r>
            <a:endParaRPr kumimoji="0" lang="en-GB"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5" name="Rounded Rectangle 14" descr="rectangle">
            <a:extLst>
              <a:ext uri="{C183D7F6-B498-43B3-948B-1728B52AA6E4}">
                <adec:decorative xmlns:adec="http://schemas.microsoft.com/office/drawing/2017/decorative" val="1"/>
              </a:ext>
            </a:extLst>
          </p:cNvPr>
          <p:cNvSpPr/>
          <p:nvPr/>
        </p:nvSpPr>
        <p:spPr>
          <a:xfrm>
            <a:off x="6887613" y="67003"/>
            <a:ext cx="1673718" cy="1197963"/>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7" name="Rounded Rectangle 16" descr="rectangle">
            <a:extLst>
              <a:ext uri="{C183D7F6-B498-43B3-948B-1728B52AA6E4}">
                <adec:decorative xmlns:adec="http://schemas.microsoft.com/office/drawing/2017/decorative" val="1"/>
              </a:ext>
            </a:extLst>
          </p:cNvPr>
          <p:cNvSpPr/>
          <p:nvPr/>
        </p:nvSpPr>
        <p:spPr>
          <a:xfrm>
            <a:off x="8673679" y="67003"/>
            <a:ext cx="1673718" cy="1197963"/>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6" name="Rounded Rectangular Callout 15"/>
          <p:cNvSpPr/>
          <p:nvPr/>
        </p:nvSpPr>
        <p:spPr>
          <a:xfrm>
            <a:off x="2837671" y="2181187"/>
            <a:ext cx="4256713" cy="1880432"/>
          </a:xfrm>
          <a:prstGeom prst="wedgeRoundRectCallout">
            <a:avLst>
              <a:gd name="adj1" fmla="val 65655"/>
              <a:gd name="adj2" fmla="val 26271"/>
              <a:gd name="adj3" fmla="val 16667"/>
            </a:avLst>
          </a:prstGeom>
          <a:solidFill>
            <a:schemeClr val="accent5">
              <a:lumMod val="50000"/>
            </a:schemeClr>
          </a:solidFill>
          <a:ln>
            <a:solidFill>
              <a:srgbClr val="FF66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Names can be exceptions!</a:t>
            </a:r>
            <a:b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b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The ‘</a:t>
            </a:r>
            <a:r>
              <a:rPr kumimoji="0" lang="en-GB" sz="2000" b="0" i="0" u="none" strike="noStrike" kern="1200" cap="none" spc="0" normalizeH="0" baseline="0" noProof="0" dirty="0" err="1">
                <a:ln>
                  <a:noFill/>
                </a:ln>
                <a:solidFill>
                  <a:prstClr val="white"/>
                </a:solidFill>
                <a:effectLst/>
                <a:uLnTx/>
                <a:uFillTx/>
                <a:latin typeface="Century Gothic" panose="020F0302020204030204"/>
                <a:ea typeface="+mn-ea"/>
                <a:cs typeface="+mn-cs"/>
              </a:rPr>
              <a:t>gi</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 in </a:t>
            </a:r>
            <a:r>
              <a:rPr kumimoji="0" lang="en-GB" sz="2000" b="1" i="1" u="none" strike="noStrike" kern="1200" cap="none" spc="0" normalizeH="0" baseline="0" noProof="0" dirty="0">
                <a:ln>
                  <a:noFill/>
                </a:ln>
                <a:solidFill>
                  <a:prstClr val="white"/>
                </a:solidFill>
                <a:effectLst/>
                <a:uLnTx/>
                <a:uFillTx/>
                <a:latin typeface="Century Gothic" panose="020F0302020204030204"/>
                <a:ea typeface="+mn-ea"/>
                <a:cs typeface="+mn-cs"/>
              </a:rPr>
              <a:t>Gi</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annina is pronounced a bit like ‘</a:t>
            </a:r>
            <a:r>
              <a:rPr kumimoji="0" lang="en-GB" sz="2000" b="0" i="0" u="none" strike="noStrike" kern="1200" cap="none" spc="0" normalizeH="0" baseline="0" noProof="0" dirty="0" err="1">
                <a:ln>
                  <a:noFill/>
                </a:ln>
                <a:solidFill>
                  <a:prstClr val="white"/>
                </a:solidFill>
                <a:effectLst/>
                <a:uLnTx/>
                <a:uFillTx/>
                <a:latin typeface="Century Gothic" panose="020F0302020204030204"/>
                <a:ea typeface="+mn-ea"/>
                <a:cs typeface="+mn-cs"/>
              </a:rPr>
              <a:t>hee</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 or ‘</a:t>
            </a:r>
            <a:r>
              <a:rPr kumimoji="0" lang="en-GB" sz="2000" b="0" i="0" u="none" strike="noStrike" kern="1200" cap="none" spc="0" normalizeH="0" baseline="0" noProof="0" dirty="0" err="1">
                <a:ln>
                  <a:noFill/>
                </a:ln>
                <a:solidFill>
                  <a:prstClr val="white"/>
                </a:solidFill>
                <a:effectLst/>
                <a:uLnTx/>
                <a:uFillTx/>
                <a:latin typeface="Century Gothic" panose="020F0302020204030204"/>
                <a:ea typeface="+mn-ea"/>
                <a:cs typeface="+mn-cs"/>
              </a:rPr>
              <a:t>yee</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 depending on the Spanish-speaking country.</a:t>
            </a:r>
          </a:p>
        </p:txBody>
      </p:sp>
    </p:spTree>
    <p:extLst>
      <p:ext uri="{BB962C8B-B14F-4D97-AF65-F5344CB8AC3E}">
        <p14:creationId xmlns:p14="http://schemas.microsoft.com/office/powerpoint/2010/main" val="43471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12"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47382" y="1325563"/>
            <a:ext cx="4899979" cy="3539430"/>
          </a:xfrm>
          <a:prstGeom prst="rect">
            <a:avLst/>
          </a:prstGeom>
          <a:noFill/>
          <a:ln>
            <a:solidFill>
              <a:schemeClr val="accent5">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Diego Armando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Maradona</a:t>
            </a: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es un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exfutbolista</a:t>
            </a: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ar</a:t>
            </a: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___</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ntino</a:t>
            </a: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También</a:t>
            </a: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diri</a:t>
            </a: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___</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ó</a:t>
            </a: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___</a:t>
            </a:r>
            <a:r>
              <a:rPr kumimoji="0" lang="en-GB" sz="3200" b="0" i="1"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mnasia</a:t>
            </a:r>
            <a:r>
              <a:rPr kumimoji="0" lang="en-GB" sz="32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de la Plata, </a:t>
            </a: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un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equipo</a:t>
            </a: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de la Superliga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Ar</a:t>
            </a: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___</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ntina</a:t>
            </a: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pic>
        <p:nvPicPr>
          <p:cNvPr id="36" name="Picture 35">
            <a:hlinkClick r:id="" action="ppaction://noaction">
              <a:snd r:embed="rId3" name="Giannina.wav"/>
            </a:hlinkClick>
          </p:cNvPr>
          <p:cNvPicPr>
            <a:picLocks noChangeAspect="1"/>
          </p:cNvPicPr>
          <p:nvPr/>
        </p:nvPicPr>
        <p:blipFill rotWithShape="1">
          <a:blip r:embed="rId4">
            <a:extLst>
              <a:ext uri="{28A0092B-C50C-407E-A947-70E740481C1C}">
                <a14:useLocalDpi xmlns:a14="http://schemas.microsoft.com/office/drawing/2010/main" val="0"/>
              </a:ext>
            </a:extLst>
          </a:blip>
          <a:srcRect l="-1" r="20428"/>
          <a:stretch/>
        </p:blipFill>
        <p:spPr>
          <a:xfrm>
            <a:off x="7466285" y="1284074"/>
            <a:ext cx="2273781" cy="2554546"/>
          </a:xfrm>
          <a:prstGeom prst="rect">
            <a:avLst/>
          </a:prstGeom>
        </p:spPr>
      </p:pic>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0" y="-33094"/>
            <a:ext cx="6484584" cy="1325563"/>
          </a:xfrm>
        </p:spPr>
        <p:txBody>
          <a:bodyPr>
            <a:normAutofit/>
          </a:bodyPr>
          <a:lstStyle/>
          <a:p>
            <a:r>
              <a:rPr lang="en-GB" sz="3200" b="1" dirty="0" err="1">
                <a:solidFill>
                  <a:schemeClr val="bg1"/>
                </a:solidFill>
              </a:rPr>
              <a:t>Una</a:t>
            </a:r>
            <a:r>
              <a:rPr lang="en-GB" sz="3200" b="1" dirty="0">
                <a:solidFill>
                  <a:schemeClr val="bg1"/>
                </a:solidFill>
              </a:rPr>
              <a:t> </a:t>
            </a:r>
            <a:r>
              <a:rPr lang="en-GB" sz="3200" b="1" dirty="0" err="1">
                <a:solidFill>
                  <a:schemeClr val="bg1"/>
                </a:solidFill>
              </a:rPr>
              <a:t>familia</a:t>
            </a:r>
            <a:r>
              <a:rPr lang="en-GB" sz="3200" b="1" dirty="0">
                <a:solidFill>
                  <a:schemeClr val="bg1"/>
                </a:solidFill>
              </a:rPr>
              <a:t> </a:t>
            </a:r>
            <a:r>
              <a:rPr lang="en-GB" sz="3200" b="1" dirty="0" err="1">
                <a:solidFill>
                  <a:schemeClr val="bg1"/>
                </a:solidFill>
              </a:rPr>
              <a:t>argentina</a:t>
            </a:r>
            <a:r>
              <a:rPr lang="en-GB" sz="3200" b="1" dirty="0">
                <a:solidFill>
                  <a:schemeClr val="bg1"/>
                </a:solidFill>
              </a:rPr>
              <a:t> </a:t>
            </a:r>
            <a:r>
              <a:rPr lang="en-GB" sz="3200" b="1" dirty="0" err="1">
                <a:solidFill>
                  <a:schemeClr val="bg1"/>
                </a:solidFill>
              </a:rPr>
              <a:t>famosa</a:t>
            </a:r>
            <a:endParaRPr lang="en-GB" sz="3200" b="1" dirty="0">
              <a:solidFill>
                <a:schemeClr val="bg1"/>
              </a:solidFill>
            </a:endParaRPr>
          </a:p>
        </p:txBody>
      </p:sp>
      <p:sp>
        <p:nvSpPr>
          <p:cNvPr id="4" name="Rounded Rectangle 11">
            <a:extLst>
              <a:ext uri="{FF2B5EF4-FFF2-40B4-BE49-F238E27FC236}">
                <a16:creationId xmlns:a16="http://schemas.microsoft.com/office/drawing/2014/main" id="{A316DD52-7894-4A75-969C-CA0645DA2978}"/>
              </a:ext>
            </a:extLst>
          </p:cNvPr>
          <p:cNvSpPr/>
          <p:nvPr/>
        </p:nvSpPr>
        <p:spPr>
          <a:xfrm>
            <a:off x="10661967" y="258166"/>
            <a:ext cx="1266176"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escuchar</a:t>
            </a:r>
          </a:p>
        </p:txBody>
      </p:sp>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b="2988"/>
          <a:stretch/>
        </p:blipFill>
        <p:spPr>
          <a:xfrm>
            <a:off x="261951" y="1325563"/>
            <a:ext cx="2076747" cy="3546687"/>
          </a:xfrm>
          <a:prstGeom prst="rect">
            <a:avLst/>
          </a:prstGeom>
        </p:spPr>
      </p:pic>
      <p:sp>
        <p:nvSpPr>
          <p:cNvPr id="6" name="TextBox 5"/>
          <p:cNvSpPr txBox="1"/>
          <p:nvPr/>
        </p:nvSpPr>
        <p:spPr>
          <a:xfrm>
            <a:off x="261950" y="4864993"/>
            <a:ext cx="2076747" cy="1323439"/>
          </a:xfrm>
          <a:prstGeom prst="rect">
            <a:avLst/>
          </a:prstGeom>
          <a:noFill/>
          <a:ln>
            <a:solidFill>
              <a:schemeClr val="accent5">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Maradona</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con la Copa del  </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Mundo</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de 1986. </a:t>
            </a:r>
          </a:p>
        </p:txBody>
      </p:sp>
      <p:sp>
        <p:nvSpPr>
          <p:cNvPr id="9" name="TextBox 8"/>
          <p:cNvSpPr txBox="1"/>
          <p:nvPr/>
        </p:nvSpPr>
        <p:spPr>
          <a:xfrm>
            <a:off x="9746868" y="1292470"/>
            <a:ext cx="2317753" cy="2554545"/>
          </a:xfrm>
          <a:prstGeom prst="rect">
            <a:avLst/>
          </a:prstGeom>
          <a:noFill/>
          <a:ln>
            <a:solidFill>
              <a:schemeClr val="accent5">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Tiene una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hija</a:t>
            </a: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___</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annina</a:t>
            </a: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1" name="TextBox 10"/>
          <p:cNvSpPr txBox="1"/>
          <p:nvPr/>
        </p:nvSpPr>
        <p:spPr>
          <a:xfrm>
            <a:off x="7454835" y="3847015"/>
            <a:ext cx="2562621" cy="2492990"/>
          </a:xfrm>
          <a:prstGeom prst="rect">
            <a:avLst/>
          </a:prstGeom>
          <a:noFill/>
          <a:ln>
            <a:solidFill>
              <a:schemeClr val="accent5">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___</a:t>
            </a:r>
            <a:r>
              <a:rPr kumimoji="0" lang="en-GB" sz="26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annina</a:t>
            </a:r>
            <a:r>
              <a:rPr kumimoji="0" lang="en-GB" sz="26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tiene un </a:t>
            </a:r>
            <a:r>
              <a:rPr kumimoji="0" lang="en-GB" sz="26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hijo</a:t>
            </a:r>
            <a:r>
              <a:rPr kumimoji="0" lang="en-GB" sz="26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con </a:t>
            </a:r>
            <a:r>
              <a:rPr kumimoji="0" lang="en-GB" sz="26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Ser__o</a:t>
            </a:r>
            <a:r>
              <a:rPr kumimoji="0" lang="en-GB" sz="26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Agüero, </a:t>
            </a:r>
            <a:r>
              <a:rPr kumimoji="0" lang="en-GB" sz="26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otro</a:t>
            </a:r>
            <a:r>
              <a:rPr kumimoji="0" lang="en-GB" sz="26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6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futbolista</a:t>
            </a:r>
            <a:r>
              <a:rPr kumimoji="0" lang="en-GB" sz="26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6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ar</a:t>
            </a:r>
            <a:r>
              <a:rPr kumimoji="0" lang="en-GB" sz="26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___</a:t>
            </a:r>
            <a:r>
              <a:rPr kumimoji="0" lang="en-GB" sz="26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ntino</a:t>
            </a:r>
            <a:r>
              <a:rPr kumimoji="0" lang="en-GB" sz="26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1125" t="1952" b="21118"/>
          <a:stretch/>
        </p:blipFill>
        <p:spPr>
          <a:xfrm>
            <a:off x="9921921" y="3847015"/>
            <a:ext cx="2157511" cy="2520493"/>
          </a:xfrm>
          <a:prstGeom prst="rect">
            <a:avLst/>
          </a:prstGeom>
        </p:spPr>
      </p:pic>
      <p:sp>
        <p:nvSpPr>
          <p:cNvPr id="25" name="Rectangle 24"/>
          <p:cNvSpPr/>
          <p:nvPr/>
        </p:nvSpPr>
        <p:spPr>
          <a:xfrm>
            <a:off x="6822304" y="-244098"/>
            <a:ext cx="1786066" cy="156966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ge</a:t>
            </a:r>
            <a:endParaRPr kumimoji="0" lang="en-GB"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26" name="Rectangle 25"/>
          <p:cNvSpPr/>
          <p:nvPr/>
        </p:nvSpPr>
        <p:spPr>
          <a:xfrm>
            <a:off x="8793909" y="-248373"/>
            <a:ext cx="1292341" cy="156966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gi</a:t>
            </a:r>
            <a:endParaRPr kumimoji="0" lang="en-GB"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27" name="Rounded Rectangle 26" descr="rectangle">
            <a:extLst>
              <a:ext uri="{C183D7F6-B498-43B3-948B-1728B52AA6E4}">
                <adec:decorative xmlns:adec="http://schemas.microsoft.com/office/drawing/2017/decorative" val="1"/>
              </a:ext>
            </a:extLst>
          </p:cNvPr>
          <p:cNvSpPr/>
          <p:nvPr/>
        </p:nvSpPr>
        <p:spPr>
          <a:xfrm>
            <a:off x="6887613" y="67003"/>
            <a:ext cx="1673718" cy="1197963"/>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8" name="Rounded Rectangle 27" descr="rectangle">
            <a:extLst>
              <a:ext uri="{C183D7F6-B498-43B3-948B-1728B52AA6E4}">
                <adec:decorative xmlns:adec="http://schemas.microsoft.com/office/drawing/2017/decorative" val="1"/>
              </a:ext>
            </a:extLst>
          </p:cNvPr>
          <p:cNvSpPr/>
          <p:nvPr/>
        </p:nvSpPr>
        <p:spPr>
          <a:xfrm>
            <a:off x="8673679" y="67003"/>
            <a:ext cx="1673718" cy="1197963"/>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3" name="TextBox 12"/>
          <p:cNvSpPr txBox="1"/>
          <p:nvPr/>
        </p:nvSpPr>
        <p:spPr>
          <a:xfrm>
            <a:off x="5149184" y="2300214"/>
            <a:ext cx="82585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ED7D31"/>
                </a:solidFill>
                <a:effectLst/>
                <a:uLnTx/>
                <a:uFillTx/>
                <a:latin typeface="Century Gothic" panose="020F0302020204030204"/>
                <a:ea typeface="+mn-ea"/>
                <a:cs typeface="+mn-cs"/>
              </a:rPr>
              <a:t>ge</a:t>
            </a:r>
          </a:p>
        </p:txBody>
      </p:sp>
      <p:sp>
        <p:nvSpPr>
          <p:cNvPr id="29" name="TextBox 28"/>
          <p:cNvSpPr txBox="1"/>
          <p:nvPr/>
        </p:nvSpPr>
        <p:spPr>
          <a:xfrm>
            <a:off x="4988016" y="2763109"/>
            <a:ext cx="82585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ED7D31"/>
                </a:solidFill>
                <a:effectLst/>
                <a:uLnTx/>
                <a:uFillTx/>
                <a:latin typeface="Century Gothic" panose="020F0302020204030204"/>
                <a:ea typeface="+mn-ea"/>
                <a:cs typeface="+mn-cs"/>
              </a:rPr>
              <a:t>gi</a:t>
            </a:r>
            <a:endParaRPr kumimoji="0" lang="en-GB" sz="3200" b="0" i="0" u="none" strike="noStrike" kern="1200" cap="none" spc="0" normalizeH="0" baseline="0" noProof="0" dirty="0">
              <a:ln>
                <a:noFill/>
              </a:ln>
              <a:solidFill>
                <a:srgbClr val="ED7D31"/>
              </a:solidFill>
              <a:effectLst/>
              <a:uLnTx/>
              <a:uFillTx/>
              <a:latin typeface="Century Gothic" panose="020F0302020204030204"/>
              <a:ea typeface="+mn-ea"/>
              <a:cs typeface="+mn-cs"/>
            </a:endParaRPr>
          </a:p>
        </p:txBody>
      </p:sp>
      <p:sp>
        <p:nvSpPr>
          <p:cNvPr id="30" name="TextBox 29"/>
          <p:cNvSpPr txBox="1"/>
          <p:nvPr/>
        </p:nvSpPr>
        <p:spPr>
          <a:xfrm>
            <a:off x="2519303" y="3262240"/>
            <a:ext cx="82585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1" u="none" strike="noStrike" kern="1200" cap="none" spc="0" normalizeH="0" baseline="0" noProof="0" dirty="0" err="1">
                <a:ln>
                  <a:noFill/>
                </a:ln>
                <a:solidFill>
                  <a:srgbClr val="ED7D31"/>
                </a:solidFill>
                <a:effectLst/>
                <a:uLnTx/>
                <a:uFillTx/>
                <a:latin typeface="Century Gothic" panose="020F0302020204030204"/>
                <a:ea typeface="+mn-ea"/>
                <a:cs typeface="+mn-cs"/>
              </a:rPr>
              <a:t>Gi</a:t>
            </a:r>
            <a:endParaRPr kumimoji="0" lang="en-GB" sz="3200" b="0" i="1" u="none" strike="noStrike" kern="1200" cap="none" spc="0" normalizeH="0" baseline="0" noProof="0" dirty="0">
              <a:ln>
                <a:noFill/>
              </a:ln>
              <a:solidFill>
                <a:srgbClr val="ED7D31"/>
              </a:solidFill>
              <a:effectLst/>
              <a:uLnTx/>
              <a:uFillTx/>
              <a:latin typeface="Century Gothic" panose="020F0302020204030204"/>
              <a:ea typeface="+mn-ea"/>
              <a:cs typeface="+mn-cs"/>
            </a:endParaRPr>
          </a:p>
        </p:txBody>
      </p:sp>
      <p:sp>
        <p:nvSpPr>
          <p:cNvPr id="31" name="TextBox 30"/>
          <p:cNvSpPr txBox="1"/>
          <p:nvPr/>
        </p:nvSpPr>
        <p:spPr>
          <a:xfrm>
            <a:off x="4789932" y="4247122"/>
            <a:ext cx="82585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ED7D31"/>
                </a:solidFill>
                <a:effectLst/>
                <a:uLnTx/>
                <a:uFillTx/>
                <a:latin typeface="Century Gothic" panose="020F0302020204030204"/>
                <a:ea typeface="+mn-ea"/>
                <a:cs typeface="+mn-cs"/>
              </a:rPr>
              <a:t>ge</a:t>
            </a:r>
          </a:p>
        </p:txBody>
      </p:sp>
      <p:sp>
        <p:nvSpPr>
          <p:cNvPr id="34" name="TextBox 33"/>
          <p:cNvSpPr txBox="1"/>
          <p:nvPr/>
        </p:nvSpPr>
        <p:spPr>
          <a:xfrm>
            <a:off x="8649067" y="4614818"/>
            <a:ext cx="499670"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err="1">
                <a:ln>
                  <a:noFill/>
                </a:ln>
                <a:solidFill>
                  <a:srgbClr val="ED7D31"/>
                </a:solidFill>
                <a:effectLst/>
                <a:uLnTx/>
                <a:uFillTx/>
                <a:latin typeface="Century Gothic" panose="020F0302020204030204"/>
                <a:ea typeface="+mn-ea"/>
                <a:cs typeface="+mn-cs"/>
              </a:rPr>
              <a:t>gi</a:t>
            </a:r>
            <a:endParaRPr kumimoji="0" lang="en-GB" sz="2600" b="0" i="0" u="none" strike="noStrike" kern="1200" cap="none" spc="0" normalizeH="0" baseline="0" noProof="0" dirty="0">
              <a:ln>
                <a:noFill/>
              </a:ln>
              <a:solidFill>
                <a:srgbClr val="ED7D31"/>
              </a:solidFill>
              <a:effectLst/>
              <a:uLnTx/>
              <a:uFillTx/>
              <a:latin typeface="Century Gothic" panose="020F0302020204030204"/>
              <a:ea typeface="+mn-ea"/>
              <a:cs typeface="+mn-cs"/>
            </a:endParaRPr>
          </a:p>
        </p:txBody>
      </p:sp>
      <p:sp>
        <p:nvSpPr>
          <p:cNvPr id="35" name="TextBox 34"/>
          <p:cNvSpPr txBox="1"/>
          <p:nvPr/>
        </p:nvSpPr>
        <p:spPr>
          <a:xfrm>
            <a:off x="7815211" y="5836231"/>
            <a:ext cx="623332"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ED7D31"/>
                </a:solidFill>
                <a:effectLst/>
                <a:uLnTx/>
                <a:uFillTx/>
                <a:latin typeface="Century Gothic" panose="020F0302020204030204"/>
                <a:ea typeface="+mn-ea"/>
                <a:cs typeface="+mn-cs"/>
              </a:rPr>
              <a:t>ge</a:t>
            </a:r>
          </a:p>
        </p:txBody>
      </p:sp>
      <p:sp>
        <p:nvSpPr>
          <p:cNvPr id="14" name="Rectangular Callout 13"/>
          <p:cNvSpPr/>
          <p:nvPr/>
        </p:nvSpPr>
        <p:spPr>
          <a:xfrm>
            <a:off x="2461833" y="5153672"/>
            <a:ext cx="3259510" cy="1066371"/>
          </a:xfrm>
          <a:prstGeom prst="wedgeRectCallout">
            <a:avLst>
              <a:gd name="adj1" fmla="val 38951"/>
              <a:gd name="adj2" fmla="val -26108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F0302020204030204"/>
                <a:ea typeface="+mn-ea"/>
                <a:cs typeface="+mn-cs"/>
              </a:rPr>
              <a:t>‘Argentino’ is an adjective. The ending can change, depending on the gender and number of the noun. </a:t>
            </a:r>
          </a:p>
        </p:txBody>
      </p:sp>
      <p:sp>
        <p:nvSpPr>
          <p:cNvPr id="33" name="Rounded Rectangular Callout 32"/>
          <p:cNvSpPr/>
          <p:nvPr/>
        </p:nvSpPr>
        <p:spPr>
          <a:xfrm>
            <a:off x="2678694" y="2306092"/>
            <a:ext cx="4618644" cy="1444089"/>
          </a:xfrm>
          <a:prstGeom prst="wedgeRoundRectCallout">
            <a:avLst>
              <a:gd name="adj1" fmla="val 61898"/>
              <a:gd name="adj2" fmla="val 12090"/>
              <a:gd name="adj3" fmla="val 16667"/>
            </a:avLst>
          </a:prstGeom>
          <a:solidFill>
            <a:schemeClr val="accent5">
              <a:lumMod val="50000"/>
            </a:schemeClr>
          </a:solidFill>
          <a:ln>
            <a:solidFill>
              <a:srgbClr val="FF66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Names can be exceptions!</a:t>
            </a:r>
            <a:b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b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The ‘</a:t>
            </a:r>
            <a:r>
              <a:rPr kumimoji="0" lang="en-GB" sz="2000" b="0" i="0" u="none" strike="noStrike" kern="1200" cap="none" spc="0" normalizeH="0" baseline="0" noProof="0" dirty="0" err="1">
                <a:ln>
                  <a:noFill/>
                </a:ln>
                <a:solidFill>
                  <a:prstClr val="white"/>
                </a:solidFill>
                <a:effectLst/>
                <a:uLnTx/>
                <a:uFillTx/>
                <a:latin typeface="Century Gothic" panose="020F0302020204030204"/>
                <a:ea typeface="+mn-ea"/>
                <a:cs typeface="+mn-cs"/>
              </a:rPr>
              <a:t>gi</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 in </a:t>
            </a:r>
            <a:r>
              <a:rPr kumimoji="0" lang="en-GB" sz="2000" b="1" i="1" u="none" strike="noStrike" kern="1200" cap="none" spc="0" normalizeH="0" baseline="0" noProof="0" dirty="0">
                <a:ln>
                  <a:noFill/>
                </a:ln>
                <a:solidFill>
                  <a:prstClr val="white"/>
                </a:solidFill>
                <a:effectLst/>
                <a:uLnTx/>
                <a:uFillTx/>
                <a:latin typeface="Century Gothic" panose="020F0302020204030204"/>
                <a:ea typeface="+mn-ea"/>
                <a:cs typeface="+mn-cs"/>
              </a:rPr>
              <a:t>Gi</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annina is pronounced a bit like ‘</a:t>
            </a:r>
            <a:r>
              <a:rPr kumimoji="0" lang="en-GB" sz="2000" b="0" i="0" u="none" strike="noStrike" kern="1200" cap="none" spc="0" normalizeH="0" baseline="0" noProof="0" dirty="0" err="1">
                <a:ln>
                  <a:noFill/>
                </a:ln>
                <a:solidFill>
                  <a:prstClr val="white"/>
                </a:solidFill>
                <a:effectLst/>
                <a:uLnTx/>
                <a:uFillTx/>
                <a:latin typeface="Century Gothic" panose="020F0302020204030204"/>
                <a:ea typeface="+mn-ea"/>
                <a:cs typeface="+mn-cs"/>
              </a:rPr>
              <a:t>hee</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 or ‘</a:t>
            </a:r>
            <a:r>
              <a:rPr kumimoji="0" lang="en-GB" sz="2000" b="0" i="0" u="none" strike="noStrike" kern="1200" cap="none" spc="0" normalizeH="0" baseline="0" noProof="0" dirty="0" err="1">
                <a:ln>
                  <a:noFill/>
                </a:ln>
                <a:solidFill>
                  <a:prstClr val="white"/>
                </a:solidFill>
                <a:effectLst/>
                <a:uLnTx/>
                <a:uFillTx/>
                <a:latin typeface="Century Gothic" panose="020F0302020204030204"/>
                <a:ea typeface="+mn-ea"/>
                <a:cs typeface="+mn-cs"/>
              </a:rPr>
              <a:t>yee</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a:t>
            </a:r>
          </a:p>
        </p:txBody>
      </p:sp>
      <p:grpSp>
        <p:nvGrpSpPr>
          <p:cNvPr id="32" name="Group 31"/>
          <p:cNvGrpSpPr/>
          <p:nvPr/>
        </p:nvGrpSpPr>
        <p:grpSpPr>
          <a:xfrm>
            <a:off x="8974863" y="3116594"/>
            <a:ext cx="772005" cy="726224"/>
            <a:chOff x="9110568" y="3116516"/>
            <a:chExt cx="772005" cy="726224"/>
          </a:xfrm>
        </p:grpSpPr>
        <p:sp>
          <p:nvSpPr>
            <p:cNvPr id="37" name="Rectangle 36"/>
            <p:cNvSpPr/>
            <p:nvPr/>
          </p:nvSpPr>
          <p:spPr>
            <a:xfrm>
              <a:off x="9110568" y="3116516"/>
              <a:ext cx="772005" cy="72622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1" name="Isosceles Triangle 20">
              <a:hlinkClick r:id="" action="ppaction://noaction">
                <a:snd r:embed="rId8" name="Giannina.wav"/>
              </a:hlinkClick>
            </p:cNvPr>
            <p:cNvSpPr/>
            <p:nvPr/>
          </p:nvSpPr>
          <p:spPr>
            <a:xfrm rot="5400000">
              <a:off x="9195738" y="3184864"/>
              <a:ext cx="705049" cy="6107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grpSp>
      <p:grpSp>
        <p:nvGrpSpPr>
          <p:cNvPr id="40" name="Group 39"/>
          <p:cNvGrpSpPr/>
          <p:nvPr/>
        </p:nvGrpSpPr>
        <p:grpSpPr>
          <a:xfrm>
            <a:off x="11307427" y="5641284"/>
            <a:ext cx="772005" cy="726224"/>
            <a:chOff x="11307427" y="5641284"/>
            <a:chExt cx="772005" cy="726224"/>
          </a:xfrm>
        </p:grpSpPr>
        <p:sp>
          <p:nvSpPr>
            <p:cNvPr id="38" name="Rectangle 37"/>
            <p:cNvSpPr/>
            <p:nvPr/>
          </p:nvSpPr>
          <p:spPr>
            <a:xfrm>
              <a:off x="11307427" y="5641284"/>
              <a:ext cx="772005" cy="72622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4" name="Isosceles Triangle 23">
              <a:hlinkClick r:id="" action="ppaction://noaction">
                <a:snd r:embed="rId9" name="Sergio 3.wav"/>
              </a:hlinkClick>
            </p:cNvPr>
            <p:cNvSpPr/>
            <p:nvPr/>
          </p:nvSpPr>
          <p:spPr>
            <a:xfrm rot="5400000">
              <a:off x="11425416" y="5713492"/>
              <a:ext cx="726224" cy="5818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grpSp>
      <p:sp>
        <p:nvSpPr>
          <p:cNvPr id="39" name="Rectangle 38"/>
          <p:cNvSpPr/>
          <p:nvPr/>
        </p:nvSpPr>
        <p:spPr>
          <a:xfrm>
            <a:off x="6478464" y="1327789"/>
            <a:ext cx="772005" cy="72622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7" name="Isosceles Triangle 16">
            <a:hlinkClick r:id="" action="ppaction://noaction">
              <a:snd r:embed="rId10" name="Maradona 1.wav"/>
            </a:hlinkClick>
          </p:cNvPr>
          <p:cNvSpPr/>
          <p:nvPr/>
        </p:nvSpPr>
        <p:spPr>
          <a:xfrm rot="5400000">
            <a:off x="6596453" y="1407024"/>
            <a:ext cx="726224" cy="5818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8" name="TextBox 7">
            <a:extLst>
              <a:ext uri="{FF2B5EF4-FFF2-40B4-BE49-F238E27FC236}">
                <a16:creationId xmlns:a16="http://schemas.microsoft.com/office/drawing/2014/main" id="{1CBA0D37-B9C2-D054-16EC-D2D4030D39CD}"/>
              </a:ext>
            </a:extLst>
          </p:cNvPr>
          <p:cNvSpPr txBox="1"/>
          <p:nvPr/>
        </p:nvSpPr>
        <p:spPr>
          <a:xfrm>
            <a:off x="5939428" y="6083111"/>
            <a:ext cx="2796717" cy="707886"/>
          </a:xfrm>
          <a:prstGeom prst="rect">
            <a:avLst/>
          </a:prstGeom>
          <a:noFill/>
          <a:ln>
            <a:noFill/>
          </a:ln>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2000" b="0" i="0" u="none" strike="noStrike" kern="1200" cap="none" spc="0" normalizeH="0" baseline="0" noProof="0" dirty="0">
                <a:ln>
                  <a:noFill/>
                </a:ln>
                <a:solidFill>
                  <a:srgbClr val="4472C4">
                    <a:lumMod val="50000"/>
                  </a:srgbClr>
                </a:solidFill>
                <a:effectLst/>
                <a:highlight>
                  <a:srgbClr val="FFFFFF"/>
                </a:highlight>
                <a:uLnTx/>
                <a:uFillTx/>
                <a:latin typeface="Century Gothic" panose="020F0302020204030204"/>
              </a:rPr>
              <a:t>*</a:t>
            </a:r>
            <a:r>
              <a:rPr kumimoji="0" lang="en-GB" sz="2000" b="0" i="0" u="none" strike="noStrike" kern="1200" cap="none" spc="0" normalizeH="0" baseline="0" noProof="0" dirty="0" err="1">
                <a:ln>
                  <a:noFill/>
                </a:ln>
                <a:solidFill>
                  <a:srgbClr val="4472C4">
                    <a:lumMod val="50000"/>
                  </a:srgbClr>
                </a:solidFill>
                <a:effectLst/>
                <a:highlight>
                  <a:srgbClr val="FFFFFF"/>
                </a:highlight>
                <a:uLnTx/>
                <a:uFillTx/>
                <a:latin typeface="Century Gothic" panose="020F0302020204030204"/>
              </a:rPr>
              <a:t>fue</a:t>
            </a:r>
            <a:r>
              <a:rPr kumimoji="0" lang="en-GB" sz="2000" b="0" i="0" u="none" strike="noStrike" kern="1200" cap="none" spc="0" normalizeH="0" baseline="0" noProof="0" dirty="0">
                <a:ln>
                  <a:noFill/>
                </a:ln>
                <a:solidFill>
                  <a:srgbClr val="4472C4">
                    <a:lumMod val="50000"/>
                  </a:srgbClr>
                </a:solidFill>
                <a:effectLst/>
                <a:highlight>
                  <a:srgbClr val="FFFFFF"/>
                </a:highlight>
                <a:uLnTx/>
                <a:uFillTx/>
                <a:latin typeface="Century Gothic" panose="020F0302020204030204"/>
              </a:rPr>
              <a:t> = was</a:t>
            </a:r>
          </a:p>
          <a:p>
            <a:pPr marR="0" lvl="0" algn="l" defTabSz="914400" rtl="0" eaLnBrk="1" fontAlgn="auto" latinLnBrk="0" hangingPunct="1">
              <a:lnSpc>
                <a:spcPct val="100000"/>
              </a:lnSpc>
              <a:spcBef>
                <a:spcPts val="0"/>
              </a:spcBef>
              <a:spcAft>
                <a:spcPts val="0"/>
              </a:spcAft>
              <a:buClrTx/>
              <a:buSzTx/>
              <a:tabLst/>
              <a:defRPr/>
            </a:pPr>
            <a:r>
              <a:rPr lang="en-GB" sz="2000" dirty="0">
                <a:solidFill>
                  <a:srgbClr val="4472C4">
                    <a:lumMod val="50000"/>
                  </a:srgbClr>
                </a:solidFill>
                <a:highlight>
                  <a:srgbClr val="FFFFFF"/>
                </a:highlight>
                <a:latin typeface="Century Gothic" panose="020F0302020204030204"/>
              </a:rPr>
              <a:t>*</a:t>
            </a:r>
            <a:r>
              <a:rPr lang="en-GB" sz="2000" dirty="0" err="1">
                <a:solidFill>
                  <a:srgbClr val="4472C4">
                    <a:lumMod val="50000"/>
                  </a:srgbClr>
                </a:solidFill>
                <a:highlight>
                  <a:srgbClr val="FFFFFF"/>
                </a:highlight>
                <a:latin typeface="Century Gothic" panose="020F0302020204030204"/>
              </a:rPr>
              <a:t>dirigió</a:t>
            </a:r>
            <a:r>
              <a:rPr lang="en-GB" sz="2000" dirty="0">
                <a:solidFill>
                  <a:srgbClr val="4472C4">
                    <a:lumMod val="50000"/>
                  </a:srgbClr>
                </a:solidFill>
                <a:highlight>
                  <a:srgbClr val="FFFFFF"/>
                </a:highlight>
                <a:latin typeface="Century Gothic" panose="020F0302020204030204"/>
              </a:rPr>
              <a:t> = </a:t>
            </a:r>
            <a:r>
              <a:rPr kumimoji="0" lang="en-GB" sz="2000" b="0" i="0" u="none" strike="noStrike" kern="1200" cap="none" spc="0" normalizeH="0" baseline="0" noProof="0" dirty="0">
                <a:ln>
                  <a:noFill/>
                </a:ln>
                <a:solidFill>
                  <a:srgbClr val="4472C4">
                    <a:lumMod val="50000"/>
                  </a:srgbClr>
                </a:solidFill>
                <a:effectLst/>
                <a:highlight>
                  <a:srgbClr val="FFFFFF"/>
                </a:highlight>
                <a:uLnTx/>
                <a:uFillTx/>
                <a:latin typeface="Century Gothic" panose="020F0302020204030204"/>
              </a:rPr>
              <a:t>managed</a:t>
            </a:r>
          </a:p>
        </p:txBody>
      </p:sp>
      <p:sp>
        <p:nvSpPr>
          <p:cNvPr id="15" name="TextBox 14">
            <a:extLst>
              <a:ext uri="{FF2B5EF4-FFF2-40B4-BE49-F238E27FC236}">
                <a16:creationId xmlns:a16="http://schemas.microsoft.com/office/drawing/2014/main" id="{642790B2-235F-CDCE-AA36-4A008986B6EC}"/>
              </a:ext>
            </a:extLst>
          </p:cNvPr>
          <p:cNvSpPr txBox="1"/>
          <p:nvPr/>
        </p:nvSpPr>
        <p:spPr>
          <a:xfrm>
            <a:off x="9769025" y="2256675"/>
            <a:ext cx="82585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solidFill>
                  <a:srgbClr val="ED7D31"/>
                </a:solidFill>
                <a:latin typeface="Century Gothic" panose="020F0302020204030204"/>
              </a:rPr>
              <a:t>G</a:t>
            </a:r>
            <a:r>
              <a:rPr kumimoji="0" lang="en-GB" sz="3200" b="0" i="0" u="none" strike="noStrike" kern="1200" cap="none" spc="0" normalizeH="0" baseline="0" noProof="0" dirty="0" err="1">
                <a:ln>
                  <a:noFill/>
                </a:ln>
                <a:solidFill>
                  <a:srgbClr val="ED7D31"/>
                </a:solidFill>
                <a:effectLst/>
                <a:uLnTx/>
                <a:uFillTx/>
                <a:latin typeface="Century Gothic" panose="020F0302020204030204"/>
                <a:ea typeface="+mn-ea"/>
                <a:cs typeface="+mn-cs"/>
              </a:rPr>
              <a:t>i</a:t>
            </a:r>
            <a:endParaRPr kumimoji="0" lang="en-GB" sz="3200" b="0" i="0" u="none" strike="noStrike" kern="1200" cap="none" spc="0" normalizeH="0" baseline="0" noProof="0" dirty="0">
              <a:ln>
                <a:noFill/>
              </a:ln>
              <a:solidFill>
                <a:srgbClr val="ED7D31"/>
              </a:solidFill>
              <a:effectLst/>
              <a:uLnTx/>
              <a:uFillTx/>
              <a:latin typeface="Century Gothic" panose="020F0302020204030204"/>
              <a:ea typeface="+mn-ea"/>
              <a:cs typeface="+mn-cs"/>
            </a:endParaRPr>
          </a:p>
        </p:txBody>
      </p:sp>
      <p:sp>
        <p:nvSpPr>
          <p:cNvPr id="16" name="TextBox 15">
            <a:extLst>
              <a:ext uri="{FF2B5EF4-FFF2-40B4-BE49-F238E27FC236}">
                <a16:creationId xmlns:a16="http://schemas.microsoft.com/office/drawing/2014/main" id="{19EAB91A-8CF7-7C51-4E7C-33FAA991E729}"/>
              </a:ext>
            </a:extLst>
          </p:cNvPr>
          <p:cNvSpPr txBox="1"/>
          <p:nvPr/>
        </p:nvSpPr>
        <p:spPr>
          <a:xfrm>
            <a:off x="7444526" y="3776705"/>
            <a:ext cx="82585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solidFill>
                  <a:srgbClr val="ED7D31"/>
                </a:solidFill>
                <a:latin typeface="Century Gothic" panose="020F0302020204030204"/>
              </a:rPr>
              <a:t>G</a:t>
            </a:r>
            <a:r>
              <a:rPr kumimoji="0" lang="en-GB" sz="3200" b="0" i="0" u="none" strike="noStrike" kern="1200" cap="none" spc="0" normalizeH="0" baseline="0" noProof="0" dirty="0" err="1">
                <a:ln>
                  <a:noFill/>
                </a:ln>
                <a:solidFill>
                  <a:srgbClr val="ED7D31"/>
                </a:solidFill>
                <a:effectLst/>
                <a:uLnTx/>
                <a:uFillTx/>
                <a:latin typeface="Century Gothic" panose="020F0302020204030204"/>
                <a:ea typeface="+mn-ea"/>
                <a:cs typeface="+mn-cs"/>
              </a:rPr>
              <a:t>i</a:t>
            </a:r>
            <a:endParaRPr kumimoji="0" lang="en-GB" sz="3200" b="0" i="0" u="none" strike="noStrike" kern="1200" cap="none" spc="0" normalizeH="0" baseline="0" noProof="0" dirty="0">
              <a:ln>
                <a:noFill/>
              </a:ln>
              <a:solidFill>
                <a:srgbClr val="ED7D31"/>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60471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3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9" grpId="0" animBg="1"/>
      <p:bldP spid="11" grpId="0" animBg="1"/>
      <p:bldP spid="13" grpId="0"/>
      <p:bldP spid="29" grpId="0"/>
      <p:bldP spid="30" grpId="0"/>
      <p:bldP spid="31" grpId="0"/>
      <p:bldP spid="34" grpId="0"/>
      <p:bldP spid="35" grpId="0"/>
      <p:bldP spid="14" grpId="0" animBg="1"/>
      <p:bldP spid="33" grpId="0" animBg="1"/>
      <p:bldP spid="33" grpId="1" animBg="1"/>
      <p:bldP spid="39" grpId="0" animBg="1"/>
      <p:bldP spid="17" grpId="0" animBg="1"/>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6CBC8-ACD8-CA4D-8AE5-DFC66ECAF5A3}"/>
              </a:ext>
            </a:extLst>
          </p:cNvPr>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ge</a:t>
            </a:r>
            <a:br>
              <a:rPr lang="en-GB" sz="9600" b="1" dirty="0">
                <a:solidFill>
                  <a:srgbClr val="115076"/>
                </a:solidFill>
                <a:latin typeface="Century Gothic" panose="020B0502020202020204" pitchFamily="34" charset="0"/>
                <a:cs typeface="Calibri" panose="020F0502020204030204" pitchFamily="34" charset="0"/>
              </a:rPr>
            </a:br>
            <a:endParaRPr lang="en-US" dirty="0"/>
          </a:p>
        </p:txBody>
      </p:sp>
      <p:sp>
        <p:nvSpPr>
          <p:cNvPr id="4" name="Rounded Rectangle 3" descr="rectangle">
            <a:extLst>
              <a:ext uri="{C183D7F6-B498-43B3-948B-1728B52AA6E4}">
                <adec:decorative xmlns:adec="http://schemas.microsoft.com/office/drawing/2017/decorative" val="1"/>
              </a:ext>
            </a:extLst>
          </p:cNvPr>
          <p:cNvSpPr/>
          <p:nvPr/>
        </p:nvSpPr>
        <p:spPr>
          <a:xfrm>
            <a:off x="4198701" y="1839433"/>
            <a:ext cx="3758609" cy="2717744"/>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pic>
        <p:nvPicPr>
          <p:cNvPr id="6" name="Picture 6" descr="silhouettes of five peop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89433" y="2224030"/>
            <a:ext cx="2813133" cy="13174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84998" y="3476498"/>
            <a:ext cx="262200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ge</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nte</a:t>
            </a:r>
          </a:p>
        </p:txBody>
      </p:sp>
      <p:sp>
        <p:nvSpPr>
          <p:cNvPr id="7" name="TextBox 6"/>
          <p:cNvSpPr txBox="1"/>
          <p:nvPr/>
        </p:nvSpPr>
        <p:spPr>
          <a:xfrm>
            <a:off x="799986" y="202749"/>
            <a:ext cx="35559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ima</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ge</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a:t>
            </a:r>
          </a:p>
        </p:txBody>
      </p:sp>
      <p:pic>
        <p:nvPicPr>
          <p:cNvPr id="20486" name="Picture 6" descr="polaroid picture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60302" y="1309484"/>
            <a:ext cx="1780934" cy="14522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65838" y="3357667"/>
            <a:ext cx="266030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ge</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sto</a:t>
            </a:r>
          </a:p>
        </p:txBody>
      </p:sp>
      <p:pic>
        <p:nvPicPr>
          <p:cNvPr id="20484" name="Picture 4" descr="hand making 'ok' sig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13995" y="4444663"/>
            <a:ext cx="1163991" cy="161756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898771" y="4699842"/>
            <a:ext cx="635846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54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ge</a:t>
            </a:r>
            <a:r>
              <a:rPr kumimoji="0" lang="es-CO" sz="5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neralmente</a:t>
            </a:r>
          </a:p>
        </p:txBody>
      </p:sp>
      <p:sp>
        <p:nvSpPr>
          <p:cNvPr id="15" name="TextBox 14"/>
          <p:cNvSpPr txBox="1"/>
          <p:nvPr/>
        </p:nvSpPr>
        <p:spPr>
          <a:xfrm>
            <a:off x="4755388" y="5486479"/>
            <a:ext cx="26002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[generally]</a:t>
            </a:r>
          </a:p>
        </p:txBody>
      </p:sp>
      <p:sp>
        <p:nvSpPr>
          <p:cNvPr id="8" name="TextBox 7"/>
          <p:cNvSpPr txBox="1"/>
          <p:nvPr/>
        </p:nvSpPr>
        <p:spPr>
          <a:xfrm>
            <a:off x="8282661" y="202748"/>
            <a:ext cx="368179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reco</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ge</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a:t>
            </a:r>
          </a:p>
        </p:txBody>
      </p:sp>
      <p:pic>
        <p:nvPicPr>
          <p:cNvPr id="20488" name="Picture 8" descr="Man picking up a suitcas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076909" y="1452484"/>
            <a:ext cx="1938421" cy="164119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598131" y="3388930"/>
            <a:ext cx="505085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ar</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ge</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ntino</a:t>
            </a:r>
          </a:p>
        </p:txBody>
      </p:sp>
      <p:pic>
        <p:nvPicPr>
          <p:cNvPr id="20482" name="Picture 2" descr="Flag of Argentin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12220" y="4571853"/>
            <a:ext cx="1893134" cy="94656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8518068" y="5518420"/>
            <a:ext cx="321098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[Argentinian]</a:t>
            </a:r>
          </a:p>
        </p:txBody>
      </p:sp>
    </p:spTree>
    <p:extLst>
      <p:ext uri="{BB962C8B-B14F-4D97-AF65-F5344CB8AC3E}">
        <p14:creationId xmlns:p14="http://schemas.microsoft.com/office/powerpoint/2010/main" val="241215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g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gente.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subTnLst>
                                    <p:audio>
                                      <p:cMediaNode>
                                        <p:cTn display="0" masterRel="sameClick">
                                          <p:stCondLst>
                                            <p:cond evt="begin" delay="0">
                                              <p:tn val="18"/>
                                            </p:cond>
                                          </p:stCondLst>
                                          <p:endCondLst>
                                            <p:cond evt="onStopAudio" delay="0">
                                              <p:tgtEl>
                                                <p:sldTgt/>
                                              </p:tgtEl>
                                            </p:cond>
                                          </p:endCondLst>
                                        </p:cTn>
                                        <p:tgtEl>
                                          <p:sndTgt r:embed="rId4" name="gente.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subTnLst>
                                    <p:audio>
                                      <p:cMediaNode>
                                        <p:cTn display="0" masterRel="sameClick">
                                          <p:stCondLst>
                                            <p:cond evt="begin" delay="0">
                                              <p:tn val="23"/>
                                            </p:cond>
                                          </p:stCondLst>
                                          <p:endCondLst>
                                            <p:cond evt="onStopAudio" delay="0">
                                              <p:tgtEl>
                                                <p:sldTgt/>
                                              </p:tgtEl>
                                            </p:cond>
                                          </p:endCondLst>
                                        </p:cTn>
                                        <p:tgtEl>
                                          <p:sndTgt r:embed="rId5" name="imagen.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486"/>
                                        </p:tgtEl>
                                        <p:attrNameLst>
                                          <p:attrName>style.visibility</p:attrName>
                                        </p:attrNameLst>
                                      </p:cBhvr>
                                      <p:to>
                                        <p:strVal val="visible"/>
                                      </p:to>
                                    </p:set>
                                    <p:animEffect transition="in" filter="fade">
                                      <p:cBhvr>
                                        <p:cTn id="30" dur="500"/>
                                        <p:tgtEl>
                                          <p:spTgt spid="20486"/>
                                        </p:tgtEl>
                                      </p:cBhvr>
                                    </p:animEffect>
                                  </p:childTnLst>
                                  <p:subTnLst>
                                    <p:audio>
                                      <p:cMediaNode>
                                        <p:cTn display="0" masterRel="sameClick">
                                          <p:stCondLst>
                                            <p:cond evt="begin" delay="0">
                                              <p:tn val="28"/>
                                            </p:cond>
                                          </p:stCondLst>
                                          <p:endCondLst>
                                            <p:cond evt="onStopAudio" delay="0">
                                              <p:tgtEl>
                                                <p:sldTgt/>
                                              </p:tgtEl>
                                            </p:cond>
                                          </p:endCondLst>
                                        </p:cTn>
                                        <p:tgtEl>
                                          <p:sndTgt r:embed="rId5" name="imagen.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subTnLst>
                                    <p:audio>
                                      <p:cMediaNode>
                                        <p:cTn display="0" masterRel="sameClick">
                                          <p:stCondLst>
                                            <p:cond evt="begin" delay="0">
                                              <p:tn val="33"/>
                                            </p:cond>
                                          </p:stCondLst>
                                          <p:endCondLst>
                                            <p:cond evt="onStopAudio" delay="0">
                                              <p:tgtEl>
                                                <p:sldTgt/>
                                              </p:tgtEl>
                                            </p:cond>
                                          </p:endCondLst>
                                        </p:cTn>
                                        <p:tgtEl>
                                          <p:sndTgt r:embed="rId6" name="recoger.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0488"/>
                                        </p:tgtEl>
                                        <p:attrNameLst>
                                          <p:attrName>style.visibility</p:attrName>
                                        </p:attrNameLst>
                                      </p:cBhvr>
                                      <p:to>
                                        <p:strVal val="visible"/>
                                      </p:to>
                                    </p:set>
                                    <p:animEffect transition="in" filter="fade">
                                      <p:cBhvr>
                                        <p:cTn id="40" dur="500"/>
                                        <p:tgtEl>
                                          <p:spTgt spid="20488"/>
                                        </p:tgtEl>
                                      </p:cBhvr>
                                    </p:animEffect>
                                  </p:childTnLst>
                                  <p:subTnLst>
                                    <p:audio>
                                      <p:cMediaNode>
                                        <p:cTn display="0" masterRel="sameClick">
                                          <p:stCondLst>
                                            <p:cond evt="begin" delay="0">
                                              <p:tn val="38"/>
                                            </p:cond>
                                          </p:stCondLst>
                                          <p:endCondLst>
                                            <p:cond evt="onStopAudio" delay="0">
                                              <p:tgtEl>
                                                <p:sldTgt/>
                                              </p:tgtEl>
                                            </p:cond>
                                          </p:endCondLst>
                                        </p:cTn>
                                        <p:tgtEl>
                                          <p:sndTgt r:embed="rId6" name="recoger.wav"/>
                                        </p:tgtEl>
                                      </p:cMediaNode>
                                    </p:audio>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subTnLst>
                                    <p:audio>
                                      <p:cMediaNode>
                                        <p:cTn display="0" masterRel="sameClick">
                                          <p:stCondLst>
                                            <p:cond evt="begin" delay="0">
                                              <p:tn val="43"/>
                                            </p:cond>
                                          </p:stCondLst>
                                          <p:endCondLst>
                                            <p:cond evt="onStopAudio" delay="0">
                                              <p:tgtEl>
                                                <p:sldTgt/>
                                              </p:tgtEl>
                                            </p:cond>
                                          </p:endCondLst>
                                        </p:cTn>
                                        <p:tgtEl>
                                          <p:sndTgt r:embed="rId7" name="gesto.wav"/>
                                        </p:tgtEl>
                                      </p:cMediaNode>
                                    </p:audio>
                                  </p:sub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0484"/>
                                        </p:tgtEl>
                                        <p:attrNameLst>
                                          <p:attrName>style.visibility</p:attrName>
                                        </p:attrNameLst>
                                      </p:cBhvr>
                                      <p:to>
                                        <p:strVal val="visible"/>
                                      </p:to>
                                    </p:set>
                                    <p:animEffect transition="in" filter="fade">
                                      <p:cBhvr>
                                        <p:cTn id="50" dur="500"/>
                                        <p:tgtEl>
                                          <p:spTgt spid="20484"/>
                                        </p:tgtEl>
                                      </p:cBhvr>
                                    </p:animEffect>
                                  </p:childTnLst>
                                  <p:subTnLst>
                                    <p:audio>
                                      <p:cMediaNode>
                                        <p:cTn display="0" masterRel="sameClick">
                                          <p:stCondLst>
                                            <p:cond evt="begin" delay="0">
                                              <p:tn val="48"/>
                                            </p:cond>
                                          </p:stCondLst>
                                          <p:endCondLst>
                                            <p:cond evt="onStopAudio" delay="0">
                                              <p:tgtEl>
                                                <p:sldTgt/>
                                              </p:tgtEl>
                                            </p:cond>
                                          </p:endCondLst>
                                        </p:cTn>
                                        <p:tgtEl>
                                          <p:sndTgt r:embed="rId7" name="gesto.wav"/>
                                        </p:tgtEl>
                                      </p:cMediaNode>
                                    </p:audio>
                                  </p:sub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subTnLst>
                                    <p:audio>
                                      <p:cMediaNode>
                                        <p:cTn display="0" masterRel="sameClick">
                                          <p:stCondLst>
                                            <p:cond evt="begin" delay="0">
                                              <p:tn val="53"/>
                                            </p:cond>
                                          </p:stCondLst>
                                          <p:endCondLst>
                                            <p:cond evt="onStopAudio" delay="0">
                                              <p:tgtEl>
                                                <p:sldTgt/>
                                              </p:tgtEl>
                                            </p:cond>
                                          </p:endCondLst>
                                        </p:cTn>
                                        <p:tgtEl>
                                          <p:sndTgt r:embed="rId8" name="generalmente.wav"/>
                                        </p:tgtEl>
                                      </p:cMediaNode>
                                    </p:audio>
                                  </p:sub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subTnLst>
                                    <p:audio>
                                      <p:cMediaNode>
                                        <p:cTn display="0" masterRel="sameClick">
                                          <p:stCondLst>
                                            <p:cond evt="begin" delay="0">
                                              <p:tn val="58"/>
                                            </p:cond>
                                          </p:stCondLst>
                                          <p:endCondLst>
                                            <p:cond evt="onStopAudio" delay="0">
                                              <p:tgtEl>
                                                <p:sldTgt/>
                                              </p:tgtEl>
                                            </p:cond>
                                          </p:endCondLst>
                                        </p:cTn>
                                        <p:tgtEl>
                                          <p:sndTgt r:embed="rId8" name="generalmente.wav"/>
                                        </p:tgtEl>
                                      </p:cMediaNode>
                                    </p:audio>
                                  </p:sub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subTnLst>
                                    <p:audio>
                                      <p:cMediaNode>
                                        <p:cTn display="0" masterRel="sameClick">
                                          <p:stCondLst>
                                            <p:cond evt="begin" delay="0">
                                              <p:tn val="63"/>
                                            </p:cond>
                                          </p:stCondLst>
                                          <p:endCondLst>
                                            <p:cond evt="onStopAudio" delay="0">
                                              <p:tgtEl>
                                                <p:sldTgt/>
                                              </p:tgtEl>
                                            </p:cond>
                                          </p:endCondLst>
                                        </p:cTn>
                                        <p:tgtEl>
                                          <p:sndTgt r:embed="rId9" name="argentino.wav"/>
                                        </p:tgtEl>
                                      </p:cMediaNode>
                                    </p:audio>
                                  </p:sub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0482"/>
                                        </p:tgtEl>
                                        <p:attrNameLst>
                                          <p:attrName>style.visibility</p:attrName>
                                        </p:attrNameLst>
                                      </p:cBhvr>
                                      <p:to>
                                        <p:strVal val="visible"/>
                                      </p:to>
                                    </p:set>
                                    <p:animEffect transition="in" filter="fade">
                                      <p:cBhvr>
                                        <p:cTn id="70" dur="500"/>
                                        <p:tgtEl>
                                          <p:spTgt spid="20482"/>
                                        </p:tgtEl>
                                      </p:cBhvr>
                                    </p:animEffect>
                                  </p:childTnLst>
                                  <p:subTnLst>
                                    <p:audio>
                                      <p:cMediaNode>
                                        <p:cTn display="0" masterRel="sameClick">
                                          <p:stCondLst>
                                            <p:cond evt="begin" delay="0">
                                              <p:tn val="68"/>
                                            </p:cond>
                                          </p:stCondLst>
                                          <p:endCondLst>
                                            <p:cond evt="onStopAudio" delay="0">
                                              <p:tgtEl>
                                                <p:sldTgt/>
                                              </p:tgtEl>
                                            </p:cond>
                                          </p:endCondLst>
                                        </p:cTn>
                                        <p:tgtEl>
                                          <p:sndTgt r:embed="rId9" name="argentino.wav"/>
                                        </p:tgtEl>
                                      </p:cMediaNode>
                                    </p:audio>
                                  </p:subTnLst>
                                </p:cTn>
                              </p:par>
                              <p:par>
                                <p:cTn id="71" presetID="10"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500"/>
                                        <p:tgtEl>
                                          <p:spTgt spid="16"/>
                                        </p:tgtEl>
                                      </p:cBhvr>
                                    </p:animEffect>
                                  </p:childTnLst>
                                  <p:subTnLst>
                                    <p:audio>
                                      <p:cMediaNode>
                                        <p:cTn display="0" masterRel="sameClick">
                                          <p:stCondLst>
                                            <p:cond evt="begin" delay="0">
                                              <p:tn val="71"/>
                                            </p:cond>
                                          </p:stCondLst>
                                          <p:endCondLst>
                                            <p:cond evt="onStopAudio" delay="0">
                                              <p:tgtEl>
                                                <p:sldTgt/>
                                              </p:tgtEl>
                                            </p:cond>
                                          </p:endCondLst>
                                        </p:cTn>
                                        <p:tgtEl>
                                          <p:sndTgt r:embed="rId9" name="argentin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7" grpId="0"/>
      <p:bldP spid="9" grpId="0"/>
      <p:bldP spid="11" grpId="0"/>
      <p:bldP spid="15" grpId="0"/>
      <p:bldP spid="8" grpId="0"/>
      <p:bldP spid="10"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83475-327F-3F47-9383-D6B8397AC61E}"/>
              </a:ext>
            </a:extLst>
          </p:cNvPr>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ge</a:t>
            </a:r>
            <a:br>
              <a:rPr lang="en-GB" sz="9600" b="1" dirty="0">
                <a:solidFill>
                  <a:srgbClr val="115076"/>
                </a:solidFill>
                <a:latin typeface="Century Gothic" panose="020B0502020202020204" pitchFamily="34" charset="0"/>
                <a:cs typeface="Calibri" panose="020F0502020204030204" pitchFamily="34" charset="0"/>
              </a:rPr>
            </a:br>
            <a:endParaRPr lang="en-US" dirty="0"/>
          </a:p>
        </p:txBody>
      </p:sp>
      <p:sp>
        <p:nvSpPr>
          <p:cNvPr id="4" name="Rounded Rectangle 3" descr="rectangle">
            <a:extLst>
              <a:ext uri="{C183D7F6-B498-43B3-948B-1728B52AA6E4}">
                <adec:decorative xmlns:adec="http://schemas.microsoft.com/office/drawing/2017/decorative" val="1"/>
              </a:ext>
            </a:extLst>
          </p:cNvPr>
          <p:cNvSpPr/>
          <p:nvPr/>
        </p:nvSpPr>
        <p:spPr>
          <a:xfrm>
            <a:off x="4198701" y="1839433"/>
            <a:ext cx="3758609" cy="2717744"/>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5" name="TextBox 4"/>
          <p:cNvSpPr txBox="1"/>
          <p:nvPr/>
        </p:nvSpPr>
        <p:spPr>
          <a:xfrm>
            <a:off x="4784998" y="3476498"/>
            <a:ext cx="262200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ge</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nte</a:t>
            </a:r>
          </a:p>
        </p:txBody>
      </p:sp>
      <p:sp>
        <p:nvSpPr>
          <p:cNvPr id="7" name="TextBox 6"/>
          <p:cNvSpPr txBox="1"/>
          <p:nvPr/>
        </p:nvSpPr>
        <p:spPr>
          <a:xfrm>
            <a:off x="799986" y="202749"/>
            <a:ext cx="35559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ima</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ge</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a:t>
            </a:r>
          </a:p>
        </p:txBody>
      </p:sp>
      <p:sp>
        <p:nvSpPr>
          <p:cNvPr id="9" name="TextBox 8"/>
          <p:cNvSpPr txBox="1"/>
          <p:nvPr/>
        </p:nvSpPr>
        <p:spPr>
          <a:xfrm>
            <a:off x="665838" y="3357667"/>
            <a:ext cx="266030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ge</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sto</a:t>
            </a:r>
          </a:p>
        </p:txBody>
      </p:sp>
      <p:sp>
        <p:nvSpPr>
          <p:cNvPr id="11" name="TextBox 10"/>
          <p:cNvSpPr txBox="1"/>
          <p:nvPr/>
        </p:nvSpPr>
        <p:spPr>
          <a:xfrm>
            <a:off x="2898771" y="4699842"/>
            <a:ext cx="635846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54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ge</a:t>
            </a:r>
            <a:r>
              <a:rPr kumimoji="0" lang="es-CO" sz="5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neralmente</a:t>
            </a:r>
          </a:p>
        </p:txBody>
      </p:sp>
      <p:sp>
        <p:nvSpPr>
          <p:cNvPr id="8" name="TextBox 7"/>
          <p:cNvSpPr txBox="1"/>
          <p:nvPr/>
        </p:nvSpPr>
        <p:spPr>
          <a:xfrm>
            <a:off x="8282661" y="202748"/>
            <a:ext cx="368179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reco</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ge</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a:t>
            </a:r>
          </a:p>
        </p:txBody>
      </p:sp>
      <p:sp>
        <p:nvSpPr>
          <p:cNvPr id="10" name="TextBox 9"/>
          <p:cNvSpPr txBox="1"/>
          <p:nvPr/>
        </p:nvSpPr>
        <p:spPr>
          <a:xfrm>
            <a:off x="7598131" y="3388930"/>
            <a:ext cx="505085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ar</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ge</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ntino</a:t>
            </a:r>
          </a:p>
        </p:txBody>
      </p:sp>
    </p:spTree>
    <p:extLst>
      <p:ext uri="{BB962C8B-B14F-4D97-AF65-F5344CB8AC3E}">
        <p14:creationId xmlns:p14="http://schemas.microsoft.com/office/powerpoint/2010/main" val="336130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g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gente.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subTnLst>
                                    <p:audio>
                                      <p:cMediaNode>
                                        <p:cTn display="0" masterRel="sameClick">
                                          <p:stCondLst>
                                            <p:cond evt="begin" delay="0">
                                              <p:tn val="18"/>
                                            </p:cond>
                                          </p:stCondLst>
                                          <p:endCondLst>
                                            <p:cond evt="onStopAudio" delay="0">
                                              <p:tgtEl>
                                                <p:sldTgt/>
                                              </p:tgtEl>
                                            </p:cond>
                                          </p:endCondLst>
                                        </p:cTn>
                                        <p:tgtEl>
                                          <p:sndTgt r:embed="rId5" name="imagen.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subTnLst>
                                    <p:audio>
                                      <p:cMediaNode>
                                        <p:cTn display="0" masterRel="sameClick">
                                          <p:stCondLst>
                                            <p:cond evt="begin" delay="0">
                                              <p:tn val="23"/>
                                            </p:cond>
                                          </p:stCondLst>
                                          <p:endCondLst>
                                            <p:cond evt="onStopAudio" delay="0">
                                              <p:tgtEl>
                                                <p:sldTgt/>
                                              </p:tgtEl>
                                            </p:cond>
                                          </p:endCondLst>
                                        </p:cTn>
                                        <p:tgtEl>
                                          <p:sndTgt r:embed="rId6" name="recoger.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subTnLst>
                                    <p:audio>
                                      <p:cMediaNode>
                                        <p:cTn display="0" masterRel="sameClick">
                                          <p:stCondLst>
                                            <p:cond evt="begin" delay="0">
                                              <p:tn val="28"/>
                                            </p:cond>
                                          </p:stCondLst>
                                          <p:endCondLst>
                                            <p:cond evt="onStopAudio" delay="0">
                                              <p:tgtEl>
                                                <p:sldTgt/>
                                              </p:tgtEl>
                                            </p:cond>
                                          </p:endCondLst>
                                        </p:cTn>
                                        <p:tgtEl>
                                          <p:sndTgt r:embed="rId7" name="gesto.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subTnLst>
                                    <p:audio>
                                      <p:cMediaNode>
                                        <p:cTn display="0" masterRel="sameClick">
                                          <p:stCondLst>
                                            <p:cond evt="begin" delay="0">
                                              <p:tn val="33"/>
                                            </p:cond>
                                          </p:stCondLst>
                                          <p:endCondLst>
                                            <p:cond evt="onStopAudio" delay="0">
                                              <p:tgtEl>
                                                <p:sldTgt/>
                                              </p:tgtEl>
                                            </p:cond>
                                          </p:endCondLst>
                                        </p:cTn>
                                        <p:tgtEl>
                                          <p:sndTgt r:embed="rId8" name="generalmente.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subTnLst>
                                    <p:audio>
                                      <p:cMediaNode>
                                        <p:cTn display="0" masterRel="sameClick">
                                          <p:stCondLst>
                                            <p:cond evt="begin" delay="0">
                                              <p:tn val="38"/>
                                            </p:cond>
                                          </p:stCondLst>
                                          <p:endCondLst>
                                            <p:cond evt="onStopAudio" delay="0">
                                              <p:tgtEl>
                                                <p:sldTgt/>
                                              </p:tgtEl>
                                            </p:cond>
                                          </p:endCondLst>
                                        </p:cTn>
                                        <p:tgtEl>
                                          <p:sndTgt r:embed="rId9" name="argentin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7" grpId="0"/>
      <p:bldP spid="9" grpId="0"/>
      <p:bldP spid="11"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DEFAC-BDAC-3F45-8D5D-8A3E46489B71}"/>
              </a:ext>
            </a:extLst>
          </p:cNvPr>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ge</a:t>
            </a:r>
            <a:br>
              <a:rPr lang="en-GB" sz="9600" b="1" dirty="0">
                <a:solidFill>
                  <a:srgbClr val="115076"/>
                </a:solidFill>
                <a:latin typeface="Century Gothic" panose="020B0502020202020204" pitchFamily="34" charset="0"/>
                <a:cs typeface="Calibri" panose="020F0502020204030204" pitchFamily="34" charset="0"/>
              </a:rPr>
            </a:br>
            <a:endParaRPr lang="en-US" dirty="0"/>
          </a:p>
        </p:txBody>
      </p:sp>
      <p:sp>
        <p:nvSpPr>
          <p:cNvPr id="4" name="Rounded Rectangle 3" descr="rectangle">
            <a:extLst>
              <a:ext uri="{C183D7F6-B498-43B3-948B-1728B52AA6E4}">
                <adec:decorative xmlns:adec="http://schemas.microsoft.com/office/drawing/2017/decorative" val="1"/>
              </a:ext>
            </a:extLst>
          </p:cNvPr>
          <p:cNvSpPr/>
          <p:nvPr/>
        </p:nvSpPr>
        <p:spPr>
          <a:xfrm>
            <a:off x="4198701" y="1839433"/>
            <a:ext cx="3758609" cy="2717744"/>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5" name="TextBox 4"/>
          <p:cNvSpPr txBox="1"/>
          <p:nvPr/>
        </p:nvSpPr>
        <p:spPr>
          <a:xfrm>
            <a:off x="4784998" y="3476498"/>
            <a:ext cx="262200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ge</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nte</a:t>
            </a:r>
          </a:p>
        </p:txBody>
      </p:sp>
      <p:sp>
        <p:nvSpPr>
          <p:cNvPr id="7" name="TextBox 6"/>
          <p:cNvSpPr txBox="1"/>
          <p:nvPr/>
        </p:nvSpPr>
        <p:spPr>
          <a:xfrm>
            <a:off x="799986" y="202749"/>
            <a:ext cx="35559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ima</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ge</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a:t>
            </a:r>
          </a:p>
        </p:txBody>
      </p:sp>
      <p:sp>
        <p:nvSpPr>
          <p:cNvPr id="9" name="TextBox 8"/>
          <p:cNvSpPr txBox="1"/>
          <p:nvPr/>
        </p:nvSpPr>
        <p:spPr>
          <a:xfrm>
            <a:off x="665838" y="3357667"/>
            <a:ext cx="266030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ge</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sto</a:t>
            </a:r>
          </a:p>
        </p:txBody>
      </p:sp>
      <p:sp>
        <p:nvSpPr>
          <p:cNvPr id="11" name="TextBox 10"/>
          <p:cNvSpPr txBox="1"/>
          <p:nvPr/>
        </p:nvSpPr>
        <p:spPr>
          <a:xfrm>
            <a:off x="2898771" y="4699842"/>
            <a:ext cx="635846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54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ge</a:t>
            </a:r>
            <a:r>
              <a:rPr kumimoji="0" lang="es-CO" sz="5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neralmente</a:t>
            </a:r>
          </a:p>
        </p:txBody>
      </p:sp>
      <p:sp>
        <p:nvSpPr>
          <p:cNvPr id="8" name="TextBox 7"/>
          <p:cNvSpPr txBox="1"/>
          <p:nvPr/>
        </p:nvSpPr>
        <p:spPr>
          <a:xfrm>
            <a:off x="8282661" y="202748"/>
            <a:ext cx="368179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reco</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ge</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a:t>
            </a:r>
          </a:p>
        </p:txBody>
      </p:sp>
      <p:sp>
        <p:nvSpPr>
          <p:cNvPr id="10" name="TextBox 9"/>
          <p:cNvSpPr txBox="1"/>
          <p:nvPr/>
        </p:nvSpPr>
        <p:spPr>
          <a:xfrm>
            <a:off x="7598131" y="3388930"/>
            <a:ext cx="505085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ar</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ge</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ntino</a:t>
            </a:r>
          </a:p>
        </p:txBody>
      </p:sp>
    </p:spTree>
    <p:extLst>
      <p:ext uri="{BB962C8B-B14F-4D97-AF65-F5344CB8AC3E}">
        <p14:creationId xmlns:p14="http://schemas.microsoft.com/office/powerpoint/2010/main" val="363409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7" grpId="0"/>
      <p:bldP spid="9" grpId="0"/>
      <p:bldP spid="11"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descr="rectangle">
            <a:extLst>
              <a:ext uri="{C183D7F6-B498-43B3-948B-1728B52AA6E4}">
                <adec:decorative xmlns:adec="http://schemas.microsoft.com/office/drawing/2017/decorative" val="1"/>
              </a:ext>
            </a:extLst>
          </p:cNvPr>
          <p:cNvSpPr/>
          <p:nvPr/>
        </p:nvSpPr>
        <p:spPr>
          <a:xfrm>
            <a:off x="4105008" y="1956391"/>
            <a:ext cx="3949281" cy="2346066"/>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6" name="Title 5">
            <a:extLst>
              <a:ext uri="{FF2B5EF4-FFF2-40B4-BE49-F238E27FC236}">
                <a16:creationId xmlns:a16="http://schemas.microsoft.com/office/drawing/2014/main" id="{D257226C-9CB3-1B4E-AE4B-3376CDA59731}"/>
              </a:ext>
            </a:extLst>
          </p:cNvPr>
          <p:cNvSpPr>
            <a:spLocks noGrp="1"/>
          </p:cNvSpPr>
          <p:nvPr>
            <p:ph type="title"/>
          </p:nvPr>
        </p:nvSpPr>
        <p:spPr/>
        <p:txBody>
          <a:bodyPr>
            <a:normAutofit fontScale="90000"/>
          </a:bodyPr>
          <a:lstStyle/>
          <a:p>
            <a:pPr algn="ctr"/>
            <a:r>
              <a:rPr lang="en-GB" sz="13300" b="1" dirty="0" err="1">
                <a:solidFill>
                  <a:srgbClr val="115076"/>
                </a:solidFill>
                <a:latin typeface="Century Gothic" panose="020B0502020202020204" pitchFamily="34" charset="0"/>
                <a:cs typeface="Calibri" panose="020F0502020204030204" pitchFamily="34" charset="0"/>
              </a:rPr>
              <a:t>gi</a:t>
            </a:r>
            <a:br>
              <a:rPr lang="en-GB" sz="9600" b="1" dirty="0">
                <a:solidFill>
                  <a:srgbClr val="115076"/>
                </a:solidFill>
                <a:latin typeface="Century Gothic" panose="020B0502020202020204" pitchFamily="34" charset="0"/>
                <a:cs typeface="Calibri" panose="020F0502020204030204" pitchFamily="34" charset="0"/>
              </a:rPr>
            </a:br>
            <a:endParaRPr lang="en-US" dirty="0"/>
          </a:p>
        </p:txBody>
      </p:sp>
      <p:sp>
        <p:nvSpPr>
          <p:cNvPr id="17" name="Cloud Callout 16" descr="thought bubble"/>
          <p:cNvSpPr/>
          <p:nvPr/>
        </p:nvSpPr>
        <p:spPr>
          <a:xfrm>
            <a:off x="5336483" y="2246000"/>
            <a:ext cx="1519033" cy="951456"/>
          </a:xfrm>
          <a:prstGeom prst="cloudCallout">
            <a:avLst>
              <a:gd name="adj1" fmla="val -5923"/>
              <a:gd name="adj2" fmla="val 7794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TextBox 4"/>
          <p:cNvSpPr txBox="1"/>
          <p:nvPr/>
        </p:nvSpPr>
        <p:spPr>
          <a:xfrm>
            <a:off x="4105008" y="3265162"/>
            <a:ext cx="394928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ima</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gi</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nar</a:t>
            </a:r>
          </a:p>
        </p:txBody>
      </p:sp>
      <p:sp>
        <p:nvSpPr>
          <p:cNvPr id="8" name="TextBox 7"/>
          <p:cNvSpPr txBox="1"/>
          <p:nvPr/>
        </p:nvSpPr>
        <p:spPr>
          <a:xfrm>
            <a:off x="261473" y="150769"/>
            <a:ext cx="335661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ele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gi</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a:t>
            </a:r>
          </a:p>
        </p:txBody>
      </p:sp>
      <p:grpSp>
        <p:nvGrpSpPr>
          <p:cNvPr id="3" name="Group 2" descr="signpost with multiple option signs"/>
          <p:cNvGrpSpPr/>
          <p:nvPr/>
        </p:nvGrpSpPr>
        <p:grpSpPr>
          <a:xfrm>
            <a:off x="1493939" y="1031291"/>
            <a:ext cx="845720" cy="2341391"/>
            <a:chOff x="1819268" y="972928"/>
            <a:chExt cx="1126447" cy="3118590"/>
          </a:xfrm>
        </p:grpSpPr>
        <p:pic>
          <p:nvPicPr>
            <p:cNvPr id="23564" name="Picture 12" descr="signpos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19268" y="972928"/>
              <a:ext cx="1126447" cy="311859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rot="215508">
              <a:off x="2153826" y="1950328"/>
              <a:ext cx="530079" cy="17559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9" name="TextBox 8"/>
          <p:cNvSpPr txBox="1"/>
          <p:nvPr/>
        </p:nvSpPr>
        <p:spPr>
          <a:xfrm>
            <a:off x="389222" y="3372682"/>
            <a:ext cx="335661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reli</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gi</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ón</a:t>
            </a:r>
          </a:p>
        </p:txBody>
      </p:sp>
      <p:pic>
        <p:nvPicPr>
          <p:cNvPr id="23556" name="Picture 4" descr="praying hand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1011" y="4419562"/>
            <a:ext cx="853734" cy="13206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17693" y="4316428"/>
            <a:ext cx="335661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pá</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gi</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na</a:t>
            </a:r>
          </a:p>
        </p:txBody>
      </p:sp>
      <p:grpSp>
        <p:nvGrpSpPr>
          <p:cNvPr id="2" name="Group 1" descr="open book with pages marked"/>
          <p:cNvGrpSpPr/>
          <p:nvPr/>
        </p:nvGrpSpPr>
        <p:grpSpPr>
          <a:xfrm>
            <a:off x="5258863" y="5302792"/>
            <a:ext cx="1674274" cy="980824"/>
            <a:chOff x="8059587" y="2038123"/>
            <a:chExt cx="2554482" cy="1345361"/>
          </a:xfrm>
        </p:grpSpPr>
        <p:pic>
          <p:nvPicPr>
            <p:cNvPr id="14" name="Picture 4" descr="open book with page number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59587" y="2038123"/>
              <a:ext cx="2554482" cy="134536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rot="19892374">
              <a:off x="8204109" y="2258418"/>
              <a:ext cx="5573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Tw Cen MT" panose="020B0602020104020603"/>
                  <a:ea typeface="+mn-ea"/>
                  <a:cs typeface="+mn-cs"/>
                </a:rPr>
                <a:t>47</a:t>
              </a: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6" name="TextBox 15"/>
            <p:cNvSpPr txBox="1"/>
            <p:nvPr/>
          </p:nvSpPr>
          <p:spPr>
            <a:xfrm rot="247829">
              <a:off x="9347201" y="2047037"/>
              <a:ext cx="5573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Tw Cen MT" panose="020B0602020104020603"/>
                  <a:ea typeface="+mn-ea"/>
                  <a:cs typeface="+mn-cs"/>
                </a:rPr>
                <a:t>48</a:t>
              </a: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grpSp>
      <p:sp>
        <p:nvSpPr>
          <p:cNvPr id="10" name="TextBox 9"/>
          <p:cNvSpPr txBox="1"/>
          <p:nvPr/>
        </p:nvSpPr>
        <p:spPr>
          <a:xfrm>
            <a:off x="8344566" y="173947"/>
            <a:ext cx="335661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ori</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gi</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nal</a:t>
            </a:r>
          </a:p>
        </p:txBody>
      </p:sp>
      <p:pic>
        <p:nvPicPr>
          <p:cNvPr id="23566" name="Picture 14" descr="clapper board for fil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90575" y="1370075"/>
            <a:ext cx="1676384" cy="146404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772634" y="3372682"/>
            <a:ext cx="335661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cole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gi</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o</a:t>
            </a:r>
          </a:p>
        </p:txBody>
      </p:sp>
      <p:pic>
        <p:nvPicPr>
          <p:cNvPr id="23562" name="Picture 10" descr="stack of book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42952" y="4634179"/>
            <a:ext cx="1636290" cy="123812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9553373" y="2014470"/>
            <a:ext cx="121544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Tw Cen MT" panose="020B0602020104020603"/>
                <a:ea typeface="+mn-ea"/>
                <a:cs typeface="+mn-cs"/>
              </a:rPr>
              <a:t>Versión original</a:t>
            </a:r>
          </a:p>
        </p:txBody>
      </p:sp>
    </p:spTree>
    <p:extLst>
      <p:ext uri="{BB962C8B-B14F-4D97-AF65-F5344CB8AC3E}">
        <p14:creationId xmlns:p14="http://schemas.microsoft.com/office/powerpoint/2010/main" val="316501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g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imaginar.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subTnLst>
                                    <p:audio>
                                      <p:cMediaNode>
                                        <p:cTn display="0" masterRel="sameClick">
                                          <p:stCondLst>
                                            <p:cond evt="begin" delay="0">
                                              <p:tn val="18"/>
                                            </p:cond>
                                          </p:stCondLst>
                                          <p:endCondLst>
                                            <p:cond evt="onStopAudio" delay="0">
                                              <p:tgtEl>
                                                <p:sldTgt/>
                                              </p:tgtEl>
                                            </p:cond>
                                          </p:endCondLst>
                                        </p:cTn>
                                        <p:tgtEl>
                                          <p:sndTgt r:embed="rId4" name="imaginar.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subTnLst>
                                    <p:audio>
                                      <p:cMediaNode>
                                        <p:cTn display="0" masterRel="sameClick">
                                          <p:stCondLst>
                                            <p:cond evt="begin" delay="0">
                                              <p:tn val="23"/>
                                            </p:cond>
                                          </p:stCondLst>
                                          <p:endCondLst>
                                            <p:cond evt="onStopAudio" delay="0">
                                              <p:tgtEl>
                                                <p:sldTgt/>
                                              </p:tgtEl>
                                            </p:cond>
                                          </p:endCondLst>
                                        </p:cTn>
                                        <p:tgtEl>
                                          <p:sndTgt r:embed="rId5" name="elegir.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subTnLst>
                                    <p:audio>
                                      <p:cMediaNode>
                                        <p:cTn display="0" masterRel="sameClick">
                                          <p:stCondLst>
                                            <p:cond evt="begin" delay="0">
                                              <p:tn val="28"/>
                                            </p:cond>
                                          </p:stCondLst>
                                          <p:endCondLst>
                                            <p:cond evt="onStopAudio" delay="0">
                                              <p:tgtEl>
                                                <p:sldTgt/>
                                              </p:tgtEl>
                                            </p:cond>
                                          </p:endCondLst>
                                        </p:cTn>
                                        <p:tgtEl>
                                          <p:sndTgt r:embed="rId5" name="elegir.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subTnLst>
                                    <p:audio>
                                      <p:cMediaNode>
                                        <p:cTn display="0" masterRel="sameClick">
                                          <p:stCondLst>
                                            <p:cond evt="begin" delay="0">
                                              <p:tn val="33"/>
                                            </p:cond>
                                          </p:stCondLst>
                                          <p:endCondLst>
                                            <p:cond evt="onStopAudio" delay="0">
                                              <p:tgtEl>
                                                <p:sldTgt/>
                                              </p:tgtEl>
                                            </p:cond>
                                          </p:endCondLst>
                                        </p:cTn>
                                        <p:tgtEl>
                                          <p:sndTgt r:embed="rId6" name="original.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3566"/>
                                        </p:tgtEl>
                                        <p:attrNameLst>
                                          <p:attrName>style.visibility</p:attrName>
                                        </p:attrNameLst>
                                      </p:cBhvr>
                                      <p:to>
                                        <p:strVal val="visible"/>
                                      </p:to>
                                    </p:set>
                                    <p:animEffect transition="in" filter="fade">
                                      <p:cBhvr>
                                        <p:cTn id="40" dur="500"/>
                                        <p:tgtEl>
                                          <p:spTgt spid="23566"/>
                                        </p:tgtEl>
                                      </p:cBhvr>
                                    </p:animEffect>
                                  </p:childTnLst>
                                  <p:subTnLst>
                                    <p:audio>
                                      <p:cMediaNode>
                                        <p:cTn display="0" masterRel="sameClick">
                                          <p:stCondLst>
                                            <p:cond evt="begin" delay="0">
                                              <p:tn val="38"/>
                                            </p:cond>
                                          </p:stCondLst>
                                          <p:endCondLst>
                                            <p:cond evt="onStopAudio" delay="0">
                                              <p:tgtEl>
                                                <p:sldTgt/>
                                              </p:tgtEl>
                                            </p:cond>
                                          </p:endCondLst>
                                        </p:cTn>
                                        <p:tgtEl>
                                          <p:sndTgt r:embed="rId6" name="original.wav"/>
                                        </p:tgtEl>
                                      </p:cMediaNode>
                                    </p:audio>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subTnLst>
                                    <p:audio>
                                      <p:cMediaNode>
                                        <p:cTn display="0" masterRel="sameClick">
                                          <p:stCondLst>
                                            <p:cond evt="begin" delay="0">
                                              <p:tn val="43"/>
                                            </p:cond>
                                          </p:stCondLst>
                                          <p:endCondLst>
                                            <p:cond evt="onStopAudio" delay="0">
                                              <p:tgtEl>
                                                <p:sldTgt/>
                                              </p:tgtEl>
                                            </p:cond>
                                          </p:endCondLst>
                                        </p:cTn>
                                        <p:tgtEl>
                                          <p:sndTgt r:embed="rId7" name="religion.wav"/>
                                        </p:tgtEl>
                                      </p:cMediaNode>
                                    </p:audio>
                                  </p:sub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3556"/>
                                        </p:tgtEl>
                                        <p:attrNameLst>
                                          <p:attrName>style.visibility</p:attrName>
                                        </p:attrNameLst>
                                      </p:cBhvr>
                                      <p:to>
                                        <p:strVal val="visible"/>
                                      </p:to>
                                    </p:set>
                                    <p:animEffect transition="in" filter="fade">
                                      <p:cBhvr>
                                        <p:cTn id="50" dur="500"/>
                                        <p:tgtEl>
                                          <p:spTgt spid="23556"/>
                                        </p:tgtEl>
                                      </p:cBhvr>
                                    </p:animEffect>
                                  </p:childTnLst>
                                  <p:subTnLst>
                                    <p:audio>
                                      <p:cMediaNode>
                                        <p:cTn display="0" masterRel="sameClick">
                                          <p:stCondLst>
                                            <p:cond evt="begin" delay="0">
                                              <p:tn val="48"/>
                                            </p:cond>
                                          </p:stCondLst>
                                          <p:endCondLst>
                                            <p:cond evt="onStopAudio" delay="0">
                                              <p:tgtEl>
                                                <p:sldTgt/>
                                              </p:tgtEl>
                                            </p:cond>
                                          </p:endCondLst>
                                        </p:cTn>
                                        <p:tgtEl>
                                          <p:sndTgt r:embed="rId7" name="religion.wav"/>
                                        </p:tgtEl>
                                      </p:cMediaNode>
                                    </p:audio>
                                  </p:sub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500"/>
                                        <p:tgtEl>
                                          <p:spTgt spid="4"/>
                                        </p:tgtEl>
                                      </p:cBhvr>
                                    </p:animEffect>
                                  </p:childTnLst>
                                  <p:subTnLst>
                                    <p:audio>
                                      <p:cMediaNode>
                                        <p:cTn display="0" masterRel="sameClick">
                                          <p:stCondLst>
                                            <p:cond evt="begin" delay="0">
                                              <p:tn val="53"/>
                                            </p:cond>
                                          </p:stCondLst>
                                          <p:endCondLst>
                                            <p:cond evt="onStopAudio" delay="0">
                                              <p:tgtEl>
                                                <p:sldTgt/>
                                              </p:tgtEl>
                                            </p:cond>
                                          </p:endCondLst>
                                        </p:cTn>
                                        <p:tgtEl>
                                          <p:sndTgt r:embed="rId8" name="pagina.wav"/>
                                        </p:tgtEl>
                                      </p:cMediaNode>
                                    </p:audio>
                                  </p:sub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500"/>
                                        <p:tgtEl>
                                          <p:spTgt spid="2"/>
                                        </p:tgtEl>
                                      </p:cBhvr>
                                    </p:animEffect>
                                  </p:childTnLst>
                                  <p:subTnLst>
                                    <p:audio>
                                      <p:cMediaNode>
                                        <p:cTn display="0" masterRel="sameClick">
                                          <p:stCondLst>
                                            <p:cond evt="begin" delay="0">
                                              <p:tn val="58"/>
                                            </p:cond>
                                          </p:stCondLst>
                                          <p:endCondLst>
                                            <p:cond evt="onStopAudio" delay="0">
                                              <p:tgtEl>
                                                <p:sldTgt/>
                                              </p:tgtEl>
                                            </p:cond>
                                          </p:endCondLst>
                                        </p:cTn>
                                        <p:tgtEl>
                                          <p:sndTgt r:embed="rId8" name="pagina.wav"/>
                                        </p:tgtEl>
                                      </p:cMediaNode>
                                    </p:audio>
                                  </p:sub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subTnLst>
                                    <p:audio>
                                      <p:cMediaNode>
                                        <p:cTn display="0" masterRel="sameClick">
                                          <p:stCondLst>
                                            <p:cond evt="begin" delay="0">
                                              <p:tn val="63"/>
                                            </p:cond>
                                          </p:stCondLst>
                                          <p:endCondLst>
                                            <p:cond evt="onStopAudio" delay="0">
                                              <p:tgtEl>
                                                <p:sldTgt/>
                                              </p:tgtEl>
                                            </p:cond>
                                          </p:endCondLst>
                                        </p:cTn>
                                        <p:tgtEl>
                                          <p:sndTgt r:embed="rId9" name="colegio.wav"/>
                                        </p:tgtEl>
                                      </p:cMediaNode>
                                    </p:audio>
                                  </p:sub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3562"/>
                                        </p:tgtEl>
                                        <p:attrNameLst>
                                          <p:attrName>style.visibility</p:attrName>
                                        </p:attrNameLst>
                                      </p:cBhvr>
                                      <p:to>
                                        <p:strVal val="visible"/>
                                      </p:to>
                                    </p:set>
                                    <p:animEffect transition="in" filter="fade">
                                      <p:cBhvr>
                                        <p:cTn id="70" dur="500"/>
                                        <p:tgtEl>
                                          <p:spTgt spid="23562"/>
                                        </p:tgtEl>
                                      </p:cBhvr>
                                    </p:animEffect>
                                  </p:childTnLst>
                                  <p:subTnLst>
                                    <p:audio>
                                      <p:cMediaNode>
                                        <p:cTn display="0" masterRel="sameClick">
                                          <p:stCondLst>
                                            <p:cond evt="begin" delay="0">
                                              <p:tn val="68"/>
                                            </p:cond>
                                          </p:stCondLst>
                                          <p:endCondLst>
                                            <p:cond evt="onStopAudio" delay="0">
                                              <p:tgtEl>
                                                <p:sldTgt/>
                                              </p:tgtEl>
                                            </p:cond>
                                          </p:endCondLst>
                                        </p:cTn>
                                        <p:tgtEl>
                                          <p:sndTgt r:embed="rId9" name="colegi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17" grpId="0" animBg="1"/>
      <p:bldP spid="5" grpId="0"/>
      <p:bldP spid="8" grpId="0"/>
      <p:bldP spid="9" grpId="0"/>
      <p:bldP spid="4"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D88E8-6D54-1A43-8DF8-CC760C1CD66A}"/>
              </a:ext>
            </a:extLst>
          </p:cNvPr>
          <p:cNvSpPr>
            <a:spLocks noGrp="1"/>
          </p:cNvSpPr>
          <p:nvPr>
            <p:ph type="title"/>
          </p:nvPr>
        </p:nvSpPr>
        <p:spPr>
          <a:xfrm>
            <a:off x="821848" y="342409"/>
            <a:ext cx="10515600" cy="1325563"/>
          </a:xfrm>
        </p:spPr>
        <p:txBody>
          <a:bodyPr>
            <a:noAutofit/>
          </a:bodyPr>
          <a:lstStyle/>
          <a:p>
            <a:pPr algn="ctr"/>
            <a:r>
              <a:rPr lang="en-GB" sz="12000" b="1" dirty="0" err="1">
                <a:solidFill>
                  <a:srgbClr val="115076"/>
                </a:solidFill>
                <a:latin typeface="Century Gothic" panose="020B0502020202020204" pitchFamily="34" charset="0"/>
                <a:cs typeface="Calibri" panose="020F0502020204030204" pitchFamily="34" charset="0"/>
              </a:rPr>
              <a:t>gi</a:t>
            </a:r>
            <a:endParaRPr lang="en-US" sz="12000" dirty="0"/>
          </a:p>
        </p:txBody>
      </p:sp>
      <p:sp>
        <p:nvSpPr>
          <p:cNvPr id="7" name="Rounded Rectangle 6" descr="rectangle">
            <a:extLst>
              <a:ext uri="{C183D7F6-B498-43B3-948B-1728B52AA6E4}">
                <adec:decorative xmlns:adec="http://schemas.microsoft.com/office/drawing/2017/decorative" val="1"/>
              </a:ext>
            </a:extLst>
          </p:cNvPr>
          <p:cNvSpPr/>
          <p:nvPr/>
        </p:nvSpPr>
        <p:spPr>
          <a:xfrm>
            <a:off x="4105008" y="1956391"/>
            <a:ext cx="3949281" cy="2346066"/>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5" name="TextBox 4"/>
          <p:cNvSpPr txBox="1"/>
          <p:nvPr/>
        </p:nvSpPr>
        <p:spPr>
          <a:xfrm>
            <a:off x="4105008" y="3265162"/>
            <a:ext cx="394928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ima</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gi</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nar</a:t>
            </a:r>
          </a:p>
        </p:txBody>
      </p:sp>
      <p:sp>
        <p:nvSpPr>
          <p:cNvPr id="8" name="TextBox 7"/>
          <p:cNvSpPr txBox="1"/>
          <p:nvPr/>
        </p:nvSpPr>
        <p:spPr>
          <a:xfrm>
            <a:off x="261473" y="150769"/>
            <a:ext cx="335661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ele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gi</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a:t>
            </a:r>
          </a:p>
        </p:txBody>
      </p:sp>
      <p:sp>
        <p:nvSpPr>
          <p:cNvPr id="9" name="TextBox 8"/>
          <p:cNvSpPr txBox="1"/>
          <p:nvPr/>
        </p:nvSpPr>
        <p:spPr>
          <a:xfrm>
            <a:off x="389222" y="3372682"/>
            <a:ext cx="335661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reli</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gi</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ón</a:t>
            </a:r>
          </a:p>
        </p:txBody>
      </p:sp>
      <p:sp>
        <p:nvSpPr>
          <p:cNvPr id="4" name="TextBox 3"/>
          <p:cNvSpPr txBox="1"/>
          <p:nvPr/>
        </p:nvSpPr>
        <p:spPr>
          <a:xfrm>
            <a:off x="4417693" y="4316428"/>
            <a:ext cx="335661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pá</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gi</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na</a:t>
            </a:r>
          </a:p>
        </p:txBody>
      </p:sp>
      <p:sp>
        <p:nvSpPr>
          <p:cNvPr id="10" name="TextBox 9"/>
          <p:cNvSpPr txBox="1"/>
          <p:nvPr/>
        </p:nvSpPr>
        <p:spPr>
          <a:xfrm>
            <a:off x="8344566" y="173947"/>
            <a:ext cx="335661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ori</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gi</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nal</a:t>
            </a:r>
          </a:p>
        </p:txBody>
      </p:sp>
      <p:sp>
        <p:nvSpPr>
          <p:cNvPr id="11" name="TextBox 10"/>
          <p:cNvSpPr txBox="1"/>
          <p:nvPr/>
        </p:nvSpPr>
        <p:spPr>
          <a:xfrm>
            <a:off x="8772634" y="3372682"/>
            <a:ext cx="335661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cole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gi</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o</a:t>
            </a:r>
          </a:p>
        </p:txBody>
      </p:sp>
    </p:spTree>
    <p:extLst>
      <p:ext uri="{BB962C8B-B14F-4D97-AF65-F5344CB8AC3E}">
        <p14:creationId xmlns:p14="http://schemas.microsoft.com/office/powerpoint/2010/main" val="313364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g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imaginar.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subTnLst>
                                    <p:audio>
                                      <p:cMediaNode>
                                        <p:cTn display="0" masterRel="sameClick">
                                          <p:stCondLst>
                                            <p:cond evt="begin" delay="0">
                                              <p:tn val="18"/>
                                            </p:cond>
                                          </p:stCondLst>
                                          <p:endCondLst>
                                            <p:cond evt="onStopAudio" delay="0">
                                              <p:tgtEl>
                                                <p:sldTgt/>
                                              </p:tgtEl>
                                            </p:cond>
                                          </p:endCondLst>
                                        </p:cTn>
                                        <p:tgtEl>
                                          <p:sndTgt r:embed="rId5" name="elegir.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subTnLst>
                                    <p:audio>
                                      <p:cMediaNode>
                                        <p:cTn display="0" masterRel="sameClick">
                                          <p:stCondLst>
                                            <p:cond evt="begin" delay="0">
                                              <p:tn val="23"/>
                                            </p:cond>
                                          </p:stCondLst>
                                          <p:endCondLst>
                                            <p:cond evt="onStopAudio" delay="0">
                                              <p:tgtEl>
                                                <p:sldTgt/>
                                              </p:tgtEl>
                                            </p:cond>
                                          </p:endCondLst>
                                        </p:cTn>
                                        <p:tgtEl>
                                          <p:sndTgt r:embed="rId6" name="original.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subTnLst>
                                    <p:audio>
                                      <p:cMediaNode>
                                        <p:cTn display="0" masterRel="sameClick">
                                          <p:stCondLst>
                                            <p:cond evt="begin" delay="0">
                                              <p:tn val="28"/>
                                            </p:cond>
                                          </p:stCondLst>
                                          <p:endCondLst>
                                            <p:cond evt="onStopAudio" delay="0">
                                              <p:tgtEl>
                                                <p:sldTgt/>
                                              </p:tgtEl>
                                            </p:cond>
                                          </p:endCondLst>
                                        </p:cTn>
                                        <p:tgtEl>
                                          <p:sndTgt r:embed="rId7" name="religion.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subTnLst>
                                    <p:audio>
                                      <p:cMediaNode>
                                        <p:cTn display="0" masterRel="sameClick">
                                          <p:stCondLst>
                                            <p:cond evt="begin" delay="0">
                                              <p:tn val="33"/>
                                            </p:cond>
                                          </p:stCondLst>
                                          <p:endCondLst>
                                            <p:cond evt="onStopAudio" delay="0">
                                              <p:tgtEl>
                                                <p:sldTgt/>
                                              </p:tgtEl>
                                            </p:cond>
                                          </p:endCondLst>
                                        </p:cTn>
                                        <p:tgtEl>
                                          <p:sndTgt r:embed="rId8" name="pagina.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subTnLst>
                                    <p:audio>
                                      <p:cMediaNode>
                                        <p:cTn display="0" masterRel="sameClick">
                                          <p:stCondLst>
                                            <p:cond evt="begin" delay="0">
                                              <p:tn val="38"/>
                                            </p:cond>
                                          </p:stCondLst>
                                          <p:endCondLst>
                                            <p:cond evt="onStopAudio" delay="0">
                                              <p:tgtEl>
                                                <p:sldTgt/>
                                              </p:tgtEl>
                                            </p:cond>
                                          </p:endCondLst>
                                        </p:cTn>
                                        <p:tgtEl>
                                          <p:sndTgt r:embed="rId9" name="colegi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5" grpId="0"/>
      <p:bldP spid="8" grpId="0"/>
      <p:bldP spid="9" grpId="0"/>
      <p:bldP spid="4"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5396F-0B8B-4A4E-AF99-E2EAB9FC011E}"/>
              </a:ext>
            </a:extLst>
          </p:cNvPr>
          <p:cNvSpPr>
            <a:spLocks noGrp="1"/>
          </p:cNvSpPr>
          <p:nvPr>
            <p:ph type="title"/>
          </p:nvPr>
        </p:nvSpPr>
        <p:spPr>
          <a:xfrm>
            <a:off x="821848" y="292801"/>
            <a:ext cx="10515600" cy="1325563"/>
          </a:xfrm>
        </p:spPr>
        <p:txBody>
          <a:bodyPr>
            <a:noAutofit/>
          </a:bodyPr>
          <a:lstStyle/>
          <a:p>
            <a:pPr algn="ctr"/>
            <a:r>
              <a:rPr lang="en-GB" sz="12000" b="1" dirty="0" err="1">
                <a:solidFill>
                  <a:srgbClr val="115076"/>
                </a:solidFill>
                <a:latin typeface="Century Gothic" panose="020B0502020202020204" pitchFamily="34" charset="0"/>
                <a:cs typeface="Calibri" panose="020F0502020204030204" pitchFamily="34" charset="0"/>
              </a:rPr>
              <a:t>gi</a:t>
            </a:r>
            <a:endParaRPr lang="en-US" sz="12000" dirty="0"/>
          </a:p>
        </p:txBody>
      </p:sp>
      <p:sp>
        <p:nvSpPr>
          <p:cNvPr id="7" name="Rounded Rectangle 6" descr="rectangle">
            <a:extLst>
              <a:ext uri="{C183D7F6-B498-43B3-948B-1728B52AA6E4}">
                <adec:decorative xmlns:adec="http://schemas.microsoft.com/office/drawing/2017/decorative" val="1"/>
              </a:ext>
            </a:extLst>
          </p:cNvPr>
          <p:cNvSpPr/>
          <p:nvPr/>
        </p:nvSpPr>
        <p:spPr>
          <a:xfrm>
            <a:off x="4105008" y="1956391"/>
            <a:ext cx="3949281" cy="2346066"/>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5" name="TextBox 4"/>
          <p:cNvSpPr txBox="1"/>
          <p:nvPr/>
        </p:nvSpPr>
        <p:spPr>
          <a:xfrm>
            <a:off x="4105008" y="3265162"/>
            <a:ext cx="394928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ima</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gi</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nar</a:t>
            </a:r>
          </a:p>
        </p:txBody>
      </p:sp>
      <p:sp>
        <p:nvSpPr>
          <p:cNvPr id="8" name="TextBox 7"/>
          <p:cNvSpPr txBox="1"/>
          <p:nvPr/>
        </p:nvSpPr>
        <p:spPr>
          <a:xfrm>
            <a:off x="261473" y="150769"/>
            <a:ext cx="335661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ele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gi</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a:t>
            </a:r>
          </a:p>
        </p:txBody>
      </p:sp>
      <p:sp>
        <p:nvSpPr>
          <p:cNvPr id="9" name="TextBox 8"/>
          <p:cNvSpPr txBox="1"/>
          <p:nvPr/>
        </p:nvSpPr>
        <p:spPr>
          <a:xfrm>
            <a:off x="389222" y="3372682"/>
            <a:ext cx="335661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reli</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gi</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ón</a:t>
            </a:r>
          </a:p>
        </p:txBody>
      </p:sp>
      <p:sp>
        <p:nvSpPr>
          <p:cNvPr id="4" name="TextBox 3"/>
          <p:cNvSpPr txBox="1"/>
          <p:nvPr/>
        </p:nvSpPr>
        <p:spPr>
          <a:xfrm>
            <a:off x="4417693" y="4316428"/>
            <a:ext cx="335661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pá</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gi</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na</a:t>
            </a:r>
          </a:p>
        </p:txBody>
      </p:sp>
      <p:sp>
        <p:nvSpPr>
          <p:cNvPr id="10" name="TextBox 9"/>
          <p:cNvSpPr txBox="1"/>
          <p:nvPr/>
        </p:nvSpPr>
        <p:spPr>
          <a:xfrm>
            <a:off x="8344566" y="173947"/>
            <a:ext cx="335661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ori</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gi</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nal</a:t>
            </a:r>
          </a:p>
        </p:txBody>
      </p:sp>
      <p:sp>
        <p:nvSpPr>
          <p:cNvPr id="11" name="TextBox 10"/>
          <p:cNvSpPr txBox="1"/>
          <p:nvPr/>
        </p:nvSpPr>
        <p:spPr>
          <a:xfrm>
            <a:off x="8772634" y="3372682"/>
            <a:ext cx="335661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cole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gi</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o</a:t>
            </a:r>
          </a:p>
        </p:txBody>
      </p:sp>
    </p:spTree>
    <p:extLst>
      <p:ext uri="{BB962C8B-B14F-4D97-AF65-F5344CB8AC3E}">
        <p14:creationId xmlns:p14="http://schemas.microsoft.com/office/powerpoint/2010/main" val="230722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5" grpId="0"/>
      <p:bldP spid="8" grpId="0"/>
      <p:bldP spid="9" grpId="0"/>
      <p:bldP spid="4"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600" b="1" dirty="0">
                <a:solidFill>
                  <a:schemeClr val="bg1"/>
                </a:solidFill>
              </a:rPr>
              <a:t>¿ GE o GI ?</a:t>
            </a:r>
          </a:p>
        </p:txBody>
      </p:sp>
      <p:sp>
        <p:nvSpPr>
          <p:cNvPr id="4" name="Rounded Rectangle 11">
            <a:extLst>
              <a:ext uri="{FF2B5EF4-FFF2-40B4-BE49-F238E27FC236}">
                <a16:creationId xmlns:a16="http://schemas.microsoft.com/office/drawing/2014/main" id="{A316DD52-7894-4A75-969C-CA0645DA2978}"/>
              </a:ext>
            </a:extLst>
          </p:cNvPr>
          <p:cNvSpPr/>
          <p:nvPr/>
        </p:nvSpPr>
        <p:spPr>
          <a:xfrm>
            <a:off x="10661967" y="258166"/>
            <a:ext cx="1266176"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escuchar</a:t>
            </a:r>
          </a:p>
        </p:txBody>
      </p:sp>
      <p:sp>
        <p:nvSpPr>
          <p:cNvPr id="7" name="TextBox 6"/>
          <p:cNvSpPr txBox="1"/>
          <p:nvPr/>
        </p:nvSpPr>
        <p:spPr>
          <a:xfrm>
            <a:off x="1429776" y="3225700"/>
            <a:ext cx="309209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ima</a:t>
            </a:r>
            <a:r>
              <a:rPr kumimoji="0" lang="en-GB" sz="4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_ _</a:t>
            </a:r>
            <a:r>
              <a:rPr kumimoji="0" lang="en-GB" sz="4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nar</a:t>
            </a:r>
            <a:endParaRPr kumimoji="0" lang="en-GB"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 name="TextBox 7"/>
          <p:cNvSpPr txBox="1"/>
          <p:nvPr/>
        </p:nvSpPr>
        <p:spPr>
          <a:xfrm>
            <a:off x="1443973" y="3956148"/>
            <a:ext cx="314793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cole</a:t>
            </a:r>
            <a:r>
              <a:rPr kumimoji="0" lang="en-GB" sz="4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_ _</a:t>
            </a:r>
            <a:r>
              <a:rPr kumimoji="0" lang="en-GB" sz="4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o</a:t>
            </a:r>
            <a:endParaRPr kumimoji="0" lang="en-GB"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 name="TextBox 8"/>
          <p:cNvSpPr txBox="1"/>
          <p:nvPr/>
        </p:nvSpPr>
        <p:spPr>
          <a:xfrm>
            <a:off x="1443971" y="4672039"/>
            <a:ext cx="307790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ima</a:t>
            </a:r>
            <a:r>
              <a:rPr kumimoji="0" lang="en-GB" sz="4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_ _</a:t>
            </a:r>
            <a:r>
              <a:rPr kumimoji="0" lang="en-GB"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a:t>
            </a:r>
          </a:p>
        </p:txBody>
      </p:sp>
      <p:sp>
        <p:nvSpPr>
          <p:cNvPr id="10" name="TextBox 9"/>
          <p:cNvSpPr txBox="1"/>
          <p:nvPr/>
        </p:nvSpPr>
        <p:spPr>
          <a:xfrm>
            <a:off x="1373937" y="5402487"/>
            <a:ext cx="314793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_ _</a:t>
            </a:r>
            <a:r>
              <a:rPr kumimoji="0" lang="en-GB" sz="4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nte</a:t>
            </a:r>
            <a:endParaRPr kumimoji="0" lang="en-GB" sz="4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11" name="TextBox 10"/>
          <p:cNvSpPr txBox="1"/>
          <p:nvPr/>
        </p:nvSpPr>
        <p:spPr>
          <a:xfrm>
            <a:off x="7250925" y="1747482"/>
            <a:ext cx="420155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_ _</a:t>
            </a:r>
            <a:r>
              <a:rPr kumimoji="0" lang="en-GB" sz="4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neralmente</a:t>
            </a:r>
            <a:endParaRPr kumimoji="0" lang="en-GB"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2" name="TextBox 11"/>
          <p:cNvSpPr txBox="1"/>
          <p:nvPr/>
        </p:nvSpPr>
        <p:spPr>
          <a:xfrm>
            <a:off x="7264410" y="2509807"/>
            <a:ext cx="396671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ori</a:t>
            </a:r>
            <a:r>
              <a:rPr kumimoji="0" lang="en-GB" sz="4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_ _</a:t>
            </a:r>
            <a:r>
              <a:rPr kumimoji="0" lang="en-GB" sz="4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nal</a:t>
            </a:r>
            <a:endParaRPr kumimoji="0" lang="en-GB"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 name="TextBox 12"/>
          <p:cNvSpPr txBox="1"/>
          <p:nvPr/>
        </p:nvSpPr>
        <p:spPr>
          <a:xfrm>
            <a:off x="1443973" y="1747482"/>
            <a:ext cx="271947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ele</a:t>
            </a:r>
            <a:r>
              <a:rPr kumimoji="0" lang="en-GB" sz="4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_ _</a:t>
            </a:r>
            <a:r>
              <a:rPr kumimoji="0" lang="en-GB"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a:t>
            </a:r>
          </a:p>
        </p:txBody>
      </p:sp>
      <p:sp>
        <p:nvSpPr>
          <p:cNvPr id="14" name="TextBox 13"/>
          <p:cNvSpPr txBox="1"/>
          <p:nvPr/>
        </p:nvSpPr>
        <p:spPr>
          <a:xfrm>
            <a:off x="1443973" y="2509809"/>
            <a:ext cx="338584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_ _</a:t>
            </a:r>
            <a:r>
              <a:rPr kumimoji="0" lang="en-GB" sz="4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sto</a:t>
            </a:r>
            <a:endParaRPr kumimoji="0" lang="en-GB"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5" name="Action Button: Custom 14">
            <a:hlinkClick r:id="" action="ppaction://noaction" highlightClick="1">
              <a:snd r:embed="rId4" name="elegir.wav"/>
            </a:hlinkClick>
          </p:cNvPr>
          <p:cNvSpPr/>
          <p:nvPr/>
        </p:nvSpPr>
        <p:spPr>
          <a:xfrm>
            <a:off x="698780" y="2027942"/>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16" name="Action Button: Custom 15">
            <a:hlinkClick r:id="" action="ppaction://noaction" highlightClick="1">
              <a:snd r:embed="rId5" name="gesto.wav"/>
            </a:hlinkClick>
          </p:cNvPr>
          <p:cNvSpPr/>
          <p:nvPr/>
        </p:nvSpPr>
        <p:spPr>
          <a:xfrm>
            <a:off x="696486" y="2737950"/>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17" name="Action Button: Custom 16">
            <a:hlinkClick r:id="" action="ppaction://noaction" highlightClick="1">
              <a:snd r:embed="rId6" name="imaginar.wav"/>
            </a:hlinkClick>
          </p:cNvPr>
          <p:cNvSpPr/>
          <p:nvPr/>
        </p:nvSpPr>
        <p:spPr>
          <a:xfrm>
            <a:off x="696486" y="3450296"/>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18" name="Action Button: Custom 17">
            <a:hlinkClick r:id="" action="ppaction://noaction" highlightClick="1">
              <a:snd r:embed="rId7" name="colegio.wav"/>
            </a:hlinkClick>
          </p:cNvPr>
          <p:cNvSpPr/>
          <p:nvPr/>
        </p:nvSpPr>
        <p:spPr>
          <a:xfrm>
            <a:off x="698779" y="4160304"/>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19" name="Action Button: Custom 18">
            <a:hlinkClick r:id="" action="ppaction://noaction" highlightClick="1">
              <a:snd r:embed="rId8" name="imagen.wav"/>
            </a:hlinkClick>
          </p:cNvPr>
          <p:cNvSpPr/>
          <p:nvPr/>
        </p:nvSpPr>
        <p:spPr>
          <a:xfrm>
            <a:off x="696485" y="4870312"/>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
        <p:nvSpPr>
          <p:cNvPr id="20" name="Action Button: Custom 19">
            <a:hlinkClick r:id="" action="ppaction://noaction" highlightClick="1">
              <a:snd r:embed="rId9" name="gente.wav"/>
            </a:hlinkClick>
          </p:cNvPr>
          <p:cNvSpPr/>
          <p:nvPr/>
        </p:nvSpPr>
        <p:spPr>
          <a:xfrm>
            <a:off x="714503" y="5583090"/>
            <a:ext cx="355485"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6</a:t>
            </a:r>
          </a:p>
        </p:txBody>
      </p:sp>
      <p:sp>
        <p:nvSpPr>
          <p:cNvPr id="21" name="Action Button: Custom 20">
            <a:hlinkClick r:id="" action="ppaction://noaction" highlightClick="1">
              <a:snd r:embed="rId10" name="generalmente.wav"/>
            </a:hlinkClick>
          </p:cNvPr>
          <p:cNvSpPr/>
          <p:nvPr/>
        </p:nvSpPr>
        <p:spPr>
          <a:xfrm>
            <a:off x="6471654" y="2027942"/>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7</a:t>
            </a:r>
          </a:p>
        </p:txBody>
      </p:sp>
      <p:sp>
        <p:nvSpPr>
          <p:cNvPr id="22" name="Action Button: Custom 21">
            <a:hlinkClick r:id="" action="ppaction://noaction" highlightClick="1">
              <a:snd r:embed="rId11" name="original.wav"/>
            </a:hlinkClick>
          </p:cNvPr>
          <p:cNvSpPr/>
          <p:nvPr/>
        </p:nvSpPr>
        <p:spPr>
          <a:xfrm>
            <a:off x="6471653" y="2734403"/>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8</a:t>
            </a:r>
          </a:p>
        </p:txBody>
      </p:sp>
      <p:sp>
        <p:nvSpPr>
          <p:cNvPr id="23" name="Action Button: Custom 22">
            <a:hlinkClick r:id="" action="ppaction://noaction" highlightClick="1">
              <a:snd r:embed="rId12" name="pagina.wav"/>
            </a:hlinkClick>
          </p:cNvPr>
          <p:cNvSpPr/>
          <p:nvPr/>
        </p:nvSpPr>
        <p:spPr>
          <a:xfrm>
            <a:off x="6471653" y="3450296"/>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9</a:t>
            </a:r>
          </a:p>
        </p:txBody>
      </p:sp>
      <p:sp>
        <p:nvSpPr>
          <p:cNvPr id="24" name="Action Button: Custom 23">
            <a:hlinkClick r:id="" action="ppaction://noaction" highlightClick="1">
              <a:snd r:embed="rId13" name="recoger.wav"/>
            </a:hlinkClick>
          </p:cNvPr>
          <p:cNvSpPr/>
          <p:nvPr/>
        </p:nvSpPr>
        <p:spPr>
          <a:xfrm>
            <a:off x="6454878" y="4167440"/>
            <a:ext cx="471240" cy="320252"/>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10</a:t>
            </a:r>
          </a:p>
        </p:txBody>
      </p:sp>
      <p:sp>
        <p:nvSpPr>
          <p:cNvPr id="25" name="Action Button: Custom 24">
            <a:hlinkClick r:id="" action="ppaction://noaction" highlightClick="1">
              <a:snd r:embed="rId14" name="religion.wav"/>
            </a:hlinkClick>
          </p:cNvPr>
          <p:cNvSpPr/>
          <p:nvPr/>
        </p:nvSpPr>
        <p:spPr>
          <a:xfrm>
            <a:off x="6471653" y="4887558"/>
            <a:ext cx="471240" cy="320252"/>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11</a:t>
            </a:r>
          </a:p>
        </p:txBody>
      </p:sp>
      <p:sp>
        <p:nvSpPr>
          <p:cNvPr id="26" name="Action Button: Custom 25">
            <a:hlinkClick r:id="" action="ppaction://noaction" highlightClick="1">
              <a:snd r:embed="rId15" name="argentino.wav"/>
            </a:hlinkClick>
          </p:cNvPr>
          <p:cNvSpPr/>
          <p:nvPr/>
        </p:nvSpPr>
        <p:spPr>
          <a:xfrm>
            <a:off x="6454878" y="5600478"/>
            <a:ext cx="471240" cy="320252"/>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12</a:t>
            </a:r>
          </a:p>
        </p:txBody>
      </p:sp>
      <p:sp>
        <p:nvSpPr>
          <p:cNvPr id="28" name="TextBox 27"/>
          <p:cNvSpPr txBox="1"/>
          <p:nvPr/>
        </p:nvSpPr>
        <p:spPr>
          <a:xfrm>
            <a:off x="7250925" y="3220599"/>
            <a:ext cx="396671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pá</a:t>
            </a:r>
            <a:r>
              <a:rPr kumimoji="0" lang="en-GB" sz="4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_ _</a:t>
            </a:r>
            <a:r>
              <a:rPr kumimoji="0" lang="en-GB" sz="4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a:t>
            </a:r>
            <a:endParaRPr kumimoji="0" lang="en-GB"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9" name="TextBox 28"/>
          <p:cNvSpPr txBox="1"/>
          <p:nvPr/>
        </p:nvSpPr>
        <p:spPr>
          <a:xfrm>
            <a:off x="7264410" y="3936488"/>
            <a:ext cx="396671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reco</a:t>
            </a:r>
            <a:r>
              <a:rPr kumimoji="0" lang="en-GB" sz="4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_ _</a:t>
            </a:r>
            <a:r>
              <a:rPr kumimoji="0" lang="en-GB"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a:t>
            </a:r>
          </a:p>
        </p:txBody>
      </p:sp>
      <p:sp>
        <p:nvSpPr>
          <p:cNvPr id="30" name="TextBox 29"/>
          <p:cNvSpPr txBox="1"/>
          <p:nvPr/>
        </p:nvSpPr>
        <p:spPr>
          <a:xfrm>
            <a:off x="7250925" y="4673834"/>
            <a:ext cx="396671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reli</a:t>
            </a:r>
            <a:r>
              <a:rPr kumimoji="0" lang="en-GB" sz="4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_ _</a:t>
            </a:r>
            <a:r>
              <a:rPr kumimoji="0" lang="en-GB" sz="4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ón</a:t>
            </a:r>
            <a:endParaRPr kumimoji="0" lang="en-GB"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1" name="TextBox 30"/>
          <p:cNvSpPr txBox="1"/>
          <p:nvPr/>
        </p:nvSpPr>
        <p:spPr>
          <a:xfrm>
            <a:off x="7250924" y="5441480"/>
            <a:ext cx="396671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ar</a:t>
            </a:r>
            <a:r>
              <a:rPr kumimoji="0" lang="en-GB" sz="4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_ _</a:t>
            </a:r>
            <a:r>
              <a:rPr kumimoji="0" lang="en-GB" sz="44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n</a:t>
            </a:r>
            <a:r>
              <a:rPr kumimoji="0" lang="en-GB" sz="4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tino</a:t>
            </a:r>
            <a:endParaRPr kumimoji="0" lang="en-GB"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2" name="Title 1"/>
          <p:cNvSpPr txBox="1">
            <a:spLocks/>
          </p:cNvSpPr>
          <p:nvPr/>
        </p:nvSpPr>
        <p:spPr>
          <a:xfrm>
            <a:off x="1755402" y="824926"/>
            <a:ext cx="8906565" cy="12826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Escucha y escribe </a:t>
            </a:r>
            <a:r>
              <a:rPr kumimoji="0" lang="en-GB" sz="3600" b="1" i="1"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ge</a:t>
            </a: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 o </a:t>
            </a:r>
            <a:r>
              <a:rPr kumimoji="0" lang="en-GB" sz="3600" b="1" i="1" u="none" strike="noStrike" kern="1200" cap="none" spc="0" normalizeH="0" baseline="0" noProof="0" dirty="0" err="1">
                <a:ln>
                  <a:noFill/>
                </a:ln>
                <a:solidFill>
                  <a:srgbClr val="002060"/>
                </a:solidFill>
                <a:effectLst/>
                <a:uLnTx/>
                <a:uFillTx/>
                <a:latin typeface="Century Gothic" panose="020B0502020202020204" pitchFamily="34" charset="0"/>
                <a:ea typeface="+mj-ea"/>
                <a:cs typeface="+mj-cs"/>
              </a:rPr>
              <a:t>gi</a:t>
            </a: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a:t>
            </a:r>
          </a:p>
        </p:txBody>
      </p:sp>
      <p:sp>
        <p:nvSpPr>
          <p:cNvPr id="45" name="TextBox 44"/>
          <p:cNvSpPr txBox="1"/>
          <p:nvPr/>
        </p:nvSpPr>
        <p:spPr>
          <a:xfrm>
            <a:off x="1443262" y="3225700"/>
            <a:ext cx="271947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ima</a:t>
            </a:r>
            <a:r>
              <a:rPr kumimoji="0" lang="en-GB" sz="4400" b="0"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gi</a:t>
            </a:r>
            <a:r>
              <a:rPr kumimoji="0" lang="en-GB" sz="4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nar</a:t>
            </a:r>
            <a:endParaRPr kumimoji="0" lang="en-GB"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6" name="TextBox 45"/>
          <p:cNvSpPr txBox="1"/>
          <p:nvPr/>
        </p:nvSpPr>
        <p:spPr>
          <a:xfrm>
            <a:off x="1457459" y="3956148"/>
            <a:ext cx="314793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cole</a:t>
            </a:r>
            <a:r>
              <a:rPr kumimoji="0" lang="en-GB" sz="4400" b="0"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gi</a:t>
            </a:r>
            <a:r>
              <a:rPr kumimoji="0" lang="en-GB" sz="44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o</a:t>
            </a:r>
            <a:endParaRPr kumimoji="0" lang="en-GB"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7" name="TextBox 46"/>
          <p:cNvSpPr txBox="1"/>
          <p:nvPr/>
        </p:nvSpPr>
        <p:spPr>
          <a:xfrm>
            <a:off x="1457457" y="4672039"/>
            <a:ext cx="307790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ima</a:t>
            </a:r>
            <a:r>
              <a:rPr kumimoji="0" lang="en-GB" sz="4400" b="0"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ge</a:t>
            </a:r>
            <a:r>
              <a:rPr kumimoji="0" lang="en-GB" sz="4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t>
            </a:r>
            <a:endParaRPr kumimoji="0" lang="en-GB"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8" name="TextBox 47"/>
          <p:cNvSpPr txBox="1"/>
          <p:nvPr/>
        </p:nvSpPr>
        <p:spPr>
          <a:xfrm>
            <a:off x="1387423" y="5402487"/>
            <a:ext cx="314793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ge</a:t>
            </a:r>
            <a:r>
              <a:rPr kumimoji="0" lang="en-GB" sz="4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nte</a:t>
            </a:r>
            <a:endParaRPr kumimoji="0" lang="en-GB" sz="4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49" name="TextBox 48"/>
          <p:cNvSpPr txBox="1"/>
          <p:nvPr/>
        </p:nvSpPr>
        <p:spPr>
          <a:xfrm>
            <a:off x="7264411" y="1747482"/>
            <a:ext cx="420155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ge</a:t>
            </a:r>
            <a:r>
              <a:rPr kumimoji="0" lang="en-GB" sz="4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neralmente</a:t>
            </a:r>
            <a:endParaRPr kumimoji="0" lang="en-GB"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0" name="TextBox 49"/>
          <p:cNvSpPr txBox="1"/>
          <p:nvPr/>
        </p:nvSpPr>
        <p:spPr>
          <a:xfrm>
            <a:off x="7277896" y="2509807"/>
            <a:ext cx="396671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ori</a:t>
            </a:r>
            <a:r>
              <a:rPr kumimoji="0" lang="en-GB" sz="4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gi</a:t>
            </a:r>
            <a:r>
              <a:rPr kumimoji="0" lang="en-GB"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nal</a:t>
            </a:r>
          </a:p>
        </p:txBody>
      </p:sp>
      <p:sp>
        <p:nvSpPr>
          <p:cNvPr id="51" name="TextBox 50"/>
          <p:cNvSpPr txBox="1"/>
          <p:nvPr/>
        </p:nvSpPr>
        <p:spPr>
          <a:xfrm>
            <a:off x="1457459" y="1747482"/>
            <a:ext cx="271947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ele</a:t>
            </a:r>
            <a:r>
              <a:rPr kumimoji="0" lang="en-GB" sz="4400" b="0"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gi</a:t>
            </a:r>
            <a:r>
              <a:rPr kumimoji="0" lang="en-GB" sz="4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a:t>
            </a:r>
            <a:endParaRPr kumimoji="0" lang="en-GB"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2" name="TextBox 51"/>
          <p:cNvSpPr txBox="1"/>
          <p:nvPr/>
        </p:nvSpPr>
        <p:spPr>
          <a:xfrm>
            <a:off x="1457459" y="2509809"/>
            <a:ext cx="338584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ge</a:t>
            </a:r>
            <a:r>
              <a:rPr kumimoji="0" lang="en-GB" sz="4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sto</a:t>
            </a:r>
            <a:endParaRPr kumimoji="0" lang="en-GB"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3" name="TextBox 52"/>
          <p:cNvSpPr txBox="1"/>
          <p:nvPr/>
        </p:nvSpPr>
        <p:spPr>
          <a:xfrm>
            <a:off x="7264411" y="3220599"/>
            <a:ext cx="396671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pá</a:t>
            </a:r>
            <a:r>
              <a:rPr kumimoji="0" lang="en-GB" sz="4400" b="0"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gi</a:t>
            </a:r>
            <a:r>
              <a:rPr kumimoji="0" lang="en-GB" sz="4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a:t>
            </a:r>
            <a:endParaRPr kumimoji="0" lang="en-GB"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4" name="TextBox 53"/>
          <p:cNvSpPr txBox="1"/>
          <p:nvPr/>
        </p:nvSpPr>
        <p:spPr>
          <a:xfrm>
            <a:off x="7277896" y="3936488"/>
            <a:ext cx="396671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reco</a:t>
            </a:r>
            <a:r>
              <a:rPr kumimoji="0" lang="en-GB" sz="4400" b="0"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ge</a:t>
            </a:r>
            <a:r>
              <a:rPr kumimoji="0" lang="en-GB" sz="4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a:t>
            </a:r>
            <a:endParaRPr kumimoji="0" lang="en-GB"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TextBox 54"/>
          <p:cNvSpPr txBox="1"/>
          <p:nvPr/>
        </p:nvSpPr>
        <p:spPr>
          <a:xfrm>
            <a:off x="7264411" y="4673834"/>
            <a:ext cx="396671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reli</a:t>
            </a:r>
            <a:r>
              <a:rPr kumimoji="0" lang="en-GB" sz="4400" b="0"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gi</a:t>
            </a:r>
            <a:r>
              <a:rPr kumimoji="0" lang="en-GB" sz="4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ón</a:t>
            </a:r>
            <a:endParaRPr kumimoji="0" lang="en-GB"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6" name="TextBox 55"/>
          <p:cNvSpPr txBox="1"/>
          <p:nvPr/>
        </p:nvSpPr>
        <p:spPr>
          <a:xfrm>
            <a:off x="7264410" y="5441480"/>
            <a:ext cx="396671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ar</a:t>
            </a:r>
            <a:r>
              <a:rPr kumimoji="0" lang="en-GB" sz="4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ge</a:t>
            </a:r>
            <a:r>
              <a:rPr kumimoji="0" lang="en-GB" sz="4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n</a:t>
            </a:r>
            <a:r>
              <a:rPr kumimoji="0" lang="en-GB"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tino</a:t>
            </a:r>
          </a:p>
        </p:txBody>
      </p:sp>
    </p:spTree>
    <p:extLst>
      <p:ext uri="{BB962C8B-B14F-4D97-AF65-F5344CB8AC3E}">
        <p14:creationId xmlns:p14="http://schemas.microsoft.com/office/powerpoint/2010/main" val="240744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5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0" nodeType="clickEffect">
                                  <p:stCondLst>
                                    <p:cond delay="0"/>
                                  </p:stCondLst>
                                  <p:childTnLst>
                                    <p:set>
                                      <p:cBhvr>
                                        <p:cTn id="72" dur="1" fill="hold">
                                          <p:stCondLst>
                                            <p:cond delay="0"/>
                                          </p:stCondLst>
                                        </p:cTn>
                                        <p:tgtEl>
                                          <p:spTgt spid="31"/>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28" grpId="0"/>
      <p:bldP spid="29" grpId="0"/>
      <p:bldP spid="30" grpId="0"/>
      <p:bldP spid="31" grpId="0"/>
      <p:bldP spid="45" grpId="0"/>
      <p:bldP spid="46" grpId="0"/>
      <p:bldP spid="47" grpId="0"/>
      <p:bldP spid="48" grpId="0"/>
      <p:bldP spid="49" grpId="0"/>
      <p:bldP spid="50" grpId="0"/>
      <p:bldP spid="51" grpId="0"/>
      <p:bldP spid="52" grpId="0"/>
      <p:bldP spid="53" grpId="0"/>
      <p:bldP spid="54" grpId="0"/>
      <p:bldP spid="55" grpId="0"/>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600" b="1" dirty="0">
                <a:solidFill>
                  <a:schemeClr val="bg1"/>
                </a:solidFill>
              </a:rPr>
              <a:t>¿ GE o GI ?</a:t>
            </a:r>
          </a:p>
        </p:txBody>
      </p:sp>
      <p:sp>
        <p:nvSpPr>
          <p:cNvPr id="4" name="Rounded Rectangle 11">
            <a:extLst>
              <a:ext uri="{FF2B5EF4-FFF2-40B4-BE49-F238E27FC236}">
                <a16:creationId xmlns:a16="http://schemas.microsoft.com/office/drawing/2014/main" id="{A316DD52-7894-4A75-969C-CA0645DA2978}"/>
              </a:ext>
            </a:extLst>
          </p:cNvPr>
          <p:cNvSpPr/>
          <p:nvPr/>
        </p:nvSpPr>
        <p:spPr>
          <a:xfrm>
            <a:off x="10661967" y="258166"/>
            <a:ext cx="1266176"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escuchar</a:t>
            </a:r>
          </a:p>
        </p:txBody>
      </p:sp>
      <p:sp>
        <p:nvSpPr>
          <p:cNvPr id="6" name="Title 1"/>
          <p:cNvSpPr txBox="1">
            <a:spLocks/>
          </p:cNvSpPr>
          <p:nvPr/>
        </p:nvSpPr>
        <p:spPr>
          <a:xfrm>
            <a:off x="1755402" y="824926"/>
            <a:ext cx="8906565" cy="12826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Escucha y escribe la palabra.</a:t>
            </a:r>
          </a:p>
        </p:txBody>
      </p:sp>
      <p:sp>
        <p:nvSpPr>
          <p:cNvPr id="7" name="TextBox 6"/>
          <p:cNvSpPr txBox="1"/>
          <p:nvPr/>
        </p:nvSpPr>
        <p:spPr>
          <a:xfrm>
            <a:off x="1429776" y="3225700"/>
            <a:ext cx="271947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ima</a:t>
            </a:r>
            <a:r>
              <a:rPr kumimoji="0" lang="en-GB" sz="4400" b="0"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gi</a:t>
            </a:r>
            <a:r>
              <a:rPr kumimoji="0" lang="en-GB" sz="4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nar</a:t>
            </a:r>
            <a:endParaRPr kumimoji="0" lang="en-GB"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 name="TextBox 7"/>
          <p:cNvSpPr txBox="1"/>
          <p:nvPr/>
        </p:nvSpPr>
        <p:spPr>
          <a:xfrm>
            <a:off x="1443973" y="3956148"/>
            <a:ext cx="314793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cole</a:t>
            </a:r>
            <a:r>
              <a:rPr kumimoji="0" lang="en-GB" sz="4400" b="0"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gi</a:t>
            </a:r>
            <a:r>
              <a:rPr kumimoji="0" lang="en-GB" sz="44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o</a:t>
            </a:r>
            <a:endParaRPr kumimoji="0" lang="en-GB"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 name="TextBox 8"/>
          <p:cNvSpPr txBox="1"/>
          <p:nvPr/>
        </p:nvSpPr>
        <p:spPr>
          <a:xfrm>
            <a:off x="1443971" y="4672039"/>
            <a:ext cx="307790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ima</a:t>
            </a:r>
            <a:r>
              <a:rPr kumimoji="0" lang="en-GB" sz="4400" b="0"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ge</a:t>
            </a:r>
            <a:r>
              <a:rPr kumimoji="0" lang="en-GB" sz="4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t>
            </a:r>
            <a:endParaRPr kumimoji="0" lang="en-GB"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0" name="TextBox 9"/>
          <p:cNvSpPr txBox="1"/>
          <p:nvPr/>
        </p:nvSpPr>
        <p:spPr>
          <a:xfrm>
            <a:off x="1373937" y="5402487"/>
            <a:ext cx="314793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ge</a:t>
            </a:r>
            <a:r>
              <a:rPr kumimoji="0" lang="en-GB" sz="4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nte</a:t>
            </a:r>
            <a:endParaRPr kumimoji="0" lang="en-GB" sz="4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11" name="TextBox 10"/>
          <p:cNvSpPr txBox="1"/>
          <p:nvPr/>
        </p:nvSpPr>
        <p:spPr>
          <a:xfrm>
            <a:off x="7250925" y="1747482"/>
            <a:ext cx="420155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ge</a:t>
            </a:r>
            <a:r>
              <a:rPr kumimoji="0" lang="en-GB" sz="4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neralmente</a:t>
            </a:r>
            <a:endParaRPr kumimoji="0" lang="en-GB"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2" name="TextBox 11"/>
          <p:cNvSpPr txBox="1"/>
          <p:nvPr/>
        </p:nvSpPr>
        <p:spPr>
          <a:xfrm>
            <a:off x="7264410" y="2509807"/>
            <a:ext cx="396671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ori</a:t>
            </a:r>
            <a:r>
              <a:rPr kumimoji="0" lang="en-GB" sz="4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gi</a:t>
            </a:r>
            <a:r>
              <a:rPr kumimoji="0" lang="en-GB"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nal</a:t>
            </a:r>
          </a:p>
        </p:txBody>
      </p:sp>
      <p:sp>
        <p:nvSpPr>
          <p:cNvPr id="13" name="TextBox 12"/>
          <p:cNvSpPr txBox="1"/>
          <p:nvPr/>
        </p:nvSpPr>
        <p:spPr>
          <a:xfrm>
            <a:off x="1443973" y="1747482"/>
            <a:ext cx="271947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ele</a:t>
            </a:r>
            <a:r>
              <a:rPr kumimoji="0" lang="en-GB" sz="4400" b="0"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gi</a:t>
            </a:r>
            <a:r>
              <a:rPr kumimoji="0" lang="en-GB" sz="4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a:t>
            </a:r>
            <a:endParaRPr kumimoji="0" lang="en-GB"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4" name="TextBox 13"/>
          <p:cNvSpPr txBox="1"/>
          <p:nvPr/>
        </p:nvSpPr>
        <p:spPr>
          <a:xfrm>
            <a:off x="1443973" y="2509809"/>
            <a:ext cx="338584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ge</a:t>
            </a:r>
            <a:r>
              <a:rPr kumimoji="0" lang="en-GB" sz="4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sto</a:t>
            </a:r>
            <a:endParaRPr kumimoji="0" lang="en-GB"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5" name="Action Button: Custom 14">
            <a:hlinkClick r:id="" action="ppaction://noaction" highlightClick="1">
              <a:snd r:embed="rId4" name="elegir.wav"/>
            </a:hlinkClick>
          </p:cNvPr>
          <p:cNvSpPr/>
          <p:nvPr/>
        </p:nvSpPr>
        <p:spPr>
          <a:xfrm>
            <a:off x="698780" y="2027942"/>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16" name="Action Button: Custom 15">
            <a:hlinkClick r:id="" action="ppaction://noaction" highlightClick="1">
              <a:snd r:embed="rId5" name="gesto.wav"/>
            </a:hlinkClick>
          </p:cNvPr>
          <p:cNvSpPr/>
          <p:nvPr/>
        </p:nvSpPr>
        <p:spPr>
          <a:xfrm>
            <a:off x="696486" y="2737950"/>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17" name="Action Button: Custom 16">
            <a:hlinkClick r:id="" action="ppaction://noaction" highlightClick="1">
              <a:snd r:embed="rId6" name="imaginar.wav"/>
            </a:hlinkClick>
          </p:cNvPr>
          <p:cNvSpPr/>
          <p:nvPr/>
        </p:nvSpPr>
        <p:spPr>
          <a:xfrm>
            <a:off x="696486" y="3450296"/>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18" name="Action Button: Custom 17">
            <a:hlinkClick r:id="" action="ppaction://noaction" highlightClick="1">
              <a:snd r:embed="rId7" name="colegio.wav"/>
            </a:hlinkClick>
          </p:cNvPr>
          <p:cNvSpPr/>
          <p:nvPr/>
        </p:nvSpPr>
        <p:spPr>
          <a:xfrm>
            <a:off x="698779" y="4160304"/>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19" name="Action Button: Custom 18">
            <a:hlinkClick r:id="" action="ppaction://noaction" highlightClick="1">
              <a:snd r:embed="rId8" name="imagen.wav"/>
            </a:hlinkClick>
          </p:cNvPr>
          <p:cNvSpPr/>
          <p:nvPr/>
        </p:nvSpPr>
        <p:spPr>
          <a:xfrm>
            <a:off x="696485" y="4870312"/>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
        <p:nvSpPr>
          <p:cNvPr id="20" name="Action Button: Custom 19">
            <a:hlinkClick r:id="" action="ppaction://noaction" highlightClick="1">
              <a:snd r:embed="rId9" name="gente.wav"/>
            </a:hlinkClick>
          </p:cNvPr>
          <p:cNvSpPr/>
          <p:nvPr/>
        </p:nvSpPr>
        <p:spPr>
          <a:xfrm>
            <a:off x="714503" y="5583090"/>
            <a:ext cx="355485"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6</a:t>
            </a:r>
          </a:p>
        </p:txBody>
      </p:sp>
      <p:sp>
        <p:nvSpPr>
          <p:cNvPr id="21" name="Action Button: Custom 20">
            <a:hlinkClick r:id="" action="ppaction://noaction" highlightClick="1">
              <a:snd r:embed="rId10" name="generalmente.wav"/>
            </a:hlinkClick>
          </p:cNvPr>
          <p:cNvSpPr/>
          <p:nvPr/>
        </p:nvSpPr>
        <p:spPr>
          <a:xfrm>
            <a:off x="6471654" y="2027942"/>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7</a:t>
            </a:r>
          </a:p>
        </p:txBody>
      </p:sp>
      <p:sp>
        <p:nvSpPr>
          <p:cNvPr id="22" name="Action Button: Custom 21">
            <a:hlinkClick r:id="" action="ppaction://noaction" highlightClick="1">
              <a:snd r:embed="rId11" name="original.wav"/>
            </a:hlinkClick>
          </p:cNvPr>
          <p:cNvSpPr/>
          <p:nvPr/>
        </p:nvSpPr>
        <p:spPr>
          <a:xfrm>
            <a:off x="6471653" y="2734403"/>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8</a:t>
            </a:r>
          </a:p>
        </p:txBody>
      </p:sp>
      <p:sp>
        <p:nvSpPr>
          <p:cNvPr id="23" name="Action Button: Custom 22">
            <a:hlinkClick r:id="" action="ppaction://noaction" highlightClick="1">
              <a:snd r:embed="rId12" name="pagina.wav"/>
            </a:hlinkClick>
          </p:cNvPr>
          <p:cNvSpPr/>
          <p:nvPr/>
        </p:nvSpPr>
        <p:spPr>
          <a:xfrm>
            <a:off x="6471653" y="3450296"/>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9</a:t>
            </a:r>
          </a:p>
        </p:txBody>
      </p:sp>
      <p:sp>
        <p:nvSpPr>
          <p:cNvPr id="24" name="Action Button: Custom 23">
            <a:hlinkClick r:id="" action="ppaction://noaction" highlightClick="1">
              <a:snd r:embed="rId13" name="recoger.wav"/>
            </a:hlinkClick>
          </p:cNvPr>
          <p:cNvSpPr/>
          <p:nvPr/>
        </p:nvSpPr>
        <p:spPr>
          <a:xfrm>
            <a:off x="6454878" y="4167440"/>
            <a:ext cx="471240" cy="320252"/>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10</a:t>
            </a:r>
          </a:p>
        </p:txBody>
      </p:sp>
      <p:sp>
        <p:nvSpPr>
          <p:cNvPr id="25" name="Action Button: Custom 24">
            <a:hlinkClick r:id="" action="ppaction://noaction" highlightClick="1">
              <a:snd r:embed="rId14" name="religion.wav"/>
            </a:hlinkClick>
          </p:cNvPr>
          <p:cNvSpPr/>
          <p:nvPr/>
        </p:nvSpPr>
        <p:spPr>
          <a:xfrm>
            <a:off x="6471653" y="4887558"/>
            <a:ext cx="471240" cy="320252"/>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11</a:t>
            </a:r>
          </a:p>
        </p:txBody>
      </p:sp>
      <p:sp>
        <p:nvSpPr>
          <p:cNvPr id="26" name="Action Button: Custom 25">
            <a:hlinkClick r:id="" action="ppaction://noaction" highlightClick="1">
              <a:snd r:embed="rId15" name="argentino.wav"/>
            </a:hlinkClick>
          </p:cNvPr>
          <p:cNvSpPr/>
          <p:nvPr/>
        </p:nvSpPr>
        <p:spPr>
          <a:xfrm>
            <a:off x="6454878" y="5600478"/>
            <a:ext cx="471240" cy="320252"/>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12</a:t>
            </a:r>
          </a:p>
        </p:txBody>
      </p:sp>
      <p:sp>
        <p:nvSpPr>
          <p:cNvPr id="28" name="TextBox 27"/>
          <p:cNvSpPr txBox="1"/>
          <p:nvPr/>
        </p:nvSpPr>
        <p:spPr>
          <a:xfrm>
            <a:off x="7250925" y="3220599"/>
            <a:ext cx="396671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pá</a:t>
            </a:r>
            <a:r>
              <a:rPr kumimoji="0" lang="en-GB" sz="4400" b="0"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gi</a:t>
            </a:r>
            <a:r>
              <a:rPr kumimoji="0" lang="en-GB" sz="4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a:t>
            </a:r>
            <a:endParaRPr kumimoji="0" lang="en-GB"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9" name="TextBox 28"/>
          <p:cNvSpPr txBox="1"/>
          <p:nvPr/>
        </p:nvSpPr>
        <p:spPr>
          <a:xfrm>
            <a:off x="7264410" y="3936488"/>
            <a:ext cx="396671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reco</a:t>
            </a:r>
            <a:r>
              <a:rPr kumimoji="0" lang="en-GB" sz="4400" b="0"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ge</a:t>
            </a:r>
            <a:r>
              <a:rPr kumimoji="0" lang="en-GB" sz="4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a:t>
            </a:r>
            <a:endParaRPr kumimoji="0" lang="en-GB"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0" name="TextBox 29"/>
          <p:cNvSpPr txBox="1"/>
          <p:nvPr/>
        </p:nvSpPr>
        <p:spPr>
          <a:xfrm>
            <a:off x="7250925" y="4673834"/>
            <a:ext cx="396671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reli</a:t>
            </a:r>
            <a:r>
              <a:rPr kumimoji="0" lang="en-GB" sz="4400" b="0"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gi</a:t>
            </a:r>
            <a:r>
              <a:rPr kumimoji="0" lang="en-GB" sz="4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ón</a:t>
            </a:r>
            <a:endParaRPr kumimoji="0" lang="en-GB"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1" name="TextBox 30"/>
          <p:cNvSpPr txBox="1"/>
          <p:nvPr/>
        </p:nvSpPr>
        <p:spPr>
          <a:xfrm>
            <a:off x="7250924" y="5441480"/>
            <a:ext cx="396671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ar</a:t>
            </a:r>
            <a:r>
              <a:rPr kumimoji="0" lang="en-GB" sz="4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ge</a:t>
            </a:r>
            <a:r>
              <a:rPr kumimoji="0" lang="en-GB" sz="4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n</a:t>
            </a:r>
            <a:r>
              <a:rPr kumimoji="0" lang="en-GB"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tino</a:t>
            </a:r>
          </a:p>
        </p:txBody>
      </p:sp>
    </p:spTree>
    <p:extLst>
      <p:ext uri="{BB962C8B-B14F-4D97-AF65-F5344CB8AC3E}">
        <p14:creationId xmlns:p14="http://schemas.microsoft.com/office/powerpoint/2010/main" val="346310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28" grpId="0"/>
      <p:bldP spid="29" grpId="0"/>
      <p:bldP spid="30" grpId="0"/>
      <p:bldP spid="31"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chemeClr val="accent5">
                <a:lumMod val="50000"/>
              </a:schemeClr>
            </a:solidFill>
          </a:defRPr>
        </a:defPPr>
      </a:lstStyle>
    </a:txDef>
  </a:objectDefaults>
  <a:extraClrSchemeLst/>
  <a:extLst>
    <a:ext uri="{05A4C25C-085E-4340-85A3-A5531E510DB2}">
      <thm15:themeFamily xmlns:thm15="http://schemas.microsoft.com/office/thememl/2012/main" name="Presentation1" id="{14F064CD-3073-5648-9E13-7A2904DB6E77}" vid="{867742E5-2587-084B-8BD5-7DA6ADC8FE5B}"/>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ources (not bold NA).pptx" id="{C04240F7-4567-42F4-A6A9-1F35289C3A03}" vid="{11C110E3-9438-4B77-B542-C85A197C3B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1529</Words>
  <Application>Microsoft Macintosh PowerPoint</Application>
  <PresentationFormat>Widescreen</PresentationFormat>
  <Paragraphs>243</Paragraphs>
  <Slides>12</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Century Gothic</vt:lpstr>
      <vt:lpstr>Tw Cen MT</vt:lpstr>
      <vt:lpstr>1_Office Theme</vt:lpstr>
      <vt:lpstr>Office Theme</vt:lpstr>
      <vt:lpstr>Phonics</vt:lpstr>
      <vt:lpstr>ge </vt:lpstr>
      <vt:lpstr>ge </vt:lpstr>
      <vt:lpstr>ge </vt:lpstr>
      <vt:lpstr>gi </vt:lpstr>
      <vt:lpstr>gi</vt:lpstr>
      <vt:lpstr>gi</vt:lpstr>
      <vt:lpstr>¿ GE o GI ?</vt:lpstr>
      <vt:lpstr>¿ GE o GI ?</vt:lpstr>
      <vt:lpstr>¿Qué significan las palabras?</vt:lpstr>
      <vt:lpstr>Una familia argentina famosa</vt:lpstr>
      <vt:lpstr>Una familia argentina famosa</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dc:title>
  <dc:creator>Victoria Hobson</dc:creator>
  <cp:lastModifiedBy>Amanda Izquierdo</cp:lastModifiedBy>
  <cp:revision>11</cp:revision>
  <dcterms:created xsi:type="dcterms:W3CDTF">2020-05-16T14:50:30Z</dcterms:created>
  <dcterms:modified xsi:type="dcterms:W3CDTF">2023-01-20T12:38:52Z</dcterms:modified>
</cp:coreProperties>
</file>