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Lst>
  <p:notesMasterIdLst>
    <p:notesMasterId r:id="rId73"/>
  </p:notesMasterIdLst>
  <p:sldIdLst>
    <p:sldId id="257" r:id="rId5"/>
    <p:sldId id="279" r:id="rId6"/>
    <p:sldId id="402" r:id="rId7"/>
    <p:sldId id="404" r:id="rId8"/>
    <p:sldId id="406" r:id="rId9"/>
    <p:sldId id="407" r:id="rId10"/>
    <p:sldId id="311" r:id="rId11"/>
    <p:sldId id="280" r:id="rId12"/>
    <p:sldId id="403" r:id="rId13"/>
    <p:sldId id="405" r:id="rId14"/>
    <p:sldId id="408" r:id="rId15"/>
    <p:sldId id="409" r:id="rId16"/>
    <p:sldId id="312" r:id="rId17"/>
    <p:sldId id="321" r:id="rId18"/>
    <p:sldId id="323" r:id="rId19"/>
    <p:sldId id="324" r:id="rId20"/>
    <p:sldId id="316" r:id="rId21"/>
    <p:sldId id="317" r:id="rId22"/>
    <p:sldId id="318" r:id="rId23"/>
    <p:sldId id="260" r:id="rId24"/>
    <p:sldId id="319" r:id="rId25"/>
    <p:sldId id="320" r:id="rId26"/>
    <p:sldId id="328" r:id="rId27"/>
    <p:sldId id="322" r:id="rId28"/>
    <p:sldId id="315" r:id="rId29"/>
    <p:sldId id="329" r:id="rId30"/>
    <p:sldId id="330" r:id="rId31"/>
    <p:sldId id="331" r:id="rId32"/>
    <p:sldId id="332" r:id="rId33"/>
    <p:sldId id="333" r:id="rId34"/>
    <p:sldId id="334" r:id="rId35"/>
    <p:sldId id="335" r:id="rId36"/>
    <p:sldId id="336" r:id="rId37"/>
    <p:sldId id="325"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3"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6" r:id="rId67"/>
    <p:sldId id="367" r:id="rId68"/>
    <p:sldId id="368" r:id="rId69"/>
    <p:sldId id="369" r:id="rId70"/>
    <p:sldId id="370" r:id="rId71"/>
    <p:sldId id="37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66109" autoAdjust="0"/>
  </p:normalViewPr>
  <p:slideViewPr>
    <p:cSldViewPr snapToGrid="0">
      <p:cViewPr varScale="1">
        <p:scale>
          <a:sx n="68" d="100"/>
          <a:sy n="68" d="100"/>
        </p:scale>
        <p:origin x="1040"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49B95-015E-4C0F-B24A-E7B99C4B129A}"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B3A84-43FE-458A-876E-A830C2582162}" type="slidenum">
              <a:rPr lang="en-GB" smtClean="0"/>
              <a:t>‹#›</a:t>
            </a:fld>
            <a:endParaRPr lang="en-GB"/>
          </a:p>
        </p:txBody>
      </p:sp>
    </p:spTree>
    <p:extLst>
      <p:ext uri="{BB962C8B-B14F-4D97-AF65-F5344CB8AC3E}">
        <p14:creationId xmlns:p14="http://schemas.microsoft.com/office/powerpoint/2010/main" val="73088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[ñ]</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s-ES" sz="1200" b="0" dirty="0">
                <a:solidFill>
                  <a:prstClr val="white"/>
                </a:solidFill>
              </a:rPr>
              <a:t>querer - quiero/quieres/quiere + noun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prstClr val="white"/>
                </a:solidFill>
                <a:latin typeface="Calibri" panose="020F0502020204030204" pitchFamily="34" charset="0"/>
                <a:cs typeface="Calibri" panose="020F0502020204030204" pitchFamily="34" charset="0"/>
              </a:rPr>
              <a:t>Note: </a:t>
            </a:r>
            <a:r>
              <a:rPr lang="en-GB" sz="1200" b="0" i="0" dirty="0">
                <a:solidFill>
                  <a:prstClr val="white"/>
                </a:solidFill>
                <a:latin typeface="Calibri" panose="020F0502020204030204" pitchFamily="34" charset="0"/>
                <a:cs typeface="Calibri" panose="020F0502020204030204" pitchFamily="34" charset="0"/>
              </a:rPr>
              <a:t>this week we introduce two verbs:</a:t>
            </a:r>
            <a:r>
              <a:rPr lang="en-GB" sz="1200" b="0" i="0" baseline="0" dirty="0">
                <a:solidFill>
                  <a:prstClr val="white"/>
                </a:solidFill>
                <a:latin typeface="Calibri" panose="020F0502020204030204" pitchFamily="34" charset="0"/>
                <a:cs typeface="Calibri" panose="020F0502020204030204" pitchFamily="34" charset="0"/>
              </a:rPr>
              <a:t> querer and dar. We practise them both in singular persons in receptive activities, with one production activity at the end of lesson 2. The verbs will be incorporated into more production activities in the first lesson of Term 2.1.</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7.1.2.7 (introduce) </a:t>
            </a:r>
            <a:r>
              <a:rPr lang="es-ES" b="0" dirty="0"/>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a:t>
            </a:r>
            <a:r>
              <a:rPr lang="es-ES" b="1" dirty="0" err="1"/>
              <a:t>revisit</a:t>
            </a:r>
            <a:r>
              <a:rPr lang="es-ES" b="1" dirty="0"/>
              <a:t>)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a:t>
            </a:r>
            <a:r>
              <a:rPr lang="es-ES" b="1" dirty="0" err="1"/>
              <a:t>revisit</a:t>
            </a:r>
            <a:r>
              <a:rPr lang="es-ES" b="1" dirty="0"/>
              <a: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56132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a:t>
            </a:r>
            <a:r>
              <a:rPr lang="en-GB" sz="1200" b="1" baseline="0" dirty="0"/>
              <a:t>individual SSC ‘n’ </a:t>
            </a:r>
            <a:r>
              <a:rPr lang="en-GB" sz="1200" baseline="0" dirty="0"/>
              <a:t>and then the </a:t>
            </a:r>
            <a:r>
              <a:rPr lang="en-GB" sz="1200" b="1" baseline="0" dirty="0"/>
              <a:t>source</a:t>
            </a:r>
            <a:r>
              <a:rPr lang="en-GB" sz="1200" baseline="0" dirty="0"/>
              <a:t> word again (with gesture, if using).</a:t>
            </a:r>
            <a:br>
              <a:rPr lang="en-GB" sz="1200" baseline="0" dirty="0"/>
            </a:br>
            <a:r>
              <a:rPr lang="en-GB" sz="1200" baseline="0" dirty="0"/>
              <a:t>Then present and elicit the pronunciation of the five </a:t>
            </a:r>
            <a:r>
              <a:rPr lang="en-GB" sz="1200" b="1" baseline="0" dirty="0"/>
              <a:t>cluster</a:t>
            </a:r>
            <a:r>
              <a:rPr lang="en-GB" sz="1200"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baseline="0" dirty="0"/>
              <a:t>The cluster words have been chosen for their high-frequency, from a range of word classes, with the SSC (where possible) positioned within a variety of syllables within the words (e.g. initial, 2</a:t>
            </a:r>
            <a:r>
              <a:rPr lang="en-GB" sz="1200" baseline="30000" dirty="0"/>
              <a:t>nd</a:t>
            </a:r>
            <a:r>
              <a:rPr lang="en-GB" sz="1200"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latin typeface="Century Gothic" panose="020B0502020202020204" pitchFamily="34" charset="0"/>
              <a:cs typeface="Calibri" panose="020F0502020204030204" pitchFamily="34" charset="0"/>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358113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589784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279738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practice activity</a:t>
            </a:r>
          </a:p>
          <a:p>
            <a:endParaRPr lang="en-GB" dirty="0"/>
          </a:p>
          <a:p>
            <a:r>
              <a:rPr lang="en-US" b="1" dirty="0"/>
              <a:t>Timing: </a:t>
            </a:r>
            <a:r>
              <a:rPr lang="en-US" b="0" dirty="0"/>
              <a:t>5 minutes</a:t>
            </a:r>
          </a:p>
          <a:p>
            <a:endParaRPr lang="en-US" b="1" dirty="0"/>
          </a:p>
          <a:p>
            <a:r>
              <a:rPr lang="en-US" b="1" dirty="0"/>
              <a:t>Aim: </a:t>
            </a:r>
            <a:r>
              <a:rPr lang="en-US" b="0" dirty="0"/>
              <a:t>to practise mapping the sound</a:t>
            </a:r>
            <a:r>
              <a:rPr lang="en-US" b="0" baseline="0" dirty="0"/>
              <a:t> of [</a:t>
            </a:r>
            <a:r>
              <a:rPr lang="en-GB" b="0" baseline="0" dirty="0"/>
              <a:t>n] and [ñ] to their spelling</a:t>
            </a:r>
            <a:endParaRPr lang="en-US" b="0" dirty="0"/>
          </a:p>
          <a:p>
            <a:endParaRPr lang="en-US" b="1" dirty="0"/>
          </a:p>
          <a:p>
            <a:r>
              <a:rPr lang="en-US" b="1" dirty="0"/>
              <a:t>Procedure:</a:t>
            </a:r>
          </a:p>
          <a:p>
            <a:pPr marL="228600" indent="-228600">
              <a:buAutoNum type="arabicPeriod"/>
            </a:pPr>
            <a:r>
              <a:rPr lang="en-GB" baseline="0" dirty="0"/>
              <a:t>Students write 1-10. They first listen out and write ‘n’ or ‘ñ’, depending on what they hear.</a:t>
            </a:r>
          </a:p>
          <a:p>
            <a:pPr marL="228600" indent="-228600">
              <a:buAutoNum type="arabicPeriod"/>
            </a:pPr>
            <a:r>
              <a:rPr lang="en-GB" baseline="0" dirty="0"/>
              <a:t>They then listen again and write the whole word. Higher-achieving groups may be able to write the whole word the first time they listen.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br>
              <a:rPr lang="en-US" b="0" dirty="0"/>
            </a:br>
            <a:r>
              <a:rPr lang="en-US" b="0" dirty="0"/>
              <a:t>1. </a:t>
            </a:r>
            <a:r>
              <a:rPr lang="en-GB" dirty="0" err="1"/>
              <a:t>Pregunta</a:t>
            </a:r>
            <a:r>
              <a:rPr lang="en-GB" dirty="0"/>
              <a:t>’ and ‘planta’ (taught in T1.1,</a:t>
            </a:r>
            <a:r>
              <a:rPr lang="en-GB" baseline="0" dirty="0"/>
              <a:t> week </a:t>
            </a:r>
            <a:r>
              <a:rPr lang="en-GB" dirty="0"/>
              <a:t>5)</a:t>
            </a:r>
            <a:r>
              <a:rPr lang="en-GB" baseline="0" dirty="0"/>
              <a:t> </a:t>
            </a:r>
            <a:r>
              <a:rPr lang="en-GB" dirty="0"/>
              <a:t>were recently revisited on Quizlet</a:t>
            </a:r>
            <a:r>
              <a:rPr lang="en-GB" baseline="0" dirty="0"/>
              <a:t> </a:t>
            </a:r>
            <a:r>
              <a:rPr lang="en-GB" dirty="0"/>
              <a:t>for homework.</a:t>
            </a:r>
            <a:endParaRPr lang="en-US" b="0" dirty="0"/>
          </a:p>
          <a:p>
            <a:endParaRPr lang="en-US" b="0" dirty="0"/>
          </a:p>
          <a:p>
            <a:r>
              <a:rPr lang="en-US" b="1" dirty="0"/>
              <a:t>Transcript:</a:t>
            </a:r>
          </a:p>
          <a:p>
            <a:pPr marL="228600" indent="-228600">
              <a:buAutoNum type="arabicPeriod"/>
            </a:pPr>
            <a:r>
              <a:rPr lang="en-GB" dirty="0"/>
              <a:t>Planta</a:t>
            </a:r>
          </a:p>
          <a:p>
            <a:pPr marL="228600" indent="-228600">
              <a:buAutoNum type="arabicPeriod"/>
            </a:pPr>
            <a:r>
              <a:rPr lang="en-GB" dirty="0" err="1"/>
              <a:t>Pequeño</a:t>
            </a:r>
            <a:endParaRPr lang="en-GB" dirty="0"/>
          </a:p>
          <a:p>
            <a:pPr marL="228600" indent="-228600">
              <a:buAutoNum type="arabicPeriod"/>
            </a:pPr>
            <a:r>
              <a:rPr lang="en-GB" dirty="0"/>
              <a:t>Mano</a:t>
            </a:r>
          </a:p>
          <a:p>
            <a:pPr marL="228600" indent="-228600">
              <a:buAutoNum type="arabicPeriod"/>
            </a:pPr>
            <a:r>
              <a:rPr lang="en-GB" dirty="0" err="1"/>
              <a:t>Español</a:t>
            </a:r>
            <a:endParaRPr lang="en-GB" dirty="0"/>
          </a:p>
          <a:p>
            <a:pPr marL="228600" indent="-228600">
              <a:buAutoNum type="arabicPeriod"/>
            </a:pPr>
            <a:r>
              <a:rPr lang="en-GB" dirty="0" err="1"/>
              <a:t>Señora</a:t>
            </a:r>
            <a:endParaRPr lang="en-GB" dirty="0"/>
          </a:p>
          <a:p>
            <a:pPr marL="228600" indent="-228600">
              <a:buAutoNum type="arabicPeriod"/>
            </a:pPr>
            <a:r>
              <a:rPr lang="en-GB" dirty="0" err="1"/>
              <a:t>Poner</a:t>
            </a:r>
            <a:endParaRPr lang="en-GB" dirty="0"/>
          </a:p>
          <a:p>
            <a:pPr marL="228600" indent="-228600">
              <a:buAutoNum type="arabicPeriod"/>
            </a:pPr>
            <a:r>
              <a:rPr lang="en-GB" dirty="0" err="1"/>
              <a:t>Nosotros</a:t>
            </a:r>
            <a:endParaRPr lang="en-GB" dirty="0"/>
          </a:p>
          <a:p>
            <a:pPr marL="228600" indent="-228600">
              <a:buAutoNum type="arabicPeriod"/>
            </a:pPr>
            <a:r>
              <a:rPr lang="en-GB" dirty="0" err="1"/>
              <a:t>Año</a:t>
            </a:r>
            <a:endParaRPr lang="en-GB" dirty="0"/>
          </a:p>
          <a:p>
            <a:pPr marL="228600" indent="-228600">
              <a:buAutoNum type="arabicPeriod"/>
            </a:pPr>
            <a:r>
              <a:rPr lang="en-GB" dirty="0" err="1"/>
              <a:t>Pregunta</a:t>
            </a:r>
            <a:endParaRPr lang="en-GB" dirty="0"/>
          </a:p>
          <a:p>
            <a:pPr marL="228600" indent="-228600">
              <a:buAutoNum type="arabicPeriod"/>
            </a:pPr>
            <a:r>
              <a:rPr lang="en-GB" sz="1200" b="0" dirty="0">
                <a:solidFill>
                  <a:srgbClr val="002060"/>
                </a:solidFill>
                <a:latin typeface="Century Gothic" panose="020B0502020202020204" pitchFamily="34" charset="0"/>
              </a:rPr>
              <a:t>Tener</a:t>
            </a:r>
            <a:endParaRPr lang="en-US" sz="1200" b="1" dirty="0">
              <a:solidFill>
                <a:srgbClr val="002060"/>
              </a:solidFill>
              <a:latin typeface="Century Gothic" panose="020B0502020202020204" pitchFamily="34" charset="0"/>
            </a:endParaRP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mano [135]; </a:t>
            </a:r>
            <a:r>
              <a:rPr lang="en-GB" b="0" baseline="0" dirty="0" err="1"/>
              <a:t>tener</a:t>
            </a:r>
            <a:r>
              <a:rPr lang="en-GB" b="0" baseline="0" dirty="0"/>
              <a:t> [19]; </a:t>
            </a:r>
            <a:r>
              <a:rPr lang="en-GB" b="0" baseline="0" dirty="0" err="1"/>
              <a:t>nosotros</a:t>
            </a:r>
            <a:r>
              <a:rPr lang="en-GB" b="0" baseline="0" dirty="0"/>
              <a:t> [165]; planta [768]; </a:t>
            </a:r>
            <a:r>
              <a:rPr lang="en-GB" b="0" baseline="0" dirty="0" err="1"/>
              <a:t>poner</a:t>
            </a:r>
            <a:r>
              <a:rPr lang="en-GB" b="0" baseline="0" dirty="0"/>
              <a:t> [91]; </a:t>
            </a:r>
            <a:r>
              <a:rPr lang="en-GB" b="0" baseline="0" dirty="0" err="1"/>
              <a:t>pregunta</a:t>
            </a:r>
            <a:r>
              <a:rPr lang="en-GB" b="0" baseline="0" dirty="0"/>
              <a:t> [507]; </a:t>
            </a:r>
            <a:r>
              <a:rPr lang="es-CO" sz="1200" dirty="0">
                <a:solidFill>
                  <a:srgbClr val="115076"/>
                </a:solidFill>
                <a:latin typeface="Century Gothic" panose="020B0502020202020204" pitchFamily="34" charset="0"/>
                <a:cs typeface="Calibri" panose="020F0502020204030204" pitchFamily="34" charset="0"/>
              </a:rPr>
              <a:t>espa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ol</a:t>
            </a:r>
            <a:r>
              <a:rPr lang="en-GB" sz="1200" b="1" baseline="0" dirty="0">
                <a:solidFill>
                  <a:srgbClr val="115076"/>
                </a:solidFill>
                <a:latin typeface="Century Gothic" panose="020B0502020202020204" pitchFamily="34" charset="0"/>
                <a:cs typeface="Calibri" panose="020F0502020204030204" pitchFamily="34" charset="0"/>
              </a:rPr>
              <a:t> </a:t>
            </a:r>
            <a:r>
              <a:rPr lang="en-GB" sz="1200" b="0" baseline="0" dirty="0">
                <a:solidFill>
                  <a:srgbClr val="115076"/>
                </a:solidFill>
                <a:latin typeface="Century Gothic" panose="020B0502020202020204" pitchFamily="34" charset="0"/>
                <a:cs typeface="Calibri" panose="020F0502020204030204" pitchFamily="34" charset="0"/>
              </a:rPr>
              <a:t>[262]; </a:t>
            </a:r>
            <a:r>
              <a:rPr lang="es-CO" sz="1200" dirty="0">
                <a:solidFill>
                  <a:srgbClr val="115076"/>
                </a:solidFill>
                <a:latin typeface="Century Gothic" panose="020B0502020202020204" pitchFamily="34" charset="0"/>
                <a:cs typeface="Calibri" panose="020F0502020204030204" pitchFamily="34" charset="0"/>
              </a:rPr>
              <a:t>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 [46]; se</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ora [509]; </a:t>
            </a:r>
            <a:r>
              <a:rPr kumimoji="0" lang="en-GB" sz="1200" b="0" i="0" u="none" strike="noStrike" kern="0" cap="none" spc="0" normalizeH="0" baseline="0" noProof="0" dirty="0" err="1">
                <a:ln>
                  <a:noFill/>
                </a:ln>
                <a:solidFill>
                  <a:srgbClr val="002060"/>
                </a:solidFill>
                <a:effectLst/>
                <a:uLnTx/>
                <a:uFillTx/>
              </a:rPr>
              <a:t>peque</a:t>
            </a:r>
            <a:r>
              <a:rPr kumimoji="0" lang="en-GB" sz="1200" b="0" i="0" u="none" strike="noStrike" kern="0" cap="none" spc="0" normalizeH="0" baseline="0" noProof="0" dirty="0" err="1">
                <a:ln>
                  <a:noFill/>
                </a:ln>
                <a:solidFill>
                  <a:srgbClr val="ED7D31">
                    <a:lumMod val="75000"/>
                  </a:srgbClr>
                </a:solidFill>
                <a:effectLst/>
                <a:uLnTx/>
                <a:uFillTx/>
              </a:rPr>
              <a:t>ñ</a:t>
            </a:r>
            <a:r>
              <a:rPr kumimoji="0" lang="en-GB" sz="1200" b="0" i="0" u="none" strike="noStrike" kern="0" cap="none" spc="0" normalizeH="0" baseline="0" noProof="0" dirty="0" err="1">
                <a:ln>
                  <a:noFill/>
                </a:ln>
                <a:solidFill>
                  <a:srgbClr val="002060"/>
                </a:solidFill>
                <a:effectLst/>
                <a:uLnTx/>
                <a:uFillTx/>
              </a:rPr>
              <a:t>o</a:t>
            </a:r>
            <a:r>
              <a:rPr kumimoji="0" lang="en-GB" sz="1200" b="0" i="0" u="none" strike="noStrike" kern="0" cap="none" spc="0" normalizeH="0" baseline="0" noProof="0" dirty="0">
                <a:ln>
                  <a:noFill/>
                </a:ln>
                <a:solidFill>
                  <a:srgbClr val="002060"/>
                </a:solidFill>
                <a:effectLst/>
                <a:uLnTx/>
                <a:uFillTx/>
              </a:rPr>
              <a:t> [202]</a:t>
            </a:r>
            <a:endParaRPr lang="es-CO" sz="1200" b="0" dirty="0">
              <a:solidFill>
                <a:srgbClr val="115076"/>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OPTIONAL</a:t>
            </a:r>
          </a:p>
          <a:p>
            <a:r>
              <a:rPr lang="en-GB" baseline="0" dirty="0"/>
              <a:t>Having focused on the sound-spelling correspondence(s), students now focus on the meaning of the words used for practice.</a:t>
            </a:r>
          </a:p>
          <a:p>
            <a:r>
              <a:rPr lang="en-GB" dirty="0"/>
              <a:t>They will already have written these in their books</a:t>
            </a:r>
            <a:r>
              <a:rPr lang="en-GB" baseline="0" dirty="0"/>
              <a:t>, so can simply write the letter next to the word, as above.</a:t>
            </a:r>
          </a:p>
          <a:p>
            <a:r>
              <a:rPr lang="en-GB" baseline="0" dirty="0"/>
              <a:t>Elicit the letter in Spanish to practise letters of the alphabet.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mano [135]; </a:t>
            </a:r>
            <a:r>
              <a:rPr lang="en-GB" b="0" baseline="0" dirty="0" err="1"/>
              <a:t>tener</a:t>
            </a:r>
            <a:r>
              <a:rPr lang="en-GB" b="0" baseline="0" dirty="0"/>
              <a:t> [19]; </a:t>
            </a:r>
            <a:r>
              <a:rPr lang="en-GB" b="0" baseline="0" dirty="0" err="1"/>
              <a:t>nosotros</a:t>
            </a:r>
            <a:r>
              <a:rPr lang="en-GB" b="0" baseline="0" dirty="0"/>
              <a:t> [165]; planta [768]; </a:t>
            </a:r>
            <a:r>
              <a:rPr lang="en-GB" b="0" baseline="0" dirty="0" err="1"/>
              <a:t>poner</a:t>
            </a:r>
            <a:r>
              <a:rPr lang="en-GB" b="0" baseline="0" dirty="0"/>
              <a:t> [91]; </a:t>
            </a:r>
            <a:r>
              <a:rPr lang="en-GB" b="0" baseline="0" dirty="0" err="1"/>
              <a:t>pregunta</a:t>
            </a:r>
            <a:r>
              <a:rPr lang="en-GB" b="0" baseline="0" dirty="0"/>
              <a:t> [507]; </a:t>
            </a:r>
            <a:r>
              <a:rPr lang="es-CO" sz="1200" dirty="0">
                <a:solidFill>
                  <a:srgbClr val="115076"/>
                </a:solidFill>
                <a:latin typeface="Century Gothic" panose="020B0502020202020204" pitchFamily="34" charset="0"/>
                <a:cs typeface="Calibri" panose="020F0502020204030204" pitchFamily="34" charset="0"/>
              </a:rPr>
              <a:t>espa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ol</a:t>
            </a:r>
            <a:r>
              <a:rPr lang="en-GB" sz="1200" b="1" baseline="0" dirty="0">
                <a:solidFill>
                  <a:srgbClr val="115076"/>
                </a:solidFill>
                <a:latin typeface="Century Gothic" panose="020B0502020202020204" pitchFamily="34" charset="0"/>
                <a:cs typeface="Calibri" panose="020F0502020204030204" pitchFamily="34" charset="0"/>
              </a:rPr>
              <a:t> </a:t>
            </a:r>
            <a:r>
              <a:rPr lang="en-GB" sz="1200" b="0" baseline="0" dirty="0">
                <a:solidFill>
                  <a:srgbClr val="115076"/>
                </a:solidFill>
                <a:latin typeface="Century Gothic" panose="020B0502020202020204" pitchFamily="34" charset="0"/>
                <a:cs typeface="Calibri" panose="020F0502020204030204" pitchFamily="34" charset="0"/>
              </a:rPr>
              <a:t>[262]; </a:t>
            </a:r>
            <a:r>
              <a:rPr lang="es-CO" sz="1200" dirty="0">
                <a:solidFill>
                  <a:srgbClr val="115076"/>
                </a:solidFill>
                <a:latin typeface="Century Gothic" panose="020B0502020202020204" pitchFamily="34" charset="0"/>
                <a:cs typeface="Calibri" panose="020F0502020204030204" pitchFamily="34" charset="0"/>
              </a:rPr>
              <a:t>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 [46]; se</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ora [509]; </a:t>
            </a:r>
            <a:r>
              <a:rPr kumimoji="0" lang="en-GB" sz="1200" b="0" i="0" u="none" strike="noStrike" kern="0" cap="none" spc="0" normalizeH="0" baseline="0" noProof="0" dirty="0" err="1">
                <a:ln>
                  <a:noFill/>
                </a:ln>
                <a:solidFill>
                  <a:srgbClr val="002060"/>
                </a:solidFill>
                <a:effectLst/>
                <a:uLnTx/>
                <a:uFillTx/>
              </a:rPr>
              <a:t>peque</a:t>
            </a:r>
            <a:r>
              <a:rPr kumimoji="0" lang="en-GB" sz="1200" b="0" i="0" u="none" strike="noStrike" kern="0" cap="none" spc="0" normalizeH="0" baseline="0" noProof="0" dirty="0" err="1">
                <a:ln>
                  <a:noFill/>
                </a:ln>
                <a:solidFill>
                  <a:srgbClr val="ED7D31">
                    <a:lumMod val="75000"/>
                  </a:srgbClr>
                </a:solidFill>
                <a:effectLst/>
                <a:uLnTx/>
                <a:uFillTx/>
              </a:rPr>
              <a:t>ñ</a:t>
            </a:r>
            <a:r>
              <a:rPr kumimoji="0" lang="en-GB" sz="1200" b="0" i="0" u="none" strike="noStrike" kern="0" cap="none" spc="0" normalizeH="0" baseline="0" noProof="0" dirty="0" err="1">
                <a:ln>
                  <a:noFill/>
                </a:ln>
                <a:solidFill>
                  <a:srgbClr val="002060"/>
                </a:solidFill>
                <a:effectLst/>
                <a:uLnTx/>
                <a:uFillTx/>
              </a:rPr>
              <a:t>o</a:t>
            </a:r>
            <a:r>
              <a:rPr kumimoji="0" lang="en-GB" sz="1200" b="0" i="0" u="none" strike="noStrike" kern="0" cap="none" spc="0" normalizeH="0" baseline="0" noProof="0" dirty="0">
                <a:ln>
                  <a:noFill/>
                </a:ln>
                <a:solidFill>
                  <a:srgbClr val="002060"/>
                </a:solidFill>
                <a:effectLst/>
                <a:uLnTx/>
                <a:uFillTx/>
              </a:rPr>
              <a:t> [202]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br>
              <a:rPr lang="en-GB" b="1" dirty="0"/>
            </a:br>
            <a:r>
              <a:rPr lang="en-GB" dirty="0"/>
              <a:t>Pupils</a:t>
            </a:r>
            <a:r>
              <a:rPr lang="en-GB" baseline="0" dirty="0"/>
              <a:t> either work by themselves or in pairs, reading out the words and recapping their English meaning (1 minute).</a:t>
            </a:r>
            <a:br>
              <a:rPr lang="en-GB" baseline="0" dirty="0"/>
            </a:br>
            <a:r>
              <a:rPr lang="en-GB" baseline="0" dirty="0"/>
              <a:t>Then the English meanings are removed and they try to recall them, looking at the Spanish (1 minute).</a:t>
            </a:r>
            <a:br>
              <a:rPr lang="en-GB" baseline="0" dirty="0"/>
            </a:br>
            <a:r>
              <a:rPr lang="en-GB" baseline="0" dirty="0"/>
              <a:t>Then the Spanish meanings are removed and they to recall them, looking at the English (1 minute)</a:t>
            </a:r>
            <a:br>
              <a:rPr lang="en-GB" baseline="0" dirty="0"/>
            </a:b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a:t>NB </a:t>
            </a:r>
            <a:r>
              <a:rPr lang="es-ES" b="0" baseline="0" dirty="0" err="1"/>
              <a:t>Lesson</a:t>
            </a:r>
            <a:r>
              <a:rPr lang="es-ES" b="0" baseline="0" dirty="0"/>
              <a:t> 2 </a:t>
            </a:r>
            <a:r>
              <a:rPr lang="es-ES" b="0" baseline="0" dirty="0" err="1"/>
              <a:t>will</a:t>
            </a:r>
            <a:r>
              <a:rPr lang="es-ES" b="0" baseline="0" dirty="0"/>
              <a:t> </a:t>
            </a:r>
            <a:r>
              <a:rPr lang="es-ES" b="0" baseline="0" dirty="0" err="1"/>
              <a:t>present</a:t>
            </a:r>
            <a:r>
              <a:rPr lang="es-ES" b="0" baseline="0" dirty="0"/>
              <a:t> dar [42]; doy; das; da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querer’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Q</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‘querer’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‘que’.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outstretch your arm and grasp your fingers.</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quiere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‘que’.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dirty="0">
                <a:solidFill>
                  <a:srgbClr val="115076"/>
                </a:solidFill>
                <a:latin typeface="Century Gothic" panose="020B0502020202020204" pitchFamily="34" charset="0"/>
                <a:cs typeface="Calibri" panose="020F0502020204030204" pitchFamily="34" charset="0"/>
              </a:rPr>
              <a:t>ñ</a:t>
            </a:r>
            <a:r>
              <a:rPr lang="en-GB" b="1" baseline="0" dirty="0"/>
              <a:t>’ </a:t>
            </a:r>
            <a:r>
              <a:rPr lang="en-GB" baseline="0" dirty="0"/>
              <a:t>and then present and practise the pronunciation of the </a:t>
            </a:r>
            <a:r>
              <a:rPr lang="en-GB" b="1" baseline="0" dirty="0"/>
              <a:t>source word ‘</a:t>
            </a:r>
            <a:r>
              <a:rPr lang="en-GB" sz="9600" b="1" dirty="0" err="1">
                <a:solidFill>
                  <a:srgbClr val="115076"/>
                </a:solidFill>
                <a:latin typeface="Century Gothic" panose="020B0502020202020204" pitchFamily="34" charset="0"/>
                <a:cs typeface="Calibri" panose="020F0502020204030204" pitchFamily="34" charset="0"/>
              </a:rPr>
              <a:t>espa</a:t>
            </a:r>
            <a:r>
              <a:rPr lang="en-GB" sz="9600" b="1" dirty="0" err="1">
                <a:solidFill>
                  <a:srgbClr val="E56700"/>
                </a:solidFill>
                <a:latin typeface="Century Gothic" panose="020B0502020202020204" pitchFamily="34" charset="0"/>
                <a:cs typeface="Calibri" panose="020F0502020204030204" pitchFamily="34" charset="0"/>
              </a:rPr>
              <a:t>ñ</a:t>
            </a:r>
            <a:r>
              <a:rPr lang="en-GB" sz="9600" b="1" dirty="0" err="1">
                <a:solidFill>
                  <a:srgbClr val="115076"/>
                </a:solidFill>
                <a:latin typeface="Century Gothic" panose="020B0502020202020204" pitchFamily="34" charset="0"/>
                <a:cs typeface="Calibri" panose="020F0502020204030204" pitchFamily="34" charset="0"/>
              </a:rPr>
              <a:t>ol</a:t>
            </a:r>
            <a:r>
              <a:rPr lang="en-GB" b="1" baseline="0" dirty="0"/>
              <a:t>’.</a:t>
            </a:r>
          </a:p>
          <a:p>
            <a:endParaRPr lang="en-GB" dirty="0"/>
          </a:p>
          <a:p>
            <a:r>
              <a:rPr lang="en-GB" dirty="0"/>
              <a:t>A possible gesture for this source word would be to raise</a:t>
            </a:r>
            <a:r>
              <a:rPr lang="en-GB" baseline="0" dirty="0"/>
              <a:t> the right hand high above the head, and lower the left, putting middle finger and thumb together to simulate a ‘flamenco’ dance posture.  Reverse the position of the hands (left hand up / right hand down) on the &lt;ñ&gt; syllable.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02895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Reading activity</a:t>
            </a:r>
            <a:endParaRPr lang="en-US" b="1" dirty="0"/>
          </a:p>
          <a:p>
            <a:endParaRPr lang="en-US" b="1" dirty="0"/>
          </a:p>
          <a:p>
            <a:r>
              <a:rPr lang="en-US" b="1" dirty="0"/>
              <a:t>Timing: </a:t>
            </a:r>
            <a:r>
              <a:rPr lang="en-US" b="0" dirty="0"/>
              <a:t>6 minutes</a:t>
            </a:r>
          </a:p>
          <a:p>
            <a:endParaRPr lang="en-US" b="1" dirty="0"/>
          </a:p>
          <a:p>
            <a:r>
              <a:rPr lang="en-US" b="1" dirty="0"/>
              <a:t>Aim: </a:t>
            </a:r>
            <a:r>
              <a:rPr lang="en-GB" dirty="0"/>
              <a:t>to</a:t>
            </a:r>
            <a:r>
              <a:rPr lang="en-GB" baseline="0" dirty="0"/>
              <a:t> understand the difference in meaning between ‘</a:t>
            </a:r>
            <a:r>
              <a:rPr lang="en-GB" baseline="0" dirty="0" err="1"/>
              <a:t>quiere</a:t>
            </a:r>
            <a:r>
              <a:rPr lang="en-GB" baseline="0" dirty="0"/>
              <a:t>’ and ‘querer’; to consolidate understanding of the nouns (taught in 1.1.5)</a:t>
            </a:r>
            <a:endParaRPr lang="en-US" b="1" dirty="0"/>
          </a:p>
          <a:p>
            <a:endParaRPr lang="en-US" b="1" dirty="0"/>
          </a:p>
          <a:p>
            <a:r>
              <a:rPr lang="en-US" b="1" dirty="0"/>
              <a:t>Procedure:</a:t>
            </a:r>
          </a:p>
          <a:p>
            <a:pPr marL="228600" indent="-228600">
              <a:buAutoNum type="arabicPeriod"/>
            </a:pPr>
            <a:r>
              <a:rPr lang="en-US" b="0" dirty="0"/>
              <a:t>Students</a:t>
            </a:r>
            <a:r>
              <a:rPr lang="en-US" b="0" baseline="0" dirty="0"/>
              <a:t> write 1-8.</a:t>
            </a:r>
          </a:p>
          <a:p>
            <a:pPr marL="228600" indent="-228600">
              <a:buAutoNum type="arabicPeriod"/>
            </a:pPr>
            <a:r>
              <a:rPr lang="en-US" b="0" dirty="0"/>
              <a:t>They read the Spanish</a:t>
            </a:r>
            <a:r>
              <a:rPr lang="en-US" b="0" baseline="0" dirty="0"/>
              <a:t> sentences. For each one, they write the answer (or tick it, if they have copied the column headers at the top).</a:t>
            </a:r>
            <a:endParaRPr lang="en-US" b="0" dirty="0"/>
          </a:p>
          <a:p>
            <a:r>
              <a:rPr lang="en-US" b="0" dirty="0"/>
              <a:t>3.   They</a:t>
            </a:r>
            <a:r>
              <a:rPr lang="en-US" b="0" baseline="0" dirty="0"/>
              <a:t> also translate the nouns into Spanish.</a:t>
            </a:r>
            <a:endParaRPr lang="en-US" b="0" dirty="0"/>
          </a:p>
          <a:p>
            <a:endParaRPr lang="en-US" b="0" dirty="0"/>
          </a:p>
          <a:p>
            <a:r>
              <a:rPr lang="en-US" b="1" dirty="0"/>
              <a:t>Notes: </a:t>
            </a:r>
            <a:r>
              <a:rPr lang="en-GB" baseline="0" dirty="0"/>
              <a:t>This is the first time that students following the SoW have encountered ‘¿Qué </a:t>
            </a:r>
            <a:r>
              <a:rPr lang="en-GB" baseline="0" dirty="0" err="1"/>
              <a:t>significa</a:t>
            </a:r>
            <a:r>
              <a:rPr lang="en-GB" baseline="0" dirty="0"/>
              <a:t>?’ so ensure that the meaning is clear</a:t>
            </a:r>
            <a:endParaRPr lang="en-US" b="1" dirty="0"/>
          </a:p>
          <a:p>
            <a:endParaRPr lang="en-US" b="1" dirty="0"/>
          </a:p>
          <a:p>
            <a:r>
              <a:rPr lang="en-GB" b="1" baseline="0" dirty="0"/>
              <a:t>Word frequency (1 is the most frequent word in Spanish): </a:t>
            </a:r>
            <a:br>
              <a:rPr lang="en-GB" baseline="0" dirty="0"/>
            </a:br>
            <a:r>
              <a:rPr lang="es-ES" b="0" dirty="0"/>
              <a:t>querer [58]; quiere; dinero [364]; amigo [210]; periódico [1026]; caballo [907]; teléfono [866]; botella [1878]; revista [920]; tarea [995]; español¹ [262]</a:t>
            </a:r>
          </a:p>
          <a:p>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a:t>
            </a:r>
            <a:r>
              <a:rPr lang="en-GB" b="0" dirty="0"/>
              <a:t>Sentence</a:t>
            </a:r>
            <a:r>
              <a:rPr lang="en-GB" b="0" baseline="0" dirty="0"/>
              <a:t> matching task</a:t>
            </a:r>
            <a:endParaRPr lang="en-GB" b="0" dirty="0"/>
          </a:p>
          <a:p>
            <a:endParaRPr lang="en-US" b="1" dirty="0"/>
          </a:p>
          <a:p>
            <a:r>
              <a:rPr lang="en-US" b="1" dirty="0"/>
              <a:t>Timing: </a:t>
            </a:r>
            <a:r>
              <a:rPr lang="en-US" b="0" dirty="0"/>
              <a:t>7 minutes</a:t>
            </a:r>
          </a:p>
          <a:p>
            <a:endParaRPr lang="en-US" b="1" dirty="0"/>
          </a:p>
          <a:p>
            <a:r>
              <a:rPr lang="en-US" b="1" dirty="0"/>
              <a:t>Aim: </a:t>
            </a:r>
            <a:r>
              <a:rPr lang="en-US" b="0" dirty="0"/>
              <a:t>to understand the difference between ‘</a:t>
            </a:r>
            <a:r>
              <a:rPr lang="en-US" b="0" dirty="0" err="1"/>
              <a:t>quiere</a:t>
            </a:r>
            <a:r>
              <a:rPr lang="en-US" b="0" dirty="0"/>
              <a:t>’ and ‘</a:t>
            </a:r>
            <a:r>
              <a:rPr lang="en-US" b="0" dirty="0" err="1"/>
              <a:t>querer</a:t>
            </a:r>
            <a:r>
              <a:rPr lang="en-US" b="0" dirty="0"/>
              <a:t>’;</a:t>
            </a:r>
            <a:r>
              <a:rPr lang="en-US" b="0" baseline="0" dirty="0"/>
              <a:t> to consolidate understanding of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read the </a:t>
            </a:r>
            <a:r>
              <a:rPr lang="en-GB" baseline="0" dirty="0"/>
              <a:t>12 sentence fragments (those in box ‘B’ were on the previous slide).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fragments can be combined to make 6 sentences. A number of combinations are grammatically possible. Students have to make sure that they use a sentence starter that is compatible with ‘querer’ or ‘</a:t>
            </a:r>
            <a:r>
              <a:rPr lang="en-GB" baseline="0" dirty="0" err="1"/>
              <a:t>quiere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students to think about the meaning of the sentences (the translation into English will facilitate this). </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will come up with different sentence combinations, so when checking the answers, ask which seem most and least likely.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querer [58]; quiere; periódico [1026]; caballo [907]; teléfono [866]; botella [1878]; revista [920]; tarea [995]; padre [162]; hermano [333]; hermana [3409]; importante [171]; raro¹ [1005]; importante [171]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Before the next</a:t>
            </a:r>
            <a:r>
              <a:rPr lang="en-GB" sz="1200" kern="1200" baseline="0" dirty="0">
                <a:solidFill>
                  <a:schemeClr val="tx1"/>
                </a:solidFill>
                <a:effectLst/>
                <a:latin typeface="+mn-lt"/>
                <a:ea typeface="+mn-ea"/>
                <a:cs typeface="+mn-cs"/>
              </a:rPr>
              <a:t> activity, briefly run through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person singular.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144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Reading activity</a:t>
            </a:r>
            <a:endParaRPr lang="en-US" b="1" dirty="0"/>
          </a:p>
          <a:p>
            <a:endParaRPr lang="en-US" b="1" dirty="0"/>
          </a:p>
          <a:p>
            <a:r>
              <a:rPr lang="en-US" b="1" dirty="0"/>
              <a:t>Timing: </a:t>
            </a:r>
            <a:r>
              <a:rPr lang="en-US" b="0" dirty="0"/>
              <a:t>7 minutes</a:t>
            </a:r>
          </a:p>
          <a:p>
            <a:endParaRPr lang="en-US" b="1" dirty="0"/>
          </a:p>
          <a:p>
            <a:r>
              <a:rPr lang="en-US" b="1" dirty="0"/>
              <a:t>Aim: </a:t>
            </a:r>
            <a:r>
              <a:rPr lang="en-US" b="0" dirty="0"/>
              <a:t>to understand the difference between </a:t>
            </a:r>
            <a:r>
              <a:rPr lang="en-GB" b="0" dirty="0"/>
              <a:t>‘</a:t>
            </a:r>
            <a:r>
              <a:rPr lang="en-GB" b="0" dirty="0" err="1"/>
              <a:t>quiero</a:t>
            </a:r>
            <a:r>
              <a:rPr lang="en-GB" b="0" dirty="0"/>
              <a:t>’ and ‘</a:t>
            </a:r>
            <a:r>
              <a:rPr lang="en-GB" b="0" dirty="0" err="1"/>
              <a:t>quiere</a:t>
            </a:r>
            <a:r>
              <a:rPr lang="en-GB" b="0" dirty="0"/>
              <a:t>’ </a:t>
            </a:r>
            <a:endParaRPr lang="en-US" b="0" dirty="0"/>
          </a:p>
          <a:p>
            <a:endParaRPr lang="en-US" b="1" dirty="0"/>
          </a:p>
          <a:p>
            <a:r>
              <a:rPr lang="en-US" b="1" dirty="0"/>
              <a:t>Procedure:</a:t>
            </a:r>
          </a:p>
          <a:p>
            <a:r>
              <a:rPr lang="en-US" b="0" dirty="0"/>
              <a:t>1. Students</a:t>
            </a:r>
            <a:r>
              <a:rPr lang="en-US" b="0" baseline="0" dirty="0"/>
              <a:t> write 1-5 and two columns in their books: ‘I want’ and ‘she wants’</a:t>
            </a:r>
          </a:p>
          <a:p>
            <a:r>
              <a:rPr lang="en-US" b="0" baseline="0" dirty="0"/>
              <a:t>2. They complete the table, writing the nouns in English in the correct column.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r>
              <a:rPr lang="en-GB" baseline="0" dirty="0"/>
              <a:t>‘</a:t>
            </a:r>
            <a:r>
              <a:rPr lang="en-GB" baseline="0" dirty="0" err="1"/>
              <a:t>Mi</a:t>
            </a:r>
            <a:r>
              <a:rPr lang="en-GB" baseline="0" dirty="0"/>
              <a:t>’ hasn’t yet been taught in the NCELP Y7 Spanish, so make sure that the meaning of this word is clear (it can be mistakenly understood to be the English ‘me’).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querer [58]; quiero, quiere; caballo [907]; teléfono [866]; planta [768]; </a:t>
            </a:r>
            <a:r>
              <a:rPr lang="en-GB" baseline="0" dirty="0"/>
              <a:t>camisa [1873]; </a:t>
            </a:r>
            <a:r>
              <a:rPr lang="en-GB" baseline="0" dirty="0" err="1"/>
              <a:t>película</a:t>
            </a:r>
            <a:r>
              <a:rPr lang="en-GB" baseline="0" dirty="0"/>
              <a:t> [543]; flor [739]; </a:t>
            </a:r>
            <a:r>
              <a:rPr lang="en-GB" baseline="0" dirty="0" err="1"/>
              <a:t>zapato</a:t>
            </a:r>
            <a:r>
              <a:rPr lang="en-GB" baseline="0" dirty="0"/>
              <a:t> [1477]; regalo [1986]; </a:t>
            </a:r>
            <a:r>
              <a:rPr lang="en-GB" baseline="0" dirty="0" err="1"/>
              <a:t>dinero</a:t>
            </a:r>
            <a:r>
              <a:rPr lang="en-GB" baseline="0" dirty="0"/>
              <a:t> [364]; </a:t>
            </a:r>
            <a:r>
              <a:rPr lang="en-GB" baseline="0" dirty="0" err="1"/>
              <a:t>gato</a:t>
            </a:r>
            <a:r>
              <a:rPr lang="en-GB" baseline="0" dirty="0"/>
              <a:t> [1728]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[1/2]</a:t>
            </a:r>
          </a:p>
          <a:p>
            <a:endParaRPr lang="en-GB" dirty="0"/>
          </a:p>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 the difference between </a:t>
            </a:r>
            <a:r>
              <a:rPr lang="en-GB" b="0" dirty="0"/>
              <a:t>‘</a:t>
            </a:r>
            <a:r>
              <a:rPr lang="en-GB" b="0" dirty="0" err="1"/>
              <a:t>quiero</a:t>
            </a:r>
            <a:r>
              <a:rPr lang="en-GB" b="0" dirty="0"/>
              <a:t>’ and ‘</a:t>
            </a:r>
            <a:r>
              <a:rPr lang="en-GB" b="0" dirty="0" err="1"/>
              <a:t>quiere</a:t>
            </a:r>
            <a:r>
              <a:rPr lang="en-GB" b="0" dirty="0"/>
              <a:t>’ in listening</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copy the grid into their books.</a:t>
            </a:r>
          </a:p>
          <a:p>
            <a:pPr marL="228600" indent="-228600">
              <a:buAutoNum type="arabicPeriod" startAt="2"/>
            </a:pPr>
            <a:r>
              <a:rPr lang="en-US" b="0" dirty="0"/>
              <a:t>They listen and tick ‘I want’ or ‘he wants’.</a:t>
            </a:r>
          </a:p>
          <a:p>
            <a:pPr marL="228600" indent="-228600">
              <a:buAutoNum type="arabicPeriod" startAt="2"/>
            </a:pPr>
            <a:r>
              <a:rPr lang="en-US" b="0" dirty="0"/>
              <a:t>They listen</a:t>
            </a:r>
            <a:r>
              <a:rPr lang="en-US" b="0" baseline="0" dirty="0"/>
              <a:t> again and write ‘A’ or ‘B’ depending on whether they hear a singular or plural noun.</a:t>
            </a:r>
          </a:p>
          <a:p>
            <a:pPr marL="228600" indent="-228600">
              <a:buAutoNum type="arabicPeriod" startAt="2"/>
            </a:pPr>
            <a:r>
              <a:rPr lang="en-US" b="0" baseline="0" dirty="0"/>
              <a:t>Continue to items 6-10 on next slide.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baseline="0" dirty="0" err="1"/>
              <a:t>Mi</a:t>
            </a:r>
            <a:r>
              <a:rPr lang="en-GB" baseline="0" dirty="0"/>
              <a:t>’ hasn’t yet been taught in the NCELP Y7 Spanish, so make sure that the meaning of this word is clear (it can be mistakenly understood to be the English ‘me’).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un </a:t>
            </a:r>
            <a:r>
              <a:rPr lang="en-GB" b="0" baseline="0" dirty="0" err="1"/>
              <a:t>periódico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una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Quiere</a:t>
            </a:r>
            <a:r>
              <a:rPr lang="en-GB" b="0" baseline="0" dirty="0"/>
              <a:t> </a:t>
            </a:r>
            <a:r>
              <a:rPr lang="en-GB" b="0" baseline="0" dirty="0" err="1"/>
              <a:t>unos</a:t>
            </a:r>
            <a:r>
              <a:rPr lang="en-GB" b="0" baseline="0" dirty="0"/>
              <a:t> </a:t>
            </a:r>
            <a:r>
              <a:rPr lang="en-GB" b="0" baseline="0" dirty="0" err="1"/>
              <a:t>teléfonos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un caballo.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Quiere</a:t>
            </a:r>
            <a:r>
              <a:rPr lang="en-GB" b="0" baseline="0" dirty="0"/>
              <a:t> </a:t>
            </a:r>
            <a:r>
              <a:rPr lang="en-GB" b="0" baseline="0" dirty="0" err="1"/>
              <a:t>unas</a:t>
            </a:r>
            <a:r>
              <a:rPr lang="en-GB" b="0" baseline="0" dirty="0"/>
              <a:t> </a:t>
            </a:r>
            <a:r>
              <a:rPr lang="en-GB" b="0" baseline="0" dirty="0" err="1"/>
              <a:t>plantas</a:t>
            </a:r>
            <a:r>
              <a:rPr lang="en-GB" b="0" baseline="0" dirty="0"/>
              <a:t>.</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querer [58]; quiero, quiere; periódico [1026]; caballo [907]; teléfono [866]; revista [920]; planta [768]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a:t>
            </a:r>
            <a:r>
              <a:rPr lang="en-US" b="1" baseline="0" dirty="0"/>
              <a:t> [2/2]</a:t>
            </a:r>
            <a:endParaRPr lang="en-US" b="1" dirty="0"/>
          </a:p>
          <a:p>
            <a:endParaRPr lang="en-US" b="0" dirty="0"/>
          </a:p>
          <a:p>
            <a:r>
              <a:rPr lang="en-US" b="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a:t>
            </a:r>
            <a:r>
              <a:rPr lang="en-GB" b="0" baseline="0" dirty="0"/>
              <a:t> </a:t>
            </a:r>
            <a:r>
              <a:rPr lang="en-GB" b="0" baseline="0" dirty="0" err="1"/>
              <a:t>Quiere</a:t>
            </a:r>
            <a:r>
              <a:rPr lang="en-GB" b="0" baseline="0" dirty="0"/>
              <a:t> una </a:t>
            </a:r>
            <a:r>
              <a:rPr lang="en-GB" b="0" baseline="0" dirty="0" err="1"/>
              <a:t>moneda</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b="0" baseline="0" dirty="0" err="1"/>
              <a:t>Quiero</a:t>
            </a:r>
            <a:r>
              <a:rPr lang="en-GB" b="0" baseline="0" dirty="0"/>
              <a:t> un </a:t>
            </a:r>
            <a:r>
              <a:rPr lang="en-GB" b="0" baseline="0" dirty="0" err="1"/>
              <a:t>libro</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0" baseline="0" dirty="0" err="1"/>
              <a:t>Quiere</a:t>
            </a:r>
            <a:r>
              <a:rPr lang="en-GB" b="0" baseline="0" dirty="0"/>
              <a:t> una camisa.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a:t>
            </a:r>
            <a:r>
              <a:rPr lang="en-GB" b="0" baseline="0" dirty="0" err="1"/>
              <a:t>Quiere</a:t>
            </a:r>
            <a:r>
              <a:rPr lang="en-GB" b="0" baseline="0" dirty="0"/>
              <a:t> un </a:t>
            </a:r>
            <a:r>
              <a:rPr lang="en-GB" b="0" baseline="0" dirty="0" err="1"/>
              <a:t>vaso</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10. </a:t>
            </a:r>
            <a:r>
              <a:rPr lang="en-GB" b="0" baseline="0" dirty="0" err="1"/>
              <a:t>Quiero</a:t>
            </a:r>
            <a:r>
              <a:rPr lang="en-GB" b="0" baseline="0" dirty="0"/>
              <a:t> </a:t>
            </a:r>
            <a:r>
              <a:rPr lang="en-GB" b="0" baseline="0" dirty="0" err="1"/>
              <a:t>unos</a:t>
            </a:r>
            <a:r>
              <a:rPr lang="en-GB" b="0" baseline="0" dirty="0"/>
              <a:t> </a:t>
            </a:r>
            <a:r>
              <a:rPr lang="en-GB" b="0" baseline="0" dirty="0" err="1"/>
              <a:t>bolígrafos</a:t>
            </a:r>
            <a:r>
              <a:rPr lang="en-GB" b="0" baseline="0" dirty="0"/>
              <a:t>.</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querer [58]; quiero, quiere; </a:t>
            </a:r>
            <a:r>
              <a:rPr lang="en-GB" baseline="0" dirty="0" err="1"/>
              <a:t>moneda</a:t>
            </a:r>
            <a:r>
              <a:rPr lang="en-GB" baseline="0" dirty="0"/>
              <a:t> [1577]; camisa [1873]; </a:t>
            </a:r>
            <a:r>
              <a:rPr lang="en-GB" baseline="0" dirty="0" err="1"/>
              <a:t>vaso</a:t>
            </a:r>
            <a:r>
              <a:rPr lang="en-GB" baseline="0" dirty="0"/>
              <a:t> [1609]; </a:t>
            </a:r>
            <a:r>
              <a:rPr lang="en-GB" baseline="0" dirty="0" err="1"/>
              <a:t>bolígrafo</a:t>
            </a:r>
            <a:r>
              <a:rPr lang="en-GB" baseline="0" dirty="0"/>
              <a:t> [&gt;5000]; </a:t>
            </a:r>
            <a:r>
              <a:rPr lang="en-GB" baseline="0" dirty="0" err="1"/>
              <a:t>libro</a:t>
            </a:r>
            <a:r>
              <a:rPr lang="en-GB" baseline="0" dirty="0"/>
              <a:t> [230]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3457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Briefly present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2nd person</a:t>
            </a:r>
            <a:r>
              <a:rPr lang="en-GB" sz="1200" kern="1200" baseline="0" dirty="0">
                <a:solidFill>
                  <a:schemeClr val="tx1"/>
                </a:solidFill>
                <a:effectLst/>
                <a:latin typeface="+mn-lt"/>
                <a:ea typeface="+mn-ea"/>
                <a:cs typeface="+mn-cs"/>
              </a:rPr>
              <a:t> singular form of querer.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2</a:t>
            </a:r>
            <a:r>
              <a:rPr lang="en-GB" baseline="30000" dirty="0"/>
              <a:t>nd</a:t>
            </a:r>
            <a:r>
              <a:rPr lang="en-GB" dirty="0"/>
              <a:t> person singular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4540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Reading</a:t>
            </a:r>
            <a:endParaRPr lang="en-US" b="1" dirty="0"/>
          </a:p>
          <a:p>
            <a:endParaRPr lang="en-US" b="1" dirty="0"/>
          </a:p>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 the difference in form and meaning between the </a:t>
            </a:r>
            <a:r>
              <a:rPr lang="en-GB" b="0" baseline="0" dirty="0"/>
              <a:t>1</a:t>
            </a:r>
            <a:r>
              <a:rPr lang="en-GB" b="0" baseline="30000" dirty="0"/>
              <a:t>st</a:t>
            </a:r>
            <a:r>
              <a:rPr lang="en-GB" b="0" baseline="0" dirty="0"/>
              <a:t> and 2</a:t>
            </a:r>
            <a:r>
              <a:rPr lang="en-GB" b="0" baseline="30000" dirty="0"/>
              <a:t>nd</a:t>
            </a:r>
            <a:r>
              <a:rPr lang="en-GB" b="0" baseline="0" dirty="0"/>
              <a:t> person </a:t>
            </a:r>
            <a:r>
              <a:rPr lang="en-GB" baseline="0" dirty="0"/>
              <a:t>singular of ‘querer’.</a:t>
            </a:r>
            <a:endParaRPr lang="en-US" b="1" dirty="0"/>
          </a:p>
          <a:p>
            <a:endParaRPr lang="en-US" b="1" dirty="0"/>
          </a:p>
          <a:p>
            <a:r>
              <a:rPr lang="en-US" b="1" dirty="0"/>
              <a:t>Procedure:</a:t>
            </a:r>
          </a:p>
          <a:p>
            <a:r>
              <a:rPr lang="en-US" b="0" dirty="0"/>
              <a:t>1. Students write</a:t>
            </a:r>
            <a:r>
              <a:rPr lang="en-US" b="0" baseline="0" dirty="0"/>
              <a:t> 1-10.</a:t>
            </a:r>
            <a:endParaRPr lang="en-US" b="0" dirty="0"/>
          </a:p>
          <a:p>
            <a:r>
              <a:rPr lang="en-US" b="0" dirty="0"/>
              <a:t>2.</a:t>
            </a:r>
            <a:r>
              <a:rPr lang="en-US" b="0" baseline="0" dirty="0"/>
              <a:t> For each item, they write ‘I want’ or ‘you want’.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GB" baseline="0" dirty="0"/>
              <a:t>The vocabulary included here is largely from 1.2.5, which was taught 2 weeks earlier. ‘</a:t>
            </a:r>
            <a:r>
              <a:rPr lang="en-GB" baseline="0" dirty="0" err="1"/>
              <a:t>Monumento</a:t>
            </a:r>
            <a:r>
              <a:rPr lang="en-GB" baseline="0" dirty="0"/>
              <a:t>’ and ‘bar’ are not in the SoW but are cognates.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dos [64]; tres [134]; cuatro [241]; cinco [284]; seis [438]; siete [603]; ocho [641]; nueve [991]; diez [449]; once [1700]; museo [1114]; banco [728]; teatro [605]; mercado [487]; tienda [1515]; plaza [806]; iglesia [437]; escuela [424]; monumento [3149]; bar [1938]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consolidate understanding</a:t>
            </a:r>
            <a:r>
              <a:rPr lang="en-US" b="0" baseline="0" dirty="0"/>
              <a:t> of the vocabulary items (including numbers)</a:t>
            </a:r>
            <a:endParaRPr lang="en-US" b="0" dirty="0"/>
          </a:p>
          <a:p>
            <a:endParaRPr lang="en-US" b="1" dirty="0"/>
          </a:p>
          <a:p>
            <a:r>
              <a:rPr lang="en-US" b="1" dirty="0"/>
              <a:t>Procedure:</a:t>
            </a:r>
          </a:p>
          <a:p>
            <a:r>
              <a:rPr lang="en-GB" dirty="0"/>
              <a:t>1. Students look again at the sentences that</a:t>
            </a:r>
            <a:r>
              <a:rPr lang="en-GB" baseline="0" dirty="0"/>
              <a:t> they read in the previous activity</a:t>
            </a:r>
            <a:r>
              <a:rPr lang="en-GB" dirty="0"/>
              <a:t>, but they now</a:t>
            </a:r>
            <a:r>
              <a:rPr lang="en-GB" baseline="0" dirty="0"/>
              <a:t> need to think about the meaning of the nouns and numbers.</a:t>
            </a:r>
            <a:endParaRPr lang="en-GB" dirty="0"/>
          </a:p>
          <a:p>
            <a:r>
              <a:rPr lang="en-GB" dirty="0"/>
              <a:t>2. Students will already have numbers of the sentences</a:t>
            </a:r>
            <a:r>
              <a:rPr lang="en-GB" baseline="0" dirty="0"/>
              <a:t> </a:t>
            </a:r>
            <a:r>
              <a:rPr lang="en-GB" dirty="0"/>
              <a:t>1-10</a:t>
            </a:r>
            <a:r>
              <a:rPr lang="en-GB" baseline="0" dirty="0"/>
              <a:t> written in their books from the previous activity.</a:t>
            </a:r>
          </a:p>
          <a:p>
            <a:r>
              <a:rPr lang="en-GB" baseline="0" dirty="0"/>
              <a:t>3. For each one, they now write down the letter of the picture which depicts the noun. For example, sentence 1 mentions ‘</a:t>
            </a:r>
            <a:r>
              <a:rPr lang="en-GB" baseline="0" dirty="0" err="1"/>
              <a:t>museos</a:t>
            </a:r>
            <a:r>
              <a:rPr lang="en-GB" baseline="0" dirty="0"/>
              <a:t>’, which is picture I, so students write that letter. </a:t>
            </a:r>
          </a:p>
          <a:p>
            <a:r>
              <a:rPr lang="en-GB" baseline="0" dirty="0"/>
              <a:t>4. Then, they write down the number mentioned (in this case 11). </a:t>
            </a:r>
          </a:p>
          <a:p>
            <a:r>
              <a:rPr lang="en-GB" baseline="0" dirty="0"/>
              <a:t>5. Answers appear in the order of the Spanish sentences.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baseline="0" dirty="0"/>
              <a:t>All pictures from www.unsplash.com (free to use)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dos [64]; tres [134]; cuatro [241]; cinco [284]; seis [438]; siete [603]; ocho [641]; nueve [991]; diez [449]; once [1700]; museo [1114]; banco [728]; teatro [605]; mercado [487]; tienda [1515]; plaza [806]; iglesia [437]; escuela [424]; monumento [3149]; bar [1938]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r>
              <a:rPr lang="en-GB" b="0" dirty="0"/>
              <a:t>This could</a:t>
            </a:r>
            <a:r>
              <a:rPr lang="en-GB" b="0" baseline="0" dirty="0"/>
              <a:t> also be given as homework between lesson 1 and 2.</a:t>
            </a:r>
            <a:endParaRPr lang="en-GB" b="0" dirty="0"/>
          </a:p>
          <a:p>
            <a:r>
              <a:rPr lang="en-GB" b="0" dirty="0"/>
              <a:t>Students can opt to produce</a:t>
            </a:r>
            <a:r>
              <a:rPr lang="en-GB" b="0" baseline="0" dirty="0"/>
              <a:t> the sentences in any order.  The shapes are triggered to reveal the English translation when the shape itself is clicked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45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Introduction of </a:t>
            </a:r>
            <a:r>
              <a:rPr lang="pt-BR" sz="1200" b="0" dirty="0">
                <a:solidFill>
                  <a:prstClr val="white"/>
                </a:solidFill>
              </a:rPr>
              <a:t>DAR - doy/das/da + noun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a:t>
            </a:r>
            <a:r>
              <a:rPr lang="en-GB" b="0" baseline="0" dirty="0"/>
              <a:t> of</a:t>
            </a:r>
            <a:r>
              <a:rPr lang="en-GB" b="0" dirty="0"/>
              <a:t> </a:t>
            </a:r>
            <a:r>
              <a:rPr lang="es-ES" sz="1200" b="0" dirty="0">
                <a:solidFill>
                  <a:prstClr val="white"/>
                </a:solidFill>
              </a:rPr>
              <a:t>querer - quiero/quieres/quiere + noun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 (un/a/</a:t>
            </a:r>
            <a:r>
              <a:rPr lang="en-GB" sz="1200" b="0" i="0" dirty="0" err="1">
                <a:solidFill>
                  <a:prstClr val="white"/>
                </a:solidFill>
                <a:latin typeface="Calibri" panose="020F0502020204030204" pitchFamily="34" charset="0"/>
                <a:cs typeface="Calibri" panose="020F0502020204030204" pitchFamily="34" charset="0"/>
              </a:rPr>
              <a:t>os</a:t>
            </a:r>
            <a:r>
              <a:rPr lang="en-GB" sz="1200" b="0" i="0" dirty="0">
                <a:solidFill>
                  <a:prstClr val="white"/>
                </a:solidFill>
                <a:latin typeface="Calibri" panose="020F0502020204030204" pitchFamily="34" charset="0"/>
                <a:cs typeface="Calibri" panose="020F0502020204030204" pitchFamily="34" charset="0"/>
              </a:rPr>
              <a:t>/as)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a:t>
            </a:r>
            <a:r>
              <a:rPr lang="en-GB" b="0" dirty="0"/>
              <a:t> of SSC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[ñ]</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7.1.2.7 (introduce) </a:t>
            </a:r>
            <a:r>
              <a:rPr lang="es-ES" b="0" dirty="0"/>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a:t>
            </a:r>
            <a:r>
              <a:rPr lang="es-ES" b="1" dirty="0" err="1"/>
              <a:t>revisit</a:t>
            </a:r>
            <a:r>
              <a:rPr lang="es-ES" b="1" dirty="0"/>
              <a:t>)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a:t>
            </a:r>
            <a:r>
              <a:rPr lang="es-ES" b="1" dirty="0" err="1"/>
              <a:t>revisit</a:t>
            </a:r>
            <a:r>
              <a:rPr lang="es-ES" b="1" dirty="0"/>
              <a: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Vocabulary</a:t>
            </a:r>
            <a:r>
              <a:rPr lang="es-ES" b="1" baseline="0" dirty="0"/>
              <a:t> </a:t>
            </a:r>
            <a:r>
              <a:rPr lang="es-ES" b="1" baseline="0" dirty="0" err="1"/>
              <a:t>revision</a:t>
            </a: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err="1"/>
              <a:t>Timing</a:t>
            </a:r>
            <a:r>
              <a:rPr lang="es-ES" b="1" baseline="0" dirty="0"/>
              <a:t>: </a:t>
            </a:r>
            <a:r>
              <a:rPr lang="es-ES" b="0" baseline="0" dirty="0"/>
              <a:t>5 minutes (</a:t>
            </a:r>
            <a:r>
              <a:rPr lang="es-ES" b="0" baseline="0" dirty="0" err="1"/>
              <a:t>slides</a:t>
            </a:r>
            <a:r>
              <a:rPr lang="es-ES" b="0" baseline="0" dirty="0"/>
              <a:t> 30-43)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err="1"/>
              <a:t>Aim</a:t>
            </a:r>
            <a:r>
              <a:rPr lang="es-ES" b="1" baseline="0" dirty="0"/>
              <a:t>: </a:t>
            </a:r>
            <a:r>
              <a:rPr lang="es-ES" b="0" baseline="0" dirty="0"/>
              <a:t>to </a:t>
            </a:r>
            <a:r>
              <a:rPr lang="es-ES" b="0" baseline="0" dirty="0" err="1"/>
              <a:t>recall</a:t>
            </a:r>
            <a:r>
              <a:rPr lang="es-ES" b="0" baseline="0" dirty="0"/>
              <a:t> </a:t>
            </a:r>
            <a:r>
              <a:rPr lang="es-ES" b="0" baseline="0" dirty="0" err="1"/>
              <a:t>the</a:t>
            </a:r>
            <a:r>
              <a:rPr lang="es-ES" b="0" baseline="0" dirty="0"/>
              <a:t> </a:t>
            </a:r>
            <a:r>
              <a:rPr lang="es-ES" b="0" baseline="0" dirty="0" err="1"/>
              <a:t>Spanish</a:t>
            </a:r>
            <a:r>
              <a:rPr lang="es-ES" b="0" baseline="0" dirty="0"/>
              <a:t> </a:t>
            </a:r>
            <a:r>
              <a:rPr lang="es-ES" b="0" baseline="0" dirty="0" err="1"/>
              <a:t>words</a:t>
            </a:r>
            <a:r>
              <a:rPr lang="es-ES" b="0" baseline="0" dirty="0"/>
              <a:t> </a:t>
            </a:r>
            <a:r>
              <a:rPr lang="es-ES" b="0" baseline="0" dirty="0" err="1"/>
              <a:t>by</a:t>
            </a:r>
            <a:r>
              <a:rPr lang="es-ES" b="0" baseline="0" dirty="0"/>
              <a:t> </a:t>
            </a:r>
            <a:r>
              <a:rPr lang="es-ES" b="0" baseline="0" dirty="0" err="1"/>
              <a:t>looking</a:t>
            </a:r>
            <a:r>
              <a:rPr lang="es-ES" b="0" baseline="0" dirty="0"/>
              <a:t> at </a:t>
            </a:r>
            <a:r>
              <a:rPr lang="es-ES" b="0" baseline="0" dirty="0" err="1"/>
              <a:t>the</a:t>
            </a:r>
            <a:r>
              <a:rPr lang="es-ES" b="0" baseline="0" dirty="0"/>
              <a:t> English </a:t>
            </a:r>
            <a:r>
              <a:rPr lang="es-ES" b="0" baseline="0" dirty="0" err="1"/>
              <a:t>prompts</a:t>
            </a:r>
            <a:r>
              <a:rPr lang="es-ES" b="0" baseline="0" dirty="0"/>
              <a:t>; to </a:t>
            </a:r>
            <a:r>
              <a:rPr lang="es-ES" b="0" baseline="0" dirty="0" err="1"/>
              <a:t>reflect</a:t>
            </a:r>
            <a:r>
              <a:rPr lang="es-ES" b="0" baseline="0" dirty="0"/>
              <a:t> </a:t>
            </a:r>
            <a:r>
              <a:rPr lang="es-ES" b="0" baseline="0" dirty="0" err="1"/>
              <a:t>on</a:t>
            </a:r>
            <a:r>
              <a:rPr lang="es-ES" b="0" baseline="0" dirty="0"/>
              <a:t> </a:t>
            </a:r>
            <a:r>
              <a:rPr lang="es-ES" b="0" baseline="0" dirty="0" err="1"/>
              <a:t>their</a:t>
            </a:r>
            <a:r>
              <a:rPr lang="es-ES" b="0" baseline="0" dirty="0"/>
              <a:t> </a:t>
            </a:r>
            <a:r>
              <a:rPr lang="es-ES" b="0" baseline="0" dirty="0" err="1"/>
              <a:t>meanings</a:t>
            </a: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Students</a:t>
            </a:r>
            <a:r>
              <a:rPr lang="es-ES" b="0" dirty="0"/>
              <a:t> </a:t>
            </a:r>
            <a:r>
              <a:rPr lang="es-ES" b="0" dirty="0" err="1"/>
              <a:t>supply</a:t>
            </a:r>
            <a:r>
              <a:rPr lang="es-ES" b="0" dirty="0"/>
              <a:t> </a:t>
            </a:r>
            <a:r>
              <a:rPr lang="es-ES" b="0" dirty="0" err="1"/>
              <a:t>the</a:t>
            </a:r>
            <a:r>
              <a:rPr lang="es-ES" b="0" dirty="0"/>
              <a:t> </a:t>
            </a:r>
            <a:r>
              <a:rPr lang="es-ES" b="0" dirty="0" err="1"/>
              <a:t>Spanish</a:t>
            </a:r>
            <a:r>
              <a:rPr lang="es-ES" b="0" dirty="0"/>
              <a:t> </a:t>
            </a:r>
            <a:r>
              <a:rPr lang="es-ES" b="0" dirty="0" err="1"/>
              <a:t>word</a:t>
            </a:r>
            <a:r>
              <a:rPr lang="es-ES" b="0" dirty="0"/>
              <a:t> (</a:t>
            </a:r>
            <a:r>
              <a:rPr lang="es-ES" b="0" dirty="0" err="1"/>
              <a:t>orally</a:t>
            </a:r>
            <a:r>
              <a:rPr lang="es-ES" b="0" baseline="0" dirty="0"/>
              <a:t> </a:t>
            </a:r>
            <a:r>
              <a:rPr lang="es-ES" b="0" baseline="0" dirty="0" err="1"/>
              <a:t>or</a:t>
            </a:r>
            <a:r>
              <a:rPr lang="es-ES" b="0" baseline="0" dirty="0"/>
              <a:t> in </a:t>
            </a:r>
            <a:r>
              <a:rPr lang="es-ES" b="0" baseline="0" dirty="0" err="1"/>
              <a:t>writing</a:t>
            </a:r>
            <a:r>
              <a:rPr lang="es-ES" b="0" baseline="0" dirty="0"/>
              <a:t>, </a:t>
            </a:r>
            <a:r>
              <a:rPr lang="es-ES" b="0" baseline="0" dirty="0" err="1"/>
              <a:t>e.g</a:t>
            </a:r>
            <a:r>
              <a:rPr lang="es-ES" b="0" baseline="0" dirty="0"/>
              <a:t>., </a:t>
            </a:r>
            <a:r>
              <a:rPr lang="es-ES" b="0" baseline="0" dirty="0" err="1"/>
              <a:t>after</a:t>
            </a:r>
            <a:r>
              <a:rPr lang="es-ES" b="0" baseline="0" dirty="0"/>
              <a:t> </a:t>
            </a:r>
            <a:r>
              <a:rPr lang="es-ES" b="0" baseline="0" dirty="0" err="1"/>
              <a:t>using</a:t>
            </a:r>
            <a:r>
              <a:rPr lang="es-ES" b="0" baseline="0" dirty="0"/>
              <a:t> mini-</a:t>
            </a:r>
            <a:r>
              <a:rPr lang="es-ES" b="0" baseline="0" dirty="0" err="1"/>
              <a:t>whiteboards</a:t>
            </a:r>
            <a:r>
              <a:rPr lang="es-E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dirty="0" err="1"/>
              <a:t>For</a:t>
            </a:r>
            <a:r>
              <a:rPr lang="es-ES" b="0" baseline="0" dirty="0"/>
              <a:t> </a:t>
            </a:r>
            <a:r>
              <a:rPr lang="es-ES" b="0" baseline="0" dirty="0" err="1"/>
              <a:t>slides</a:t>
            </a:r>
            <a:r>
              <a:rPr lang="es-ES" b="0" baseline="0" dirty="0"/>
              <a:t> 30-36, </a:t>
            </a:r>
            <a:r>
              <a:rPr lang="es-ES" b="0" baseline="0" dirty="0" err="1"/>
              <a:t>students</a:t>
            </a:r>
            <a:r>
              <a:rPr lang="es-ES" b="0" baseline="0" dirty="0"/>
              <a:t> can </a:t>
            </a:r>
            <a:r>
              <a:rPr lang="es-ES" b="0" baseline="0" dirty="0" err="1"/>
              <a:t>consider</a:t>
            </a:r>
            <a:r>
              <a:rPr lang="es-ES" b="0" baseline="0" dirty="0"/>
              <a:t> </a:t>
            </a:r>
            <a:r>
              <a:rPr lang="es-ES" b="0" baseline="0" dirty="0" err="1"/>
              <a:t>whether</a:t>
            </a:r>
            <a:r>
              <a:rPr lang="es-ES" b="0" baseline="0" dirty="0"/>
              <a:t> </a:t>
            </a:r>
            <a:r>
              <a:rPr lang="es-ES" b="0" baseline="0" dirty="0" err="1"/>
              <a:t>the</a:t>
            </a:r>
            <a:r>
              <a:rPr lang="es-ES" b="0" baseline="0" dirty="0"/>
              <a:t> </a:t>
            </a:r>
            <a:r>
              <a:rPr lang="es-ES" b="0" baseline="0" dirty="0" err="1"/>
              <a:t>adjectives</a:t>
            </a:r>
            <a:r>
              <a:rPr lang="es-ES" b="0" baseline="0" dirty="0"/>
              <a:t> (i.e. </a:t>
            </a:r>
            <a:r>
              <a:rPr lang="es-ES" b="0" baseline="0" dirty="0" err="1"/>
              <a:t>their</a:t>
            </a:r>
            <a:r>
              <a:rPr lang="es-ES" b="0" baseline="0" dirty="0"/>
              <a:t> </a:t>
            </a:r>
            <a:r>
              <a:rPr lang="es-ES" b="0" baseline="0" dirty="0" err="1"/>
              <a:t>meanings</a:t>
            </a:r>
            <a:r>
              <a:rPr lang="es-ES" b="0" baseline="0" dirty="0"/>
              <a:t>) </a:t>
            </a:r>
            <a:r>
              <a:rPr lang="es-ES" b="0" i="0" u="none" baseline="0" dirty="0" err="1"/>
              <a:t>normally</a:t>
            </a:r>
            <a:r>
              <a:rPr lang="es-ES" b="0" baseline="0" dirty="0"/>
              <a:t> </a:t>
            </a:r>
            <a:r>
              <a:rPr lang="es-ES" b="0" baseline="0" dirty="0" err="1"/>
              <a:t>refer</a:t>
            </a:r>
            <a:r>
              <a:rPr lang="es-ES" b="0" baseline="0" dirty="0"/>
              <a:t> to a </a:t>
            </a:r>
            <a:r>
              <a:rPr lang="es-ES" b="0" baseline="0" dirty="0" err="1"/>
              <a:t>person</a:t>
            </a:r>
            <a:r>
              <a:rPr lang="es-ES" b="0" baseline="0" dirty="0"/>
              <a:t>, </a:t>
            </a:r>
            <a:r>
              <a:rPr lang="es-ES" b="0" baseline="0" dirty="0" err="1"/>
              <a:t>present</a:t>
            </a:r>
            <a:r>
              <a:rPr lang="es-ES" b="0" baseline="0" dirty="0"/>
              <a:t> </a:t>
            </a:r>
            <a:r>
              <a:rPr lang="es-ES" b="0" baseline="0" dirty="0" err="1"/>
              <a:t>or</a:t>
            </a:r>
            <a:r>
              <a:rPr lang="es-ES" b="0" baseline="0" dirty="0"/>
              <a:t> </a:t>
            </a:r>
            <a:r>
              <a:rPr lang="es-ES" b="0" baseline="0" dirty="0" err="1"/>
              <a:t>could</a:t>
            </a:r>
            <a:r>
              <a:rPr lang="es-ES" b="0" baseline="0" dirty="0"/>
              <a:t> </a:t>
            </a:r>
            <a:r>
              <a:rPr lang="es-ES" b="0" baseline="0" dirty="0" err="1"/>
              <a:t>refer</a:t>
            </a:r>
            <a:r>
              <a:rPr lang="es-ES" b="0" baseline="0" dirty="0"/>
              <a:t> to </a:t>
            </a:r>
            <a:r>
              <a:rPr lang="es-ES" b="0" baseline="0" dirty="0" err="1"/>
              <a:t>both</a:t>
            </a:r>
            <a:r>
              <a:rPr lang="es-E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err="1"/>
              <a:t>Words</a:t>
            </a:r>
            <a:r>
              <a:rPr lang="es-ES" b="0" baseline="0" dirty="0"/>
              <a:t> </a:t>
            </a:r>
            <a:r>
              <a:rPr lang="es-ES" b="0" baseline="0" dirty="0" err="1"/>
              <a:t>revisited</a:t>
            </a:r>
            <a:r>
              <a:rPr lang="es-ES" b="0" baseline="0" dirty="0"/>
              <a:t> in </a:t>
            </a:r>
            <a:r>
              <a:rPr lang="es-ES" b="0" baseline="0" dirty="0" err="1"/>
              <a:t>this</a:t>
            </a:r>
            <a:r>
              <a:rPr lang="es-ES" b="0" baseline="0" dirty="0"/>
              <a:t> </a:t>
            </a:r>
            <a:r>
              <a:rPr lang="es-ES" b="0" baseline="0" dirty="0" err="1"/>
              <a:t>activity</a:t>
            </a:r>
            <a:r>
              <a:rPr lang="es-E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famoso [997]; feo [2373]; rico [398]; caro [2179]; barato [2164]; antiguo [446]  ¿cómo es? [cómo - 151]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a:t>¿quién? [289]; comprar [361]; llegar [75]; tarde (adj.) [392]; temprano [1578]; bien [78]; con [14]</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7246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36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180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55824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5982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851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2119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3430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4778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0797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87576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3858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8254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690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s-CO" sz="1600" b="0" dirty="0">
                <a:solidFill>
                  <a:srgbClr val="115076"/>
                </a:solidFill>
                <a:latin typeface="Century Gothic" panose="020B0502020202020204" pitchFamily="34" charset="0"/>
                <a:cs typeface="Calibri" panose="020F0502020204030204" pitchFamily="34" charset="0"/>
              </a:rPr>
              <a:t>ñ</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74584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text can be exploited for</a:t>
            </a:r>
            <a:r>
              <a:rPr lang="en-GB" baseline="0" dirty="0"/>
              <a:t> phonics, vocabulary and grammar:</a:t>
            </a:r>
          </a:p>
          <a:p>
            <a:pPr marL="228600" indent="-228600">
              <a:buAutoNum type="arabicParenR"/>
            </a:pPr>
            <a:r>
              <a:rPr lang="en-GB" baseline="0" dirty="0"/>
              <a:t>Phonics: Students listen and complete the gaps in the words with ‘n’ or ‘ñ’ (practising the phonics SSCs taught this week). The text could be adapted so that higher-achieving groups have to write the whole of a missing word, rather than just the letter.</a:t>
            </a:r>
          </a:p>
          <a:p>
            <a:pPr marL="228600" indent="-228600">
              <a:buAutoNum type="arabicParenR"/>
            </a:pPr>
            <a:r>
              <a:rPr lang="en-GB" baseline="0" dirty="0"/>
              <a:t>Vocabulary: Students are asked to translate the five nouns taught this week: </a:t>
            </a:r>
            <a:r>
              <a:rPr lang="en-GB" baseline="0" dirty="0" err="1"/>
              <a:t>hermano</a:t>
            </a:r>
            <a:r>
              <a:rPr lang="en-GB" baseline="0" dirty="0"/>
              <a:t>, </a:t>
            </a:r>
            <a:r>
              <a:rPr lang="en-GB" baseline="0" dirty="0" err="1"/>
              <a:t>hermana</a:t>
            </a:r>
            <a:r>
              <a:rPr lang="en-GB" baseline="0" dirty="0"/>
              <a:t>, </a:t>
            </a:r>
            <a:r>
              <a:rPr lang="en-GB" baseline="0" dirty="0" err="1"/>
              <a:t>madre</a:t>
            </a:r>
            <a:r>
              <a:rPr lang="en-GB" baseline="0" dirty="0"/>
              <a:t>, padre, regalo. The teacher could also challenge students to also translate the phonics practice words (luces, </a:t>
            </a:r>
            <a:r>
              <a:rPr lang="en-GB" baseline="0" dirty="0" err="1"/>
              <a:t>porque</a:t>
            </a:r>
            <a:r>
              <a:rPr lang="en-GB" baseline="0" dirty="0"/>
              <a:t>, </a:t>
            </a:r>
            <a:r>
              <a:rPr lang="en-GB" baseline="0" dirty="0" err="1"/>
              <a:t>nosotros</a:t>
            </a:r>
            <a:r>
              <a:rPr lang="en-GB" baseline="0" dirty="0"/>
              <a:t>).</a:t>
            </a:r>
          </a:p>
          <a:p>
            <a:pPr marL="228600" indent="-228600">
              <a:buAutoNum type="arabicParenR"/>
            </a:pPr>
            <a:r>
              <a:rPr lang="en-GB" baseline="0" dirty="0"/>
              <a:t>Grammar: Ask students what ‘</a:t>
            </a:r>
            <a:r>
              <a:rPr lang="en-GB" baseline="0" dirty="0" err="1"/>
              <a:t>quiere</a:t>
            </a:r>
            <a:r>
              <a:rPr lang="en-GB" baseline="0" dirty="0"/>
              <a:t> un regalo’ means (NB ‘he wants’ in the context of this text, but can also be ‘she wants’). Then ask them how you would say ‘</a:t>
            </a:r>
            <a:r>
              <a:rPr lang="en-GB" b="1" baseline="0" dirty="0"/>
              <a:t>I want</a:t>
            </a:r>
            <a:r>
              <a:rPr lang="en-GB" b="0" baseline="0" dirty="0"/>
              <a:t> a present’ or ‘</a:t>
            </a:r>
            <a:r>
              <a:rPr lang="en-GB" b="1" baseline="0" dirty="0"/>
              <a:t>You want</a:t>
            </a:r>
            <a:r>
              <a:rPr lang="en-GB" b="0" baseline="0" dirty="0"/>
              <a:t> a present’ to revise the singular person forms of querer from last lesson.</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aseline="0" dirty="0" err="1"/>
              <a:t>Mi</a:t>
            </a:r>
            <a:r>
              <a:rPr lang="en-GB" baseline="0" dirty="0"/>
              <a:t>’ hasn’t yet been taught in the NCELP Y7 Spanish, so make sure that the meaning of this word is clear (it can be mistakenly understood to be the English ‘me’).</a:t>
            </a:r>
          </a:p>
          <a:p>
            <a:pPr marL="0" indent="0">
              <a:buNone/>
            </a:pPr>
            <a:r>
              <a:rPr lang="en-GB" baseline="0" dirty="0"/>
              <a:t>2. A number of words that students have just revisited for homework are included here: ‘</a:t>
            </a:r>
            <a:r>
              <a:rPr lang="en-GB" baseline="0" dirty="0" err="1"/>
              <a:t>también</a:t>
            </a:r>
            <a:r>
              <a:rPr lang="en-GB" baseline="0" dirty="0"/>
              <a:t>’, ‘tarea’, ‘</a:t>
            </a:r>
            <a:r>
              <a:rPr lang="en-GB" baseline="0" dirty="0" err="1"/>
              <a:t>bonita</a:t>
            </a:r>
            <a:r>
              <a:rPr lang="en-GB" baseline="0" dirty="0"/>
              <a:t>’, ‘</a:t>
            </a:r>
            <a:r>
              <a:rPr lang="en-GB" baseline="0" dirty="0" err="1"/>
              <a:t>pequeño</a:t>
            </a:r>
            <a:r>
              <a:rPr lang="en-GB" baseline="0" dirty="0"/>
              <a:t>’, ‘son’.</a:t>
            </a:r>
          </a:p>
          <a:p>
            <a:pPr marL="0" indent="0">
              <a:buNone/>
            </a:pPr>
            <a:r>
              <a:rPr lang="en-GB" baseline="0" dirty="0"/>
              <a:t>3. ‘</a:t>
            </a:r>
            <a:r>
              <a:rPr lang="en-GB" baseline="0" dirty="0" err="1"/>
              <a:t>Impaciente</a:t>
            </a:r>
            <a:r>
              <a:rPr lang="en-GB" baseline="0" dirty="0"/>
              <a:t>’ hasn’t yet been taught but is a near-cognate.</a:t>
            </a:r>
            <a:endParaRPr lang="en-US" b="1" dirty="0"/>
          </a:p>
          <a:p>
            <a:endParaRPr lang="en-US" b="1" dirty="0"/>
          </a:p>
          <a:p>
            <a:r>
              <a:rPr lang="en-US" b="1" dirty="0"/>
              <a:t>Transcript:</a:t>
            </a:r>
          </a:p>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Hola, soy Daniel. Es la ma</a:t>
            </a:r>
            <a:r>
              <a:rPr kumimoji="0" lang="en-GB" sz="1200" b="0" i="0" u="none" strike="noStrike" kern="0" cap="none" spc="0" normalizeH="0" baseline="0" noProof="0" dirty="0">
                <a:ln>
                  <a:noFill/>
                </a:ln>
                <a:solidFill>
                  <a:srgbClr val="ED7D31"/>
                </a:solidFill>
                <a:effectLst/>
                <a:uLnTx/>
                <a:uFillTx/>
              </a:rPr>
              <a:t>ñ</a:t>
            </a:r>
            <a:r>
              <a:rPr lang="en-GB" dirty="0">
                <a:solidFill>
                  <a:srgbClr val="4472C4">
                    <a:lumMod val="50000"/>
                  </a:srgbClr>
                </a:solidFill>
                <a:latin typeface="Century Gothic" panose="020B0502020202020204" pitchFamily="34" charset="0"/>
              </a:rPr>
              <a:t>ana de Navidad, y </a:t>
            </a:r>
            <a:r>
              <a:rPr lang="en-GB" dirty="0" err="1">
                <a:solidFill>
                  <a:srgbClr val="4472C4">
                    <a:lumMod val="50000"/>
                  </a:srgbClr>
                </a:solidFill>
                <a:latin typeface="Century Gothic" panose="020B0502020202020204" pitchFamily="34" charset="0"/>
              </a:rPr>
              <a:t>estoy</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hermana</a:t>
            </a:r>
            <a:r>
              <a:rPr lang="en-GB" dirty="0">
                <a:solidFill>
                  <a:srgbClr val="4472C4">
                    <a:lumMod val="50000"/>
                  </a:srgbClr>
                </a:solidFill>
                <a:latin typeface="Century Gothic" panose="020B0502020202020204" pitchFamily="34" charset="0"/>
              </a:rPr>
              <a:t>, Camila. Mi </a:t>
            </a:r>
            <a:r>
              <a:rPr lang="en-GB" dirty="0" err="1">
                <a:solidFill>
                  <a:srgbClr val="4472C4">
                    <a:lumMod val="50000"/>
                  </a:srgbClr>
                </a:solidFill>
                <a:latin typeface="Century Gothic" panose="020B0502020202020204" pitchFamily="34" charset="0"/>
              </a:rPr>
              <a:t>hermano</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aquí</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Mi padre hoy </a:t>
            </a:r>
            <a:r>
              <a:rPr lang="en-GB" dirty="0" err="1">
                <a:solidFill>
                  <a:srgbClr val="4472C4">
                    <a:lumMod val="50000"/>
                  </a:srgbClr>
                </a:solidFill>
                <a:latin typeface="Century Gothic" panose="020B0502020202020204" pitchFamily="34" charset="0"/>
              </a:rPr>
              <a:t>tiene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trabajo</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pero</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con </a:t>
            </a:r>
            <a:r>
              <a:rPr lang="en-GB" dirty="0" err="1">
                <a:solidFill>
                  <a:srgbClr val="4472C4">
                    <a:lumMod val="50000"/>
                  </a:srgbClr>
                </a:solidFill>
                <a:latin typeface="Century Gothic" panose="020B0502020202020204" pitchFamily="34" charset="0"/>
              </a:rPr>
              <a:t>nosotros</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super </a:t>
            </a:r>
            <a:r>
              <a:rPr lang="en-GB" dirty="0" err="1">
                <a:solidFill>
                  <a:srgbClr val="4472C4">
                    <a:lumMod val="50000"/>
                  </a:srgbClr>
                </a:solidFill>
                <a:latin typeface="Century Gothic" panose="020B0502020202020204" pitchFamily="34" charset="0"/>
              </a:rPr>
              <a:t>alegre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Canta</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ni</a:t>
            </a:r>
            <a:r>
              <a:rPr kumimoji="0" lang="en-GB" sz="1200" b="0" i="0" u="none" strike="noStrike" kern="0" cap="none" spc="0" normalizeH="0" baseline="0" noProof="0" dirty="0">
                <a:ln>
                  <a:noFill/>
                </a:ln>
                <a:solidFill>
                  <a:srgbClr val="ED7D31"/>
                </a:solidFill>
                <a:effectLst/>
                <a:uLnTx/>
                <a:uFillTx/>
              </a:rPr>
              <a:t>ñ</a:t>
            </a:r>
            <a:r>
              <a:rPr lang="en-GB" dirty="0">
                <a:solidFill>
                  <a:srgbClr val="4472C4">
                    <a:lumMod val="50000"/>
                  </a:srgbClr>
                </a:solidFill>
                <a:latin typeface="Century Gothic" panose="020B0502020202020204" pitchFamily="34" charset="0"/>
              </a:rPr>
              <a:t>a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espa</a:t>
            </a:r>
            <a:r>
              <a:rPr kumimoji="0" lang="en-GB" sz="1200" b="0" i="0" u="none" strike="noStrike" kern="0" cap="none" spc="0" normalizeH="0" baseline="0" noProof="0" dirty="0">
                <a:ln>
                  <a:noFill/>
                </a:ln>
                <a:solidFill>
                  <a:srgbClr val="ED7D31"/>
                </a:solidFill>
                <a:effectLst/>
                <a:uLnTx/>
                <a:uFillTx/>
              </a:rPr>
              <a:t>ñ</a:t>
            </a:r>
            <a:r>
              <a:rPr lang="en-GB" dirty="0" err="1">
                <a:solidFill>
                  <a:srgbClr val="4472C4">
                    <a:lumMod val="50000"/>
                  </a:srgbClr>
                </a:solidFill>
                <a:latin typeface="Century Gothic" panose="020B0502020202020204" pitchFamily="34" charset="0"/>
              </a:rPr>
              <a:t>ol</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inglés</a:t>
            </a:r>
            <a:r>
              <a:rPr lang="en-GB" dirty="0">
                <a:solidFill>
                  <a:srgbClr val="4472C4">
                    <a:lumMod val="50000"/>
                  </a:srgbClr>
                </a:solidFill>
                <a:latin typeface="Century Gothic" panose="020B0502020202020204" pitchFamily="34" charset="0"/>
              </a:rPr>
              <a:t>!   </a:t>
            </a:r>
          </a:p>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La casa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muy</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bonita</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porque</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pone luces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las </a:t>
            </a:r>
            <a:r>
              <a:rPr lang="en-GB" dirty="0" err="1">
                <a:solidFill>
                  <a:srgbClr val="4472C4">
                    <a:lumMod val="50000"/>
                  </a:srgbClr>
                </a:solidFill>
                <a:latin typeface="Century Gothic" panose="020B0502020202020204" pitchFamily="34" charset="0"/>
              </a:rPr>
              <a:t>ventanas</a:t>
            </a:r>
            <a:r>
              <a:rPr lang="en-GB" dirty="0">
                <a:solidFill>
                  <a:srgbClr val="4472C4">
                    <a:lumMod val="50000"/>
                  </a:srgbClr>
                </a:solidFill>
                <a:latin typeface="Century Gothic" panose="020B0502020202020204" pitchFamily="34" charset="0"/>
              </a:rPr>
              <a:t>. Hay </a:t>
            </a:r>
            <a:r>
              <a:rPr lang="en-GB" dirty="0" err="1">
                <a:solidFill>
                  <a:srgbClr val="4472C4">
                    <a:lumMod val="50000"/>
                  </a:srgbClr>
                </a:solidFill>
                <a:latin typeface="Century Gothic" panose="020B0502020202020204" pitchFamily="34" charset="0"/>
              </a:rPr>
              <a:t>muchos</a:t>
            </a:r>
            <a:r>
              <a:rPr lang="en-GB" dirty="0">
                <a:solidFill>
                  <a:srgbClr val="4472C4">
                    <a:lumMod val="50000"/>
                  </a:srgbClr>
                </a:solidFill>
                <a:latin typeface="Century Gothic" panose="020B0502020202020204" pitchFamily="34" charset="0"/>
              </a:rPr>
              <a:t> regalos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Unos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grandes</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otros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peque</a:t>
            </a:r>
            <a:r>
              <a:rPr kumimoji="0" lang="en-GB" sz="1200" b="0" i="0" u="none" strike="noStrike" kern="0" cap="none" spc="0" normalizeH="0" baseline="0" noProof="0" dirty="0">
                <a:ln>
                  <a:noFill/>
                </a:ln>
                <a:solidFill>
                  <a:srgbClr val="ED7D31"/>
                </a:solidFill>
                <a:effectLst/>
                <a:uLnTx/>
                <a:uFillTx/>
              </a:rPr>
              <a:t>ñ</a:t>
            </a:r>
            <a:r>
              <a:rPr lang="en-GB" dirty="0" err="1">
                <a:solidFill>
                  <a:srgbClr val="4472C4">
                    <a:lumMod val="50000"/>
                  </a:srgbClr>
                </a:solidFill>
                <a:latin typeface="Century Gothic" panose="020B0502020202020204" pitchFamily="34" charset="0"/>
              </a:rPr>
              <a:t>os</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impaciente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Quiere</a:t>
            </a:r>
            <a:r>
              <a:rPr lang="en-GB" dirty="0">
                <a:solidFill>
                  <a:srgbClr val="4472C4">
                    <a:lumMod val="50000"/>
                  </a:srgbClr>
                </a:solidFill>
                <a:latin typeface="Century Gothic" panose="020B0502020202020204" pitchFamily="34" charset="0"/>
              </a:rPr>
              <a:t> un regalo!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CO" sz="1200" dirty="0">
                <a:solidFill>
                  <a:srgbClr val="115076"/>
                </a:solidFill>
                <a:latin typeface="Century Gothic" panose="020B0502020202020204" pitchFamily="34" charset="0"/>
                <a:cs typeface="Calibri" panose="020F0502020204030204" pitchFamily="34" charset="0"/>
              </a:rPr>
              <a:t>espa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ol</a:t>
            </a:r>
            <a:r>
              <a:rPr lang="en-GB" sz="1200" b="1" baseline="0" dirty="0">
                <a:solidFill>
                  <a:srgbClr val="115076"/>
                </a:solidFill>
                <a:latin typeface="Century Gothic" panose="020B0502020202020204" pitchFamily="34" charset="0"/>
                <a:cs typeface="Calibri" panose="020F0502020204030204" pitchFamily="34" charset="0"/>
              </a:rPr>
              <a:t> </a:t>
            </a:r>
            <a:r>
              <a:rPr lang="en-GB" sz="1200" b="0" baseline="0" dirty="0">
                <a:solidFill>
                  <a:srgbClr val="115076"/>
                </a:solidFill>
                <a:latin typeface="Century Gothic" panose="020B0502020202020204" pitchFamily="34" charset="0"/>
                <a:cs typeface="Calibri" panose="020F0502020204030204" pitchFamily="34" charset="0"/>
              </a:rPr>
              <a:t>[262]; </a:t>
            </a:r>
            <a:r>
              <a:rPr lang="es-CO" sz="1200" dirty="0">
                <a:solidFill>
                  <a:srgbClr val="115076"/>
                </a:solidFill>
                <a:latin typeface="Century Gothic" panose="020B0502020202020204" pitchFamily="34" charset="0"/>
                <a:cs typeface="Calibri" panose="020F0502020204030204" pitchFamily="34" charset="0"/>
              </a:rPr>
              <a:t>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 [46]; se</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ora [509]; ma</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ana [799]; ni</a:t>
            </a:r>
            <a:r>
              <a:rPr lang="es-CO" sz="1200" dirty="0">
                <a:solidFill>
                  <a:srgbClr val="E87D1E"/>
                </a:solidFill>
                <a:latin typeface="Century Gothic" panose="020B0502020202020204" pitchFamily="34" charset="0"/>
                <a:cs typeface="Calibri" panose="020F0502020204030204" pitchFamily="34" charset="0"/>
              </a:rPr>
              <a:t>ñ</a:t>
            </a:r>
            <a:r>
              <a:rPr lang="es-CO" sz="1200" dirty="0">
                <a:solidFill>
                  <a:srgbClr val="115076"/>
                </a:solidFill>
                <a:latin typeface="Century Gothic" panose="020B0502020202020204" pitchFamily="34" charset="0"/>
                <a:cs typeface="Calibri" panose="020F0502020204030204" pitchFamily="34" charset="0"/>
              </a:rPr>
              <a:t>a [622}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[dar]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mime passing something to someone].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[da]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 sentence completion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7 minutes (slides</a:t>
            </a:r>
            <a:r>
              <a:rPr lang="en-US" b="1" baseline="0" dirty="0"/>
              <a:t> 51-52)</a:t>
            </a:r>
            <a:endParaRPr lang="en-US" b="1" dirty="0"/>
          </a:p>
          <a:p>
            <a:endParaRPr lang="en-US" b="1" dirty="0"/>
          </a:p>
          <a:p>
            <a:r>
              <a:rPr lang="en-US" b="1" dirty="0"/>
              <a:t>Aim: </a:t>
            </a:r>
            <a:r>
              <a:rPr lang="en-US" b="0" dirty="0"/>
              <a:t>to understand the difference</a:t>
            </a:r>
            <a:r>
              <a:rPr lang="en-US" b="0" baseline="0" dirty="0"/>
              <a:t> between ‘</a:t>
            </a:r>
            <a:r>
              <a:rPr lang="en-US" b="0" baseline="0" dirty="0" err="1"/>
              <a:t>dar</a:t>
            </a:r>
            <a:r>
              <a:rPr lang="en-US" b="0" baseline="0" dirty="0"/>
              <a:t>’ and ‘da’</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are provided with ‘dar’ or</a:t>
            </a:r>
            <a:r>
              <a:rPr lang="en-GB" baseline="0" dirty="0"/>
              <a:t> ‘da’ and have to finish the sentence with the correct ending.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Sentences beginning with ‘dar’ make a verb phrase, e.g. ‘giving a book’, ‘giving three presents’ which then needs a complement (e.g. is a good idea, is normal).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dar [42]; doy; das; da; regalo [1986]; dinero [364]; a [8]; película [543]; libro [230]; revista [920]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Reading - sentence completion [2/2]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arte</a:t>
            </a:r>
            <a:r>
              <a:rPr lang="en-GB" baseline="0" dirty="0"/>
              <a:t> [208]; amigo [210]; idea [247]; </a:t>
            </a:r>
            <a:r>
              <a:rPr lang="en-GB" baseline="0" dirty="0" err="1"/>
              <a:t>vaso</a:t>
            </a:r>
            <a:r>
              <a:rPr lang="en-GB" baseline="0" dirty="0"/>
              <a:t> [1609]; </a:t>
            </a:r>
            <a:r>
              <a:rPr lang="en-GB" baseline="0" dirty="0" err="1"/>
              <a:t>opción</a:t>
            </a:r>
            <a:r>
              <a:rPr lang="en-GB" baseline="0" dirty="0"/>
              <a:t> [1175]; flor [739]; </a:t>
            </a:r>
            <a:r>
              <a:rPr lang="en-GB" baseline="0" dirty="0" err="1"/>
              <a:t>moneda</a:t>
            </a:r>
            <a:r>
              <a:rPr lang="en-GB" baseline="0" dirty="0"/>
              <a:t> [1577]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can opt to produce</a:t>
            </a:r>
            <a:r>
              <a:rPr lang="en-GB" b="0" baseline="0" dirty="0"/>
              <a:t> the sentences in any order.  The shapes are triggered to reveal the English translation when the shape itself is clicked.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727857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is a brief run-</a:t>
            </a:r>
            <a:r>
              <a:rPr lang="en-GB" sz="1200" kern="1200" dirty="0">
                <a:solidFill>
                  <a:schemeClr val="tx1"/>
                </a:solidFill>
                <a:effectLst/>
                <a:latin typeface="+mn-lt"/>
                <a:ea typeface="+mn-ea"/>
                <a:cs typeface="+mn-cs"/>
              </a:rPr>
              <a:t>through of the 1st person</a:t>
            </a:r>
            <a:r>
              <a:rPr lang="en-GB" sz="1200" kern="1200" baseline="0" dirty="0">
                <a:solidFill>
                  <a:schemeClr val="tx1"/>
                </a:solidFill>
                <a:effectLst/>
                <a:latin typeface="+mn-lt"/>
                <a:ea typeface="+mn-ea"/>
                <a:cs typeface="+mn-cs"/>
              </a:rPr>
              <a:t> singular.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459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a:t>
            </a:r>
            <a:r>
              <a:rPr lang="en-GB" dirty="0" err="1"/>
              <a:t>doy</a:t>
            </a:r>
            <a:r>
              <a:rPr lang="en-GB" dirty="0"/>
              <a:t>’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85422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Reading activity</a:t>
            </a:r>
          </a:p>
          <a:p>
            <a:endParaRPr lang="en-US" b="1" dirty="0"/>
          </a:p>
          <a:p>
            <a:r>
              <a:rPr lang="en-US" b="1" dirty="0"/>
              <a:t>Timing: </a:t>
            </a:r>
            <a:r>
              <a:rPr lang="en-US" b="0" dirty="0"/>
              <a:t>8</a:t>
            </a:r>
            <a:r>
              <a:rPr lang="en-US" b="0" baseline="0" dirty="0"/>
              <a:t> minutes</a:t>
            </a:r>
            <a:endParaRPr lang="en-US" b="0" dirty="0"/>
          </a:p>
          <a:p>
            <a:endParaRPr lang="en-US" b="1" dirty="0"/>
          </a:p>
          <a:p>
            <a:r>
              <a:rPr lang="en-US" b="1" dirty="0"/>
              <a:t>Aim: </a:t>
            </a:r>
            <a:r>
              <a:rPr lang="en-US" b="0" dirty="0"/>
              <a:t>to recognise the difference between the verb</a:t>
            </a:r>
            <a:r>
              <a:rPr lang="en-US" b="0" baseline="0" dirty="0"/>
              <a:t>s ‘doy’ and ‘da’ and their meanings</a:t>
            </a:r>
            <a:endParaRPr lang="en-US" b="0" dirty="0"/>
          </a:p>
          <a:p>
            <a:endParaRPr lang="en-US" b="1" dirty="0"/>
          </a:p>
          <a:p>
            <a:r>
              <a:rPr lang="en-US" b="1" dirty="0"/>
              <a:t>Procedure:</a:t>
            </a:r>
          </a:p>
          <a:p>
            <a:r>
              <a:rPr lang="en-US" b="0" dirty="0"/>
              <a:t>1.</a:t>
            </a:r>
            <a:r>
              <a:rPr lang="en-US" b="0" baseline="0" dirty="0"/>
              <a:t> Students copy the blank grid on the LHS into their books.</a:t>
            </a:r>
            <a:endParaRPr lang="en-US" b="0" dirty="0"/>
          </a:p>
          <a:p>
            <a:r>
              <a:rPr lang="en-US" b="0" dirty="0"/>
              <a:t>2. They read the sentences in the speech bubble and complete it with the information</a:t>
            </a:r>
            <a:r>
              <a:rPr lang="en-US" b="0" baseline="0" dirty="0"/>
              <a:t> in English.</a:t>
            </a:r>
          </a:p>
          <a:p>
            <a:r>
              <a:rPr lang="en-US" b="0" baseline="0" dirty="0"/>
              <a:t>3. They then answer the questions on the RHS, which prompt them to think about the meaning of the vocabulary items for family members</a:t>
            </a:r>
            <a:endParaRPr lang="en-US" b="0" dirty="0"/>
          </a:p>
          <a:p>
            <a:endParaRPr lang="en-US" b="0" dirty="0"/>
          </a:p>
          <a:p>
            <a:r>
              <a:rPr lang="en-US" b="1" dirty="0"/>
              <a:t>Notes:</a:t>
            </a:r>
          </a:p>
          <a:p>
            <a:r>
              <a:rPr lang="en-US" b="0" baseline="0" dirty="0"/>
              <a:t>1. </a:t>
            </a:r>
            <a:r>
              <a:rPr lang="en-GB" dirty="0"/>
              <a:t>The ‘who</a:t>
            </a:r>
            <a:r>
              <a:rPr lang="en-GB" baseline="0" dirty="0"/>
              <a:t> receives’ table requires students to pay attention to the meaning of the nouns taught this week and others that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Mi</a:t>
            </a:r>
            <a:r>
              <a:rPr lang="en-GB" baseline="0" dirty="0"/>
              <a:t>’ hasn’t yet been taught in NCELP Y7 Spanish SoW, so make sure that the meaning of this word is clear (it can be mistakenly understood to be the English ‘me’).</a:t>
            </a:r>
            <a:endParaRPr lang="en-US" b="0" dirty="0"/>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dar [42]; doy; da; padre [162]; madre [226]; hermano [333]; hermana [3409]; dinero [364]; a [8]; </a:t>
            </a:r>
            <a:r>
              <a:rPr kumimoji="0" lang="en-GB" sz="1200" b="0" i="0" u="none" strike="noStrike" kern="0" cap="none" spc="0" normalizeH="0" baseline="0" noProof="0" dirty="0" err="1">
                <a:ln>
                  <a:noFill/>
                </a:ln>
                <a:solidFill>
                  <a:srgbClr val="002060"/>
                </a:solidFill>
                <a:effectLst/>
                <a:uLnTx/>
                <a:uFillTx/>
                <a:latin typeface="+mj-lt"/>
              </a:rPr>
              <a:t>bolígrafo</a:t>
            </a:r>
            <a:r>
              <a:rPr kumimoji="0" lang="en-GB" sz="1200" b="0" i="0" u="none" strike="noStrike" kern="0" cap="none" spc="0" normalizeH="0" baseline="0" noProof="0" dirty="0">
                <a:ln>
                  <a:noFill/>
                </a:ln>
                <a:solidFill>
                  <a:srgbClr val="002060"/>
                </a:solidFill>
                <a:effectLst/>
                <a:uLnTx/>
                <a:uFillTx/>
                <a:latin typeface="+mj-lt"/>
              </a:rPr>
              <a:t> [&gt;5000]; </a:t>
            </a:r>
            <a:r>
              <a:rPr kumimoji="0" lang="es-ES" sz="1200" b="0" i="0" u="none" strike="noStrike" kern="0" cap="none" spc="0" normalizeH="0" baseline="0" noProof="0" dirty="0">
                <a:ln>
                  <a:noFill/>
                </a:ln>
                <a:solidFill>
                  <a:srgbClr val="002060"/>
                </a:solidFill>
                <a:effectLst/>
                <a:uLnTx/>
                <a:uFillTx/>
                <a:latin typeface="+mj-lt"/>
              </a:rPr>
              <a:t>moneda [1577]; bicicleta [3684]; libro [230]; revista [920]; producto [394]; camisa [1873];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a:t>
            </a:r>
            <a:r>
              <a:rPr lang="en-GB" sz="1200" kern="1200" baseline="0" dirty="0">
                <a:solidFill>
                  <a:schemeClr val="tx1"/>
                </a:solidFill>
                <a:effectLst/>
                <a:latin typeface="+mn-lt"/>
                <a:ea typeface="+mn-ea"/>
                <a:cs typeface="+mn-cs"/>
              </a:rPr>
              <a:t> is a brief run-</a:t>
            </a:r>
            <a:r>
              <a:rPr lang="en-GB" sz="1200" kern="1200" dirty="0">
                <a:solidFill>
                  <a:schemeClr val="tx1"/>
                </a:solidFill>
                <a:effectLst/>
                <a:latin typeface="+mn-lt"/>
                <a:ea typeface="+mn-ea"/>
                <a:cs typeface="+mn-cs"/>
              </a:rPr>
              <a:t>through of the 2nd person</a:t>
            </a:r>
            <a:r>
              <a:rPr lang="en-GB" sz="1200" kern="1200" baseline="0" dirty="0">
                <a:solidFill>
                  <a:schemeClr val="tx1"/>
                </a:solidFill>
                <a:effectLst/>
                <a:latin typeface="+mn-lt"/>
                <a:ea typeface="+mn-ea"/>
                <a:cs typeface="+mn-cs"/>
              </a:rPr>
              <a:t> singular.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‘das’ in a sentence.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09597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Listening activity</a:t>
            </a:r>
          </a:p>
          <a:p>
            <a:endParaRPr lang="en-US" b="1" dirty="0"/>
          </a:p>
          <a:p>
            <a:r>
              <a:rPr lang="en-US" b="1" dirty="0"/>
              <a:t>Timing: </a:t>
            </a:r>
            <a:r>
              <a:rPr lang="en-US" b="0" dirty="0"/>
              <a:t>7 minutes</a:t>
            </a:r>
          </a:p>
          <a:p>
            <a:endParaRPr lang="en-US" b="1" dirty="0"/>
          </a:p>
          <a:p>
            <a:r>
              <a:rPr lang="en-US" b="1" dirty="0"/>
              <a:t>Aim: </a:t>
            </a:r>
            <a:r>
              <a:rPr lang="en-US" b="0" dirty="0"/>
              <a:t>to practise distinguishing between the meanings of ‘doy’ and ‘das’; to revisit</a:t>
            </a:r>
            <a:r>
              <a:rPr lang="en-US" b="0" baseline="0" dirty="0"/>
              <a:t> indefinite articles</a:t>
            </a:r>
            <a:endParaRPr lang="en-US" b="0" dirty="0"/>
          </a:p>
          <a:p>
            <a:endParaRPr lang="en-US" b="1" dirty="0"/>
          </a:p>
          <a:p>
            <a:r>
              <a:rPr lang="en-US" b="1" dirty="0"/>
              <a:t>Procedure:</a:t>
            </a:r>
          </a:p>
          <a:p>
            <a:r>
              <a:rPr lang="en-US" b="0" dirty="0"/>
              <a:t>1.</a:t>
            </a:r>
            <a:r>
              <a:rPr lang="en-GB" b="0" dirty="0"/>
              <a:t> Students</a:t>
            </a:r>
            <a:r>
              <a:rPr lang="en-GB" b="0" baseline="0" dirty="0"/>
              <a:t> first listen to see if they can hear ‘</a:t>
            </a:r>
            <a:r>
              <a:rPr lang="en-GB" b="0" baseline="0" dirty="0" err="1"/>
              <a:t>doy</a:t>
            </a:r>
            <a:r>
              <a:rPr lang="en-GB" b="0" baseline="0" dirty="0"/>
              <a:t>’ or ‘das’. </a:t>
            </a:r>
            <a:endParaRPr lang="en-US" b="0" dirty="0"/>
          </a:p>
          <a:p>
            <a:r>
              <a:rPr lang="en-US" b="0" dirty="0"/>
              <a:t>2.</a:t>
            </a:r>
            <a:r>
              <a:rPr lang="en-GB" b="0" baseline="0" dirty="0"/>
              <a:t> They then listen again and write down the indefinite article that they hear. [Note: some classes may complete both steps in one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0" baseline="0" dirty="0"/>
              <a:t> Finally, they think of a noun to complete the sentence. Encourage students to pay attention to the preceding article here, which determines the gender and number of the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Students could then practise reading these aloud to each other in pairs.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GB" dirty="0" err="1"/>
              <a:t>Doy</a:t>
            </a:r>
            <a:r>
              <a:rPr lang="en-GB" dirty="0"/>
              <a:t> una [beep]</a:t>
            </a:r>
          </a:p>
          <a:p>
            <a:pPr marL="228600" indent="-228600">
              <a:buAutoNum type="arabicPeriod"/>
            </a:pPr>
            <a:r>
              <a:rPr lang="en-GB" dirty="0"/>
              <a:t>Das </a:t>
            </a:r>
            <a:r>
              <a:rPr lang="en-GB" dirty="0" err="1"/>
              <a:t>unos</a:t>
            </a:r>
            <a:r>
              <a:rPr lang="en-GB" dirty="0"/>
              <a:t> [beep]</a:t>
            </a:r>
          </a:p>
          <a:p>
            <a:pPr marL="228600" indent="-228600">
              <a:buAutoNum type="arabicPeriod"/>
            </a:pPr>
            <a:r>
              <a:rPr lang="en-GB" dirty="0"/>
              <a:t>Das</a:t>
            </a:r>
            <a:r>
              <a:rPr lang="en-GB" baseline="0" dirty="0"/>
              <a:t> </a:t>
            </a:r>
            <a:r>
              <a:rPr lang="en-GB" baseline="0" dirty="0" err="1"/>
              <a:t>unas</a:t>
            </a:r>
            <a:r>
              <a:rPr lang="en-GB" baseline="0" dirty="0"/>
              <a:t> [beep]</a:t>
            </a:r>
          </a:p>
          <a:p>
            <a:pPr marL="228600" indent="-228600">
              <a:buAutoNum type="arabicPeriod"/>
            </a:pPr>
            <a:r>
              <a:rPr lang="en-GB" baseline="0" dirty="0" err="1"/>
              <a:t>Doy</a:t>
            </a:r>
            <a:r>
              <a:rPr lang="en-GB" baseline="0" dirty="0"/>
              <a:t> un [beep]</a:t>
            </a:r>
          </a:p>
          <a:p>
            <a:pPr marL="228600" indent="-228600">
              <a:buAutoNum type="arabicPeriod"/>
            </a:pPr>
            <a:r>
              <a:rPr lang="en-GB" baseline="0" dirty="0" err="1"/>
              <a:t>Doy</a:t>
            </a:r>
            <a:r>
              <a:rPr lang="en-GB" baseline="0" dirty="0"/>
              <a:t> </a:t>
            </a:r>
            <a:r>
              <a:rPr lang="en-GB" baseline="0" dirty="0" err="1"/>
              <a:t>unos</a:t>
            </a:r>
            <a:r>
              <a:rPr lang="en-GB" baseline="0" dirty="0"/>
              <a:t> [beep]</a:t>
            </a:r>
          </a:p>
          <a:p>
            <a:pPr marL="228600" indent="-228600">
              <a:buAutoNum type="arabicPeriod"/>
            </a:pPr>
            <a:r>
              <a:rPr lang="en-GB" baseline="0" dirty="0"/>
              <a:t>Das una [beep]</a:t>
            </a:r>
          </a:p>
          <a:p>
            <a:pPr marL="228600" indent="-228600">
              <a:buAutoNum type="arabicPeriod"/>
            </a:pPr>
            <a:r>
              <a:rPr lang="en-GB" baseline="0" dirty="0" err="1"/>
              <a:t>Doy</a:t>
            </a:r>
            <a:r>
              <a:rPr lang="en-GB" baseline="0" dirty="0"/>
              <a:t> un [beep]</a:t>
            </a:r>
          </a:p>
          <a:p>
            <a:pPr marL="228600" indent="-228600">
              <a:buAutoNum type="arabicPeriod"/>
            </a:pPr>
            <a:r>
              <a:rPr lang="en-GB" baseline="0" dirty="0"/>
              <a:t>Das </a:t>
            </a:r>
            <a:r>
              <a:rPr lang="en-GB" baseline="0" dirty="0" err="1"/>
              <a:t>unos</a:t>
            </a:r>
            <a:r>
              <a:rPr lang="en-GB" baseline="0" dirty="0"/>
              <a:t> [beep].</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dar [42]; doy; das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to use ‘dar’ and ‘querer’ in written production (singular persons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If students need to recap the different forms of ‘dar’ and ‘querer’ before starting, refer to the accompanying help slide (see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They then write the sentences, using different verb forms to talk about different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Dictionaries would be useful for this task, since students may wish to use previously untaught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could also say who they give to, using ‘a’. This could either require use of indefinite article (…a un amigo) or the use of ‘mi’ (…a mi </a:t>
            </a:r>
            <a:r>
              <a:rPr lang="en-GB" b="0" baseline="0" dirty="0" err="1"/>
              <a:t>madre</a:t>
            </a:r>
            <a:r>
              <a:rPr lang="en-GB" b="0" baseline="0" dirty="0"/>
              <a:t>). ‘Mi’ isn’t formally taught until Term 3, but students will naturally want to use it to refer to family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This activity could also be given for homework.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help slide can be used to do a quick recap of the different forms of dar and querer. Click once on any box to reveal the Spanish translation. The boxes can be clicked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94847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n</a:t>
            </a:r>
            <a:r>
              <a:rPr lang="en-GB" b="1" baseline="0" dirty="0"/>
              <a:t>’ </a:t>
            </a:r>
            <a:r>
              <a:rPr lang="en-GB" baseline="0" dirty="0"/>
              <a:t>and then present and practise the pronunciation of the </a:t>
            </a:r>
            <a:r>
              <a:rPr lang="en-GB" b="1" baseline="0" dirty="0"/>
              <a:t>source word ‘</a:t>
            </a:r>
            <a:r>
              <a:rPr lang="en-GB" sz="9600" b="1" baseline="0" dirty="0" err="1">
                <a:solidFill>
                  <a:srgbClr val="115076"/>
                </a:solidFill>
                <a:latin typeface="Century Gothic" panose="020B0502020202020204" pitchFamily="34" charset="0"/>
                <a:cs typeface="Calibri" panose="020F0502020204030204" pitchFamily="34" charset="0"/>
              </a:rPr>
              <a:t>mano</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open</a:t>
            </a:r>
            <a:r>
              <a:rPr lang="en-GB" baseline="0" dirty="0"/>
              <a:t> the palm of both your hands, one after the other on each syllable, ma-no.</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62769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15508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68812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39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8357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672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478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4128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7856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29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31857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0252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9881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9328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158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86193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9322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1118250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764215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99294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036302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601332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999788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02538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1160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1241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77572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309353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738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2131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10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0936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455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01694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817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8273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4757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453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03112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6359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2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4548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57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6682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0313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5.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222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861057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4129389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5221576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4.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image" Target="../media/image17.png"/><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audio" Target="../media/audio26.wav"/></Relationships>
</file>

<file path=ppt/slides/_rels/slide18.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audio" Target="../media/audio26.wav"/></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audio" Target="../media/audio27.wav"/></Relationships>
</file>

<file path=ppt/slides/_rels/slide2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audio" Target="../media/audio32.wav"/></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image" Target="../media/image30.png"/><Relationship Id="rId5" Type="http://schemas.openxmlformats.org/officeDocument/2006/relationships/audio" Target="../media/audio35.wav"/><Relationship Id="rId10" Type="http://schemas.openxmlformats.org/officeDocument/2006/relationships/image" Target="../media/image29.png"/><Relationship Id="rId4" Type="http://schemas.openxmlformats.org/officeDocument/2006/relationships/audio" Target="../media/audio34.wav"/><Relationship Id="rId9" Type="http://schemas.openxmlformats.org/officeDocument/2006/relationships/image" Target="../media/image28.png"/><Relationship Id="rId1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35.png"/><Relationship Id="rId5" Type="http://schemas.openxmlformats.org/officeDocument/2006/relationships/audio" Target="../media/audio40.wav"/><Relationship Id="rId10" Type="http://schemas.openxmlformats.org/officeDocument/2006/relationships/image" Target="../media/image34.png"/><Relationship Id="rId4" Type="http://schemas.openxmlformats.org/officeDocument/2006/relationships/audio" Target="../media/audio39.wav"/><Relationship Id="rId9" Type="http://schemas.openxmlformats.org/officeDocument/2006/relationships/image" Target="../media/image33.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1.xml"/><Relationship Id="rId1" Type="http://schemas.openxmlformats.org/officeDocument/2006/relationships/slideLayout" Target="../slideLayouts/slideLayout38.xml"/><Relationship Id="rId4" Type="http://schemas.openxmlformats.org/officeDocument/2006/relationships/audio" Target="../media/audio44.wav"/></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png"/><Relationship Id="rId5" Type="http://schemas.openxmlformats.org/officeDocument/2006/relationships/image" Target="../media/image2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audio" Target="../media/audio46.wav"/></Relationships>
</file>

<file path=ppt/slides/_rels/slide5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audio" Target="../media/audio46.wav"/></Relationships>
</file>

<file path=ppt/slides/_rels/slide53.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audio" Target="../media/audio47.wav"/></Relationships>
</file>

<file path=ppt/slides/_rels/slide56.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audio" Target="../media/audio48.wav"/></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61.xml"/><Relationship Id="rId1" Type="http://schemas.openxmlformats.org/officeDocument/2006/relationships/slideLayout" Target="../slideLayouts/slideLayout38.xml"/><Relationship Id="rId4" Type="http://schemas.openxmlformats.org/officeDocument/2006/relationships/audio" Target="../media/audio52.wav"/></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notesSlide" Target="../notesSlides/notesSlide64.xml"/><Relationship Id="rId1" Type="http://schemas.openxmlformats.org/officeDocument/2006/relationships/slideLayout" Target="../slideLayouts/slideLayout38.xml"/><Relationship Id="rId4" Type="http://schemas.openxmlformats.org/officeDocument/2006/relationships/audio" Target="../media/audio54.wav"/></Relationships>
</file>

<file path=ppt/slides/_rels/slide65.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55.wav"/><Relationship Id="rId7" Type="http://schemas.openxmlformats.org/officeDocument/2006/relationships/audio" Target="../media/audio59.wav"/><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audio" Target="../media/audio58.wav"/><Relationship Id="rId5" Type="http://schemas.openxmlformats.org/officeDocument/2006/relationships/audio" Target="../media/audio57.wav"/><Relationship Id="rId10" Type="http://schemas.openxmlformats.org/officeDocument/2006/relationships/image" Target="../media/image48.png"/><Relationship Id="rId4" Type="http://schemas.openxmlformats.org/officeDocument/2006/relationships/audio" Target="../media/audio56.wav"/><Relationship Id="rId9"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3.png"/><Relationship Id="rId7" Type="http://schemas.openxmlformats.org/officeDocument/2006/relationships/hyperlink" Target="https://quizlet.com/gb/437727004/year-7-spanish-term-11-week-7-flash-card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quizlet.com/gb/451535343/year-7-spanish-term-12-week-5-flash-cards/" TargetMode="External"/><Relationship Id="rId5" Type="http://schemas.openxmlformats.org/officeDocument/2006/relationships/hyperlink" Target="https://quizlet.com/gb/474553189/y7-spanish-term-21-week-1-challenging-text-week-flash-cards/" TargetMode="Externa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2549525"/>
            <a:ext cx="9645333" cy="879475"/>
          </a:xfrm>
        </p:spPr>
        <p:txBody>
          <a:bodyPr>
            <a:normAutofit fontScale="90000"/>
          </a:bodyPr>
          <a:lstStyle/>
          <a:p>
            <a:pPr algn="l"/>
            <a:r>
              <a:rPr lang="en-GB" sz="4000" b="1" dirty="0">
                <a:solidFill>
                  <a:prstClr val="white"/>
                </a:solidFill>
              </a:rPr>
              <a:t>Talking about wanting                                 (Festive seasons &amp; relations)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464053"/>
            <a:ext cx="7951348" cy="2081400"/>
          </a:xfrm>
        </p:spPr>
        <p:txBody>
          <a:bodyPr>
            <a:normAutofit/>
          </a:bodyPr>
          <a:lstStyle/>
          <a:p>
            <a:pPr algn="l"/>
            <a:r>
              <a:rPr lang="es-ES" sz="3000" dirty="0">
                <a:solidFill>
                  <a:prstClr val="white"/>
                </a:solidFill>
              </a:rPr>
              <a:t>QUERER - quiero/quieres/quiere + noun</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4001794"/>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[n]/[ñ]</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noProof="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8739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4" descr="open h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3950" y="2190228"/>
            <a:ext cx="2197038" cy="102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pic>
        <p:nvPicPr>
          <p:cNvPr id="3" name="Picture 2" descr="the night sky with a crescent m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8102" y="1346551"/>
            <a:ext cx="1398682" cy="1974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pic>
        <p:nvPicPr>
          <p:cNvPr id="2" name="Picture 1" descr="zero with a slash through it"/>
          <p:cNvPicPr>
            <a:picLocks noChangeAspect="1"/>
          </p:cNvPicPr>
          <p:nvPr/>
        </p:nvPicPr>
        <p:blipFill>
          <a:blip r:embed="rId12"/>
          <a:stretch>
            <a:fillRect/>
          </a:stretch>
        </p:blipFill>
        <p:spPr>
          <a:xfrm>
            <a:off x="952674" y="3956223"/>
            <a:ext cx="2231329" cy="2566638"/>
          </a:xfrm>
          <a:prstGeom prst="rect">
            <a:avLst/>
          </a:prstGeom>
        </p:spPr>
      </p:pic>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4811013" y="5413604"/>
            <a:ext cx="25699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have]</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3" name="Picture 12" descr="girl shelving books "/>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1873" y="984066"/>
            <a:ext cx="2231446" cy="2231446"/>
          </a:xfrm>
          <a:prstGeom prst="rect">
            <a:avLst/>
          </a:prstGeom>
        </p:spPr>
      </p:pic>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pic>
        <p:nvPicPr>
          <p:cNvPr id="12" name="Picture 11" descr="group of children "/>
          <p:cNvPicPr>
            <a:picLocks noChangeAspect="1"/>
          </p:cNvPicPr>
          <p:nvPr/>
        </p:nvPicPr>
        <p:blipFill rotWithShape="1">
          <a:blip r:embed="rId14"/>
          <a:srcRect l="52176" t="18687" r="24931" b="52918"/>
          <a:stretch/>
        </p:blipFill>
        <p:spPr>
          <a:xfrm>
            <a:off x="8994330" y="4562405"/>
            <a:ext cx="2359470" cy="1646135"/>
          </a:xfrm>
          <a:prstGeom prst="rect">
            <a:avLst/>
          </a:prstGeom>
        </p:spPr>
      </p:pic>
    </p:spTree>
    <p:extLst>
      <p:ext uri="{BB962C8B-B14F-4D97-AF65-F5344CB8AC3E}">
        <p14:creationId xmlns:p14="http://schemas.microsoft.com/office/powerpoint/2010/main" val="5597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n_no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n_no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n_po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n_po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_nad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n_nad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n_ten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_ten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_nosotro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1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25170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n_noch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n_pon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_na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n_ten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9549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10"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5" name="Google Shape;92;p5" descr="Table for exercises">
            <a:extLst>
              <a:ext uri="{FF2B5EF4-FFF2-40B4-BE49-F238E27FC236}">
                <a16:creationId xmlns:a16="http://schemas.microsoft.com/office/drawing/2014/main" id="{5A197132-B97B-4716-A530-41AAF9CC0E8E}"/>
              </a:ext>
            </a:extLst>
          </p:cNvPr>
          <p:cNvGraphicFramePr/>
          <p:nvPr>
            <p:extLst>
              <p:ext uri="{D42A27DB-BD31-4B8C-83A1-F6EECF244321}">
                <p14:modId xmlns:p14="http://schemas.microsoft.com/office/powerpoint/2010/main" val="1326174347"/>
              </p:ext>
            </p:extLst>
          </p:nvPr>
        </p:nvGraphicFramePr>
        <p:xfrm>
          <a:off x="732692" y="533808"/>
          <a:ext cx="3247849" cy="5803193"/>
        </p:xfrm>
        <a:graphic>
          <a:graphicData uri="http://schemas.openxmlformats.org/drawingml/2006/table">
            <a:tbl>
              <a:tblPr firstRow="1" bandRow="1">
                <a:noFill/>
              </a:tblPr>
              <a:tblGrid>
                <a:gridCol w="808337">
                  <a:extLst>
                    <a:ext uri="{9D8B030D-6E8A-4147-A177-3AD203B41FA5}">
                      <a16:colId xmlns:a16="http://schemas.microsoft.com/office/drawing/2014/main" val="20000"/>
                    </a:ext>
                  </a:extLst>
                </a:gridCol>
                <a:gridCol w="1212804">
                  <a:extLst>
                    <a:ext uri="{9D8B030D-6E8A-4147-A177-3AD203B41FA5}">
                      <a16:colId xmlns:a16="http://schemas.microsoft.com/office/drawing/2014/main" val="20001"/>
                    </a:ext>
                  </a:extLst>
                </a:gridCol>
                <a:gridCol w="1226708">
                  <a:extLst>
                    <a:ext uri="{9D8B030D-6E8A-4147-A177-3AD203B41FA5}">
                      <a16:colId xmlns:a16="http://schemas.microsoft.com/office/drawing/2014/main" val="20002"/>
                    </a:ext>
                  </a:extLst>
                </a:gridCol>
              </a:tblGrid>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126993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90934260"/>
                  </a:ext>
                </a:extLst>
              </a:tr>
            </a:tbl>
          </a:graphicData>
        </a:graphic>
      </p:graphicFrame>
      <p:sp>
        <p:nvSpPr>
          <p:cNvPr id="46" name="Google Shape;94;p5">
            <a:extLst>
              <a:ext uri="{FF2B5EF4-FFF2-40B4-BE49-F238E27FC236}">
                <a16:creationId xmlns:a16="http://schemas.microsoft.com/office/drawing/2014/main" id="{A5998CAC-3CDF-4E27-825D-280BDE46B12A}"/>
              </a:ext>
            </a:extLst>
          </p:cNvPr>
          <p:cNvSpPr txBox="1"/>
          <p:nvPr/>
        </p:nvSpPr>
        <p:spPr>
          <a:xfrm>
            <a:off x="1961567" y="495949"/>
            <a:ext cx="574327" cy="101562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1F3864"/>
                </a:solidFill>
                <a:effectLst/>
                <a:uLnTx/>
                <a:uFillTx/>
                <a:ea typeface="Century Gothic"/>
                <a:cs typeface="Century Gothic"/>
                <a:sym typeface="Century Gothic"/>
              </a:rPr>
              <a:t>n</a:t>
            </a:r>
            <a:endParaRPr kumimoji="0" sz="3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dirty="0">
              <a:ln>
                <a:noFill/>
              </a:ln>
              <a:solidFill>
                <a:prstClr val="black"/>
              </a:solidFill>
              <a:effectLst/>
              <a:uLnTx/>
              <a:uFillTx/>
              <a:ea typeface="Century Gothic"/>
              <a:cs typeface="Century Gothic"/>
              <a:sym typeface="Century Gothic"/>
            </a:endParaRPr>
          </a:p>
        </p:txBody>
      </p:sp>
      <p:sp>
        <p:nvSpPr>
          <p:cNvPr id="47" name="Google Shape;95;p5">
            <a:hlinkClick r:id="" action="ppaction://noaction">
              <a:snd r:embed="rId3" name="planta.wav"/>
            </a:hlinkClick>
            <a:extLst>
              <a:ext uri="{FF2B5EF4-FFF2-40B4-BE49-F238E27FC236}">
                <a16:creationId xmlns:a16="http://schemas.microsoft.com/office/drawing/2014/main" id="{F011F4F4-7C62-4659-84A4-A170C56D025F}"/>
              </a:ext>
            </a:extLst>
          </p:cNvPr>
          <p:cNvSpPr/>
          <p:nvPr/>
        </p:nvSpPr>
        <p:spPr>
          <a:xfrm>
            <a:off x="935245" y="1093484"/>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ea typeface="Century Gothic"/>
                <a:cs typeface="Century Gothic"/>
                <a:sym typeface="Century Gothic"/>
              </a:rPr>
              <a:t>1</a:t>
            </a:r>
            <a:endParaRPr dirty="0">
              <a:solidFill>
                <a:prstClr val="black"/>
              </a:solidFill>
              <a:latin typeface="Tw Cen MT" panose="020B0602020104020603"/>
            </a:endParaRPr>
          </a:p>
        </p:txBody>
      </p:sp>
      <p:sp>
        <p:nvSpPr>
          <p:cNvPr id="48" name="Google Shape;96;p5">
            <a:extLst>
              <a:ext uri="{FF2B5EF4-FFF2-40B4-BE49-F238E27FC236}">
                <a16:creationId xmlns:a16="http://schemas.microsoft.com/office/drawing/2014/main" id="{D656335E-8984-4D96-B4E5-E4B2C0251D71}"/>
              </a:ext>
            </a:extLst>
          </p:cNvPr>
          <p:cNvSpPr txBox="1"/>
          <p:nvPr/>
        </p:nvSpPr>
        <p:spPr>
          <a:xfrm>
            <a:off x="1786802" y="1033184"/>
            <a:ext cx="1094154" cy="514837"/>
          </a:xfrm>
          <a:prstGeom prst="rect">
            <a:avLst/>
          </a:prstGeom>
          <a:noFill/>
          <a:ln>
            <a:noFill/>
          </a:ln>
        </p:spPr>
        <p:txBody>
          <a:bodyPr spcFirstLastPara="1" wrap="square" lIns="91425" tIns="45700" rIns="91425" bIns="45700" anchor="t" anchorCtr="0">
            <a:spAutoFit/>
          </a:bodyPr>
          <a:lstStyle/>
          <a:p>
            <a:endParaRPr>
              <a:solidFill>
                <a:prstClr val="black"/>
              </a:solidFill>
              <a:ea typeface="Century Gothic"/>
              <a:cs typeface="Century Gothic"/>
              <a:sym typeface="Century Gothic"/>
            </a:endParaRPr>
          </a:p>
        </p:txBody>
      </p:sp>
      <p:sp>
        <p:nvSpPr>
          <p:cNvPr id="49" name="Google Shape;98;p5">
            <a:hlinkClick r:id="" action="ppaction://noaction">
              <a:snd r:embed="rId4" name="pequeno.wav"/>
            </a:hlinkClick>
            <a:extLst>
              <a:ext uri="{FF2B5EF4-FFF2-40B4-BE49-F238E27FC236}">
                <a16:creationId xmlns:a16="http://schemas.microsoft.com/office/drawing/2014/main" id="{6C022923-BF9D-4B45-B4F9-99A7A95796B3}"/>
              </a:ext>
            </a:extLst>
          </p:cNvPr>
          <p:cNvSpPr/>
          <p:nvPr/>
        </p:nvSpPr>
        <p:spPr>
          <a:xfrm>
            <a:off x="935245" y="1642294"/>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2</a:t>
            </a:r>
            <a:endParaRPr>
              <a:solidFill>
                <a:prstClr val="black"/>
              </a:solidFill>
              <a:latin typeface="Tw Cen MT" panose="020B0602020104020603"/>
            </a:endParaRPr>
          </a:p>
        </p:txBody>
      </p:sp>
      <p:sp>
        <p:nvSpPr>
          <p:cNvPr id="50" name="Google Shape;101;p5">
            <a:hlinkClick r:id="" action="ppaction://noaction">
              <a:snd r:embed="rId5" name="mano.wav"/>
            </a:hlinkClick>
            <a:extLst>
              <a:ext uri="{FF2B5EF4-FFF2-40B4-BE49-F238E27FC236}">
                <a16:creationId xmlns:a16="http://schemas.microsoft.com/office/drawing/2014/main" id="{65AC9AA8-40E2-4AD1-B619-04D05D518DB4}"/>
              </a:ext>
            </a:extLst>
          </p:cNvPr>
          <p:cNvSpPr/>
          <p:nvPr/>
        </p:nvSpPr>
        <p:spPr>
          <a:xfrm>
            <a:off x="935242" y="2144582"/>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3</a:t>
            </a:r>
            <a:endParaRPr>
              <a:solidFill>
                <a:prstClr val="black"/>
              </a:solidFill>
              <a:latin typeface="Tw Cen MT" panose="020B0602020104020603"/>
            </a:endParaRPr>
          </a:p>
        </p:txBody>
      </p:sp>
      <p:sp>
        <p:nvSpPr>
          <p:cNvPr id="51" name="Google Shape;104;p5">
            <a:hlinkClick r:id="" action="ppaction://noaction">
              <a:snd r:embed="rId6" name="español.wav"/>
            </a:hlinkClick>
            <a:extLst>
              <a:ext uri="{FF2B5EF4-FFF2-40B4-BE49-F238E27FC236}">
                <a16:creationId xmlns:a16="http://schemas.microsoft.com/office/drawing/2014/main" id="{C20DED1A-9FD8-4A65-8F1C-0C73F8335F3B}"/>
              </a:ext>
            </a:extLst>
          </p:cNvPr>
          <p:cNvSpPr/>
          <p:nvPr/>
        </p:nvSpPr>
        <p:spPr>
          <a:xfrm>
            <a:off x="935242" y="2688781"/>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4</a:t>
            </a:r>
            <a:endParaRPr>
              <a:solidFill>
                <a:prstClr val="black"/>
              </a:solidFill>
              <a:latin typeface="Tw Cen MT" panose="020B0602020104020603"/>
            </a:endParaRPr>
          </a:p>
        </p:txBody>
      </p:sp>
      <p:sp>
        <p:nvSpPr>
          <p:cNvPr id="52" name="Google Shape;107;p5">
            <a:hlinkClick r:id="" action="ppaction://noaction">
              <a:snd r:embed="rId7" name="señora.wav"/>
            </a:hlinkClick>
            <a:extLst>
              <a:ext uri="{FF2B5EF4-FFF2-40B4-BE49-F238E27FC236}">
                <a16:creationId xmlns:a16="http://schemas.microsoft.com/office/drawing/2014/main" id="{483C792C-0F3E-4AFE-BE43-9394546832AD}"/>
              </a:ext>
            </a:extLst>
          </p:cNvPr>
          <p:cNvSpPr/>
          <p:nvPr/>
        </p:nvSpPr>
        <p:spPr>
          <a:xfrm>
            <a:off x="935242" y="3209838"/>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5</a:t>
            </a:r>
            <a:endParaRPr>
              <a:solidFill>
                <a:prstClr val="black"/>
              </a:solidFill>
              <a:latin typeface="Tw Cen MT" panose="020B0602020104020603"/>
            </a:endParaRPr>
          </a:p>
        </p:txBody>
      </p:sp>
      <p:sp>
        <p:nvSpPr>
          <p:cNvPr id="53" name="Google Shape;110;p5">
            <a:hlinkClick r:id="" action="ppaction://noaction">
              <a:snd r:embed="rId8" name="poner.wav"/>
            </a:hlinkClick>
            <a:extLst>
              <a:ext uri="{FF2B5EF4-FFF2-40B4-BE49-F238E27FC236}">
                <a16:creationId xmlns:a16="http://schemas.microsoft.com/office/drawing/2014/main" id="{A1D4B575-4875-4431-B497-7A9226FFCA0C}"/>
              </a:ext>
            </a:extLst>
          </p:cNvPr>
          <p:cNvSpPr/>
          <p:nvPr/>
        </p:nvSpPr>
        <p:spPr>
          <a:xfrm>
            <a:off x="935242" y="3737937"/>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6</a:t>
            </a:r>
            <a:endParaRPr>
              <a:solidFill>
                <a:prstClr val="black"/>
              </a:solidFill>
              <a:latin typeface="Tw Cen MT" panose="020B0602020104020603"/>
            </a:endParaRPr>
          </a:p>
        </p:txBody>
      </p:sp>
      <p:sp>
        <p:nvSpPr>
          <p:cNvPr id="54" name="Google Shape;113;p5">
            <a:hlinkClick r:id="" action="ppaction://noaction">
              <a:snd r:embed="rId9" name="nosotros.wav"/>
            </a:hlinkClick>
            <a:extLst>
              <a:ext uri="{FF2B5EF4-FFF2-40B4-BE49-F238E27FC236}">
                <a16:creationId xmlns:a16="http://schemas.microsoft.com/office/drawing/2014/main" id="{25A3ED31-E01F-418A-ACB4-F6FF2693B70A}"/>
              </a:ext>
            </a:extLst>
          </p:cNvPr>
          <p:cNvSpPr/>
          <p:nvPr/>
        </p:nvSpPr>
        <p:spPr>
          <a:xfrm>
            <a:off x="935242" y="4266036"/>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7</a:t>
            </a:r>
            <a:endParaRPr>
              <a:solidFill>
                <a:prstClr val="black"/>
              </a:solidFill>
              <a:latin typeface="Tw Cen MT" panose="020B0602020104020603"/>
            </a:endParaRPr>
          </a:p>
        </p:txBody>
      </p:sp>
      <p:sp>
        <p:nvSpPr>
          <p:cNvPr id="55" name="Google Shape;116;p5">
            <a:hlinkClick r:id="" action="ppaction://noaction">
              <a:snd r:embed="rId10" name="año.wav"/>
            </a:hlinkClick>
            <a:extLst>
              <a:ext uri="{FF2B5EF4-FFF2-40B4-BE49-F238E27FC236}">
                <a16:creationId xmlns:a16="http://schemas.microsoft.com/office/drawing/2014/main" id="{020F5261-037E-47F9-BD52-E6528CB4105B}"/>
              </a:ext>
            </a:extLst>
          </p:cNvPr>
          <p:cNvSpPr/>
          <p:nvPr/>
        </p:nvSpPr>
        <p:spPr>
          <a:xfrm>
            <a:off x="935242" y="4794135"/>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a:solidFill>
                  <a:prstClr val="white"/>
                </a:solidFill>
                <a:ea typeface="Century Gothic"/>
                <a:cs typeface="Century Gothic"/>
                <a:sym typeface="Century Gothic"/>
              </a:rPr>
              <a:t>8</a:t>
            </a:r>
            <a:endParaRPr>
              <a:solidFill>
                <a:prstClr val="black"/>
              </a:solidFill>
              <a:latin typeface="Tw Cen MT" panose="020B0602020104020603"/>
            </a:endParaRPr>
          </a:p>
        </p:txBody>
      </p:sp>
      <p:sp>
        <p:nvSpPr>
          <p:cNvPr id="56" name="Google Shape;119;p5">
            <a:extLst>
              <a:ext uri="{FF2B5EF4-FFF2-40B4-BE49-F238E27FC236}">
                <a16:creationId xmlns:a16="http://schemas.microsoft.com/office/drawing/2014/main" id="{594D29FF-ABDE-4997-8D94-874D681EC386}"/>
              </a:ext>
            </a:extLst>
          </p:cNvPr>
          <p:cNvSpPr txBox="1">
            <a:spLocks/>
          </p:cNvSpPr>
          <p:nvPr/>
        </p:nvSpPr>
        <p:spPr>
          <a:xfrm>
            <a:off x="629451" y="42694"/>
            <a:ext cx="3548731" cy="481051"/>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pPr>
            <a:r>
              <a:rPr lang="pt-BR" sz="2400" b="1">
                <a:solidFill>
                  <a:srgbClr val="1F3864"/>
                </a:solidFill>
                <a:latin typeface="Century Gothic" panose="020B0502020202020204" pitchFamily="34" charset="0"/>
                <a:ea typeface="Century Gothic"/>
                <a:cs typeface="Century Gothic"/>
                <a:sym typeface="Century Gothic"/>
              </a:rPr>
              <a:t>Escucha. ¿Es ‘n’ </a:t>
            </a:r>
            <a:r>
              <a:rPr lang="pt-BR" sz="2400" b="1">
                <a:solidFill>
                  <a:srgbClr val="002060"/>
                </a:solidFill>
                <a:latin typeface="Century Gothic" panose="020B0502020202020204" pitchFamily="34" charset="0"/>
                <a:ea typeface="Century Gothic"/>
                <a:cs typeface="Century Gothic"/>
                <a:sym typeface="Century Gothic"/>
              </a:rPr>
              <a:t>o ‘ñ’?</a:t>
            </a:r>
            <a:endParaRPr lang="pt-BR" sz="2400" b="1" dirty="0">
              <a:solidFill>
                <a:srgbClr val="002060"/>
              </a:solidFill>
              <a:latin typeface="Century Gothic" panose="020B0502020202020204" pitchFamily="34" charset="0"/>
            </a:endParaRPr>
          </a:p>
        </p:txBody>
      </p:sp>
      <p:sp>
        <p:nvSpPr>
          <p:cNvPr id="57" name="Google Shape;94;p5">
            <a:extLst>
              <a:ext uri="{FF2B5EF4-FFF2-40B4-BE49-F238E27FC236}">
                <a16:creationId xmlns:a16="http://schemas.microsoft.com/office/drawing/2014/main" id="{2919F5A5-232D-46AF-B85A-017745751B76}"/>
              </a:ext>
            </a:extLst>
          </p:cNvPr>
          <p:cNvSpPr txBox="1"/>
          <p:nvPr/>
        </p:nvSpPr>
        <p:spPr>
          <a:xfrm>
            <a:off x="3143547" y="513683"/>
            <a:ext cx="669596" cy="584735"/>
          </a:xfrm>
          <a:prstGeom prst="rect">
            <a:avLst/>
          </a:prstGeom>
          <a:noFill/>
          <a:ln>
            <a:noFill/>
          </a:ln>
        </p:spPr>
        <p:txBody>
          <a:bodyPr spcFirstLastPara="1" wrap="square" lIns="91425" tIns="45700" rIns="91425" bIns="45700" anchor="t" anchorCtr="0">
            <a:spAutoFit/>
          </a:bodyPr>
          <a:lstStyle/>
          <a:p>
            <a:r>
              <a:rPr lang="en-GB" sz="3200" b="1" dirty="0">
                <a:solidFill>
                  <a:srgbClr val="1F3864"/>
                </a:solidFill>
                <a:ea typeface="Century Gothic"/>
                <a:cs typeface="Century Gothic"/>
                <a:sym typeface="Century Gothic"/>
              </a:rPr>
              <a:t>ñ</a:t>
            </a:r>
            <a:endParaRPr sz="3200" dirty="0">
              <a:solidFill>
                <a:prstClr val="black"/>
              </a:solidFill>
              <a:ea typeface="Century Gothic"/>
              <a:cs typeface="Century Gothic"/>
              <a:sym typeface="Century Gothic"/>
            </a:endParaRPr>
          </a:p>
        </p:txBody>
      </p:sp>
      <p:pic>
        <p:nvPicPr>
          <p:cNvPr id="58" name="Picture 57">
            <a:extLst>
              <a:ext uri="{FF2B5EF4-FFF2-40B4-BE49-F238E27FC236}">
                <a16:creationId xmlns:a16="http://schemas.microsoft.com/office/drawing/2014/main" id="{9C3ED881-B38D-40AB-9B17-9B43BF8DCA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5651" y="1052093"/>
            <a:ext cx="522871" cy="544657"/>
          </a:xfrm>
          <a:prstGeom prst="rect">
            <a:avLst/>
          </a:prstGeom>
        </p:spPr>
      </p:pic>
      <p:pic>
        <p:nvPicPr>
          <p:cNvPr id="59" name="Picture 58">
            <a:extLst>
              <a:ext uri="{FF2B5EF4-FFF2-40B4-BE49-F238E27FC236}">
                <a16:creationId xmlns:a16="http://schemas.microsoft.com/office/drawing/2014/main" id="{25035FA7-2C8F-4DB4-8889-574083A4F7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7282" y="1566047"/>
            <a:ext cx="522871" cy="544657"/>
          </a:xfrm>
          <a:prstGeom prst="rect">
            <a:avLst/>
          </a:prstGeom>
        </p:spPr>
      </p:pic>
      <p:pic>
        <p:nvPicPr>
          <p:cNvPr id="60" name="Picture 59">
            <a:extLst>
              <a:ext uri="{FF2B5EF4-FFF2-40B4-BE49-F238E27FC236}">
                <a16:creationId xmlns:a16="http://schemas.microsoft.com/office/drawing/2014/main" id="{971D6F50-D449-43CD-BF99-411269FC28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5651" y="2161604"/>
            <a:ext cx="522871" cy="544657"/>
          </a:xfrm>
          <a:prstGeom prst="rect">
            <a:avLst/>
          </a:prstGeom>
        </p:spPr>
      </p:pic>
      <p:pic>
        <p:nvPicPr>
          <p:cNvPr id="61" name="Picture 60">
            <a:extLst>
              <a:ext uri="{FF2B5EF4-FFF2-40B4-BE49-F238E27FC236}">
                <a16:creationId xmlns:a16="http://schemas.microsoft.com/office/drawing/2014/main" id="{4387F178-6143-4ADC-9965-380B3C64875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6817" y="2624226"/>
            <a:ext cx="522871" cy="544657"/>
          </a:xfrm>
          <a:prstGeom prst="rect">
            <a:avLst/>
          </a:prstGeom>
        </p:spPr>
      </p:pic>
      <p:pic>
        <p:nvPicPr>
          <p:cNvPr id="62" name="Picture 61">
            <a:extLst>
              <a:ext uri="{FF2B5EF4-FFF2-40B4-BE49-F238E27FC236}">
                <a16:creationId xmlns:a16="http://schemas.microsoft.com/office/drawing/2014/main" id="{2F3AFD80-68C4-4033-AE7C-D605BC6568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2873" y="3174727"/>
            <a:ext cx="522871" cy="544657"/>
          </a:xfrm>
          <a:prstGeom prst="rect">
            <a:avLst/>
          </a:prstGeom>
        </p:spPr>
      </p:pic>
      <p:pic>
        <p:nvPicPr>
          <p:cNvPr id="63" name="Picture 62">
            <a:extLst>
              <a:ext uri="{FF2B5EF4-FFF2-40B4-BE49-F238E27FC236}">
                <a16:creationId xmlns:a16="http://schemas.microsoft.com/office/drawing/2014/main" id="{6BBF10B9-0B34-42F6-B45D-688D9CEA0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5102" y="3704645"/>
            <a:ext cx="522871" cy="544657"/>
          </a:xfrm>
          <a:prstGeom prst="rect">
            <a:avLst/>
          </a:prstGeom>
        </p:spPr>
      </p:pic>
      <p:pic>
        <p:nvPicPr>
          <p:cNvPr id="64" name="Picture 63">
            <a:extLst>
              <a:ext uri="{FF2B5EF4-FFF2-40B4-BE49-F238E27FC236}">
                <a16:creationId xmlns:a16="http://schemas.microsoft.com/office/drawing/2014/main" id="{0960D241-3126-406B-AC4C-BEFAF56A8A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2265" y="4221780"/>
            <a:ext cx="522871" cy="544657"/>
          </a:xfrm>
          <a:prstGeom prst="rect">
            <a:avLst/>
          </a:prstGeom>
        </p:spPr>
      </p:pic>
      <p:pic>
        <p:nvPicPr>
          <p:cNvPr id="65" name="Picture 64">
            <a:extLst>
              <a:ext uri="{FF2B5EF4-FFF2-40B4-BE49-F238E27FC236}">
                <a16:creationId xmlns:a16="http://schemas.microsoft.com/office/drawing/2014/main" id="{14EA3B80-FF9F-492F-9792-5A552CCD53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1050" y="4751623"/>
            <a:ext cx="522871" cy="544657"/>
          </a:xfrm>
          <a:prstGeom prst="rect">
            <a:avLst/>
          </a:prstGeom>
        </p:spPr>
      </p:pic>
      <p:sp>
        <p:nvSpPr>
          <p:cNvPr id="66" name="Google Shape;116;p5">
            <a:hlinkClick r:id="" action="ppaction://noaction">
              <a:snd r:embed="rId12" name="pregunta.wav"/>
            </a:hlinkClick>
            <a:extLst>
              <a:ext uri="{FF2B5EF4-FFF2-40B4-BE49-F238E27FC236}">
                <a16:creationId xmlns:a16="http://schemas.microsoft.com/office/drawing/2014/main" id="{030FD927-1151-4AF7-BA4C-327E4711B14B}"/>
              </a:ext>
            </a:extLst>
          </p:cNvPr>
          <p:cNvSpPr/>
          <p:nvPr/>
        </p:nvSpPr>
        <p:spPr>
          <a:xfrm>
            <a:off x="935242" y="5344212"/>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ea typeface="Century Gothic"/>
                <a:cs typeface="Century Gothic"/>
                <a:sym typeface="Century Gothic"/>
              </a:rPr>
              <a:t>9</a:t>
            </a:r>
            <a:endParaRPr dirty="0">
              <a:solidFill>
                <a:prstClr val="black"/>
              </a:solidFill>
              <a:latin typeface="Tw Cen MT" panose="020B0602020104020603"/>
            </a:endParaRPr>
          </a:p>
        </p:txBody>
      </p:sp>
      <p:sp>
        <p:nvSpPr>
          <p:cNvPr id="67" name="Google Shape;116;p5">
            <a:hlinkClick r:id="" action="ppaction://noaction">
              <a:snd r:embed="rId13" name="tener.wav"/>
            </a:hlinkClick>
            <a:extLst>
              <a:ext uri="{FF2B5EF4-FFF2-40B4-BE49-F238E27FC236}">
                <a16:creationId xmlns:a16="http://schemas.microsoft.com/office/drawing/2014/main" id="{5E9B3189-D34D-4A75-B134-722ECFBCA2E6}"/>
              </a:ext>
            </a:extLst>
          </p:cNvPr>
          <p:cNvSpPr/>
          <p:nvPr/>
        </p:nvSpPr>
        <p:spPr>
          <a:xfrm>
            <a:off x="935242" y="5853039"/>
            <a:ext cx="500708"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E6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000" b="1" dirty="0">
                <a:solidFill>
                  <a:prstClr val="white"/>
                </a:solidFill>
                <a:ea typeface="Century Gothic"/>
                <a:cs typeface="Century Gothic"/>
                <a:sym typeface="Century Gothic"/>
              </a:rPr>
              <a:t>10</a:t>
            </a:r>
            <a:endParaRPr sz="1600" dirty="0">
              <a:solidFill>
                <a:prstClr val="black"/>
              </a:solidFill>
              <a:latin typeface="Tw Cen MT" panose="020B0602020104020603"/>
            </a:endParaRPr>
          </a:p>
        </p:txBody>
      </p:sp>
      <p:pic>
        <p:nvPicPr>
          <p:cNvPr id="68" name="Picture 67">
            <a:extLst>
              <a:ext uri="{FF2B5EF4-FFF2-40B4-BE49-F238E27FC236}">
                <a16:creationId xmlns:a16="http://schemas.microsoft.com/office/drawing/2014/main" id="{752D432F-B015-489C-9B81-FB6128DE4B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3848" y="5279390"/>
            <a:ext cx="522871" cy="544657"/>
          </a:xfrm>
          <a:prstGeom prst="rect">
            <a:avLst/>
          </a:prstGeom>
        </p:spPr>
      </p:pic>
      <p:pic>
        <p:nvPicPr>
          <p:cNvPr id="69" name="Picture 68">
            <a:extLst>
              <a:ext uri="{FF2B5EF4-FFF2-40B4-BE49-F238E27FC236}">
                <a16:creationId xmlns:a16="http://schemas.microsoft.com/office/drawing/2014/main" id="{778DF6D7-B080-4449-A136-1C3A2E8A9E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3848" y="5811253"/>
            <a:ext cx="522871" cy="544657"/>
          </a:xfrm>
          <a:prstGeom prst="rect">
            <a:avLst/>
          </a:prstGeom>
        </p:spPr>
      </p:pic>
      <p:sp>
        <p:nvSpPr>
          <p:cNvPr id="70" name="Google Shape;119;p5">
            <a:extLst>
              <a:ext uri="{FF2B5EF4-FFF2-40B4-BE49-F238E27FC236}">
                <a16:creationId xmlns:a16="http://schemas.microsoft.com/office/drawing/2014/main" id="{8D711764-BD1C-4AA8-9254-026F1FD7D84A}"/>
              </a:ext>
            </a:extLst>
          </p:cNvPr>
          <p:cNvSpPr txBox="1">
            <a:spLocks/>
          </p:cNvSpPr>
          <p:nvPr/>
        </p:nvSpPr>
        <p:spPr>
          <a:xfrm>
            <a:off x="4155306" y="571042"/>
            <a:ext cx="8072914"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pPr>
            <a:r>
              <a:rPr lang="pt-BR" sz="2400" b="1" dirty="0">
                <a:solidFill>
                  <a:srgbClr val="1F3864"/>
                </a:solidFill>
                <a:latin typeface="Century Gothic" panose="020B0502020202020204" pitchFamily="34" charset="0"/>
                <a:ea typeface="Century Gothic"/>
                <a:cs typeface="Century Gothic"/>
                <a:sym typeface="Century Gothic"/>
              </a:rPr>
              <a:t>Escucha otra vez. Escribe la palabra en español.</a:t>
            </a:r>
            <a:endParaRPr lang="pt-BR" sz="2400" b="1" dirty="0">
              <a:solidFill>
                <a:srgbClr val="002060"/>
              </a:solidFill>
              <a:latin typeface="Century Gothic" panose="020B0502020202020204" pitchFamily="34" charset="0"/>
            </a:endParaRPr>
          </a:p>
        </p:txBody>
      </p:sp>
      <p:graphicFrame>
        <p:nvGraphicFramePr>
          <p:cNvPr id="71" name="Google Shape;92;p5" descr="Table for exercises">
            <a:extLst>
              <a:ext uri="{FF2B5EF4-FFF2-40B4-BE49-F238E27FC236}">
                <a16:creationId xmlns:a16="http://schemas.microsoft.com/office/drawing/2014/main" id="{C0D6D6A0-A899-455A-B21B-2A862B03A942}"/>
              </a:ext>
            </a:extLst>
          </p:cNvPr>
          <p:cNvGraphicFramePr/>
          <p:nvPr>
            <p:extLst>
              <p:ext uri="{D42A27DB-BD31-4B8C-83A1-F6EECF244321}">
                <p14:modId xmlns:p14="http://schemas.microsoft.com/office/powerpoint/2010/main" val="1477576320"/>
              </p:ext>
            </p:extLst>
          </p:nvPr>
        </p:nvGraphicFramePr>
        <p:xfrm>
          <a:off x="4243131" y="1061371"/>
          <a:ext cx="1792793" cy="5275630"/>
        </p:xfrm>
        <a:graphic>
          <a:graphicData uri="http://schemas.openxmlformats.org/drawingml/2006/table">
            <a:tbl>
              <a:tblPr firstRow="1" bandRow="1">
                <a:noFill/>
              </a:tblPr>
              <a:tblGrid>
                <a:gridCol w="1792793">
                  <a:extLst>
                    <a:ext uri="{9D8B030D-6E8A-4147-A177-3AD203B41FA5}">
                      <a16:colId xmlns:a16="http://schemas.microsoft.com/office/drawing/2014/main" val="20000"/>
                    </a:ext>
                  </a:extLst>
                </a:gridCol>
              </a:tblGrid>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126993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90934260"/>
                  </a:ext>
                </a:extLst>
              </a:tr>
            </a:tbl>
          </a:graphicData>
        </a:graphic>
      </p:graphicFrame>
      <p:sp>
        <p:nvSpPr>
          <p:cNvPr id="72" name="Google Shape;99;p5">
            <a:extLst>
              <a:ext uri="{FF2B5EF4-FFF2-40B4-BE49-F238E27FC236}">
                <a16:creationId xmlns:a16="http://schemas.microsoft.com/office/drawing/2014/main" id="{F56C623A-C6A9-4ADB-B965-E7772FD28112}"/>
              </a:ext>
            </a:extLst>
          </p:cNvPr>
          <p:cNvSpPr txBox="1"/>
          <p:nvPr/>
        </p:nvSpPr>
        <p:spPr>
          <a:xfrm>
            <a:off x="4300920" y="1107661"/>
            <a:ext cx="1149573" cy="461624"/>
          </a:xfrm>
          <a:prstGeom prst="rect">
            <a:avLst/>
          </a:prstGeom>
          <a:noFill/>
          <a:ln>
            <a:noFill/>
          </a:ln>
        </p:spPr>
        <p:txBody>
          <a:bodyPr spcFirstLastPara="1" wrap="square" lIns="91425" tIns="45700" rIns="91425" bIns="45700" anchor="t" anchorCtr="0">
            <a:spAutoFit/>
          </a:bodyPr>
          <a:lstStyle/>
          <a:p>
            <a:r>
              <a:rPr lang="en-GB" sz="2400" b="1" dirty="0">
                <a:solidFill>
                  <a:srgbClr val="002060"/>
                </a:solidFill>
                <a:ea typeface="Century Gothic"/>
                <a:cs typeface="Century Gothic"/>
                <a:sym typeface="Century Gothic"/>
              </a:rPr>
              <a:t>pla</a:t>
            </a:r>
            <a:r>
              <a:rPr lang="en-GB" sz="2400" b="1" dirty="0">
                <a:solidFill>
                  <a:srgbClr val="ED7D31"/>
                </a:solidFill>
                <a:ea typeface="Century Gothic"/>
                <a:cs typeface="Century Gothic"/>
                <a:sym typeface="Century Gothic"/>
              </a:rPr>
              <a:t>n</a:t>
            </a:r>
            <a:r>
              <a:rPr lang="en-GB" sz="2400" b="1" dirty="0">
                <a:solidFill>
                  <a:srgbClr val="002060"/>
                </a:solidFill>
                <a:ea typeface="Century Gothic"/>
                <a:cs typeface="Century Gothic"/>
                <a:sym typeface="Century Gothic"/>
              </a:rPr>
              <a:t>ta</a:t>
            </a:r>
            <a:endParaRPr sz="2400" b="1" dirty="0">
              <a:solidFill>
                <a:srgbClr val="002060"/>
              </a:solidFill>
              <a:ea typeface="Century Gothic"/>
              <a:cs typeface="Century Gothic"/>
              <a:sym typeface="Century Gothic"/>
            </a:endParaRPr>
          </a:p>
        </p:txBody>
      </p:sp>
      <p:sp>
        <p:nvSpPr>
          <p:cNvPr id="73" name="Google Shape;99;p5">
            <a:extLst>
              <a:ext uri="{FF2B5EF4-FFF2-40B4-BE49-F238E27FC236}">
                <a16:creationId xmlns:a16="http://schemas.microsoft.com/office/drawing/2014/main" id="{38DA238B-C0BA-4D90-88D7-FF462BF8CA2E}"/>
              </a:ext>
            </a:extLst>
          </p:cNvPr>
          <p:cNvSpPr txBox="1"/>
          <p:nvPr/>
        </p:nvSpPr>
        <p:spPr>
          <a:xfrm>
            <a:off x="4280020" y="1633597"/>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peque</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74" name="Google Shape;99;p5">
            <a:extLst>
              <a:ext uri="{FF2B5EF4-FFF2-40B4-BE49-F238E27FC236}">
                <a16:creationId xmlns:a16="http://schemas.microsoft.com/office/drawing/2014/main" id="{B9A69019-55B0-490B-A1AF-E20422E0AEB9}"/>
              </a:ext>
            </a:extLst>
          </p:cNvPr>
          <p:cNvSpPr txBox="1"/>
          <p:nvPr/>
        </p:nvSpPr>
        <p:spPr>
          <a:xfrm>
            <a:off x="4280020" y="2125390"/>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ma</a:t>
            </a: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75" name="Google Shape;99;p5">
            <a:extLst>
              <a:ext uri="{FF2B5EF4-FFF2-40B4-BE49-F238E27FC236}">
                <a16:creationId xmlns:a16="http://schemas.microsoft.com/office/drawing/2014/main" id="{EE6D59D3-29E6-4889-AD2B-799228F2C2A7}"/>
              </a:ext>
            </a:extLst>
          </p:cNvPr>
          <p:cNvSpPr txBox="1"/>
          <p:nvPr/>
        </p:nvSpPr>
        <p:spPr>
          <a:xfrm>
            <a:off x="4300920" y="2671307"/>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espa</a:t>
            </a:r>
            <a:r>
              <a:rPr kumimoji="0" lang="en-GB" sz="2400" b="1" i="0" u="none" strike="noStrike" kern="0" cap="none" spc="0" normalizeH="0" baseline="0" noProof="0" dirty="0">
                <a:ln>
                  <a:noFill/>
                </a:ln>
                <a:solidFill>
                  <a:srgbClr val="ED7D31">
                    <a:lumMod val="75000"/>
                  </a:srgbClr>
                </a:solidFill>
                <a:effectLst/>
                <a:uLnTx/>
                <a:uFillTx/>
              </a:rPr>
              <a:t>ñ</a:t>
            </a:r>
            <a:r>
              <a:rPr kumimoji="0" lang="en-GB" sz="2400" b="1" i="0" u="none" strike="noStrike" kern="0" cap="none" spc="0" normalizeH="0" baseline="0" noProof="0" dirty="0">
                <a:ln>
                  <a:noFill/>
                </a:ln>
                <a:solidFill>
                  <a:srgbClr val="002060"/>
                </a:solidFill>
                <a:effectLst/>
                <a:uLnTx/>
                <a:uFillTx/>
              </a:rPr>
              <a:t>ol</a:t>
            </a:r>
          </a:p>
        </p:txBody>
      </p:sp>
      <p:sp>
        <p:nvSpPr>
          <p:cNvPr id="76" name="Google Shape;99;p5">
            <a:extLst>
              <a:ext uri="{FF2B5EF4-FFF2-40B4-BE49-F238E27FC236}">
                <a16:creationId xmlns:a16="http://schemas.microsoft.com/office/drawing/2014/main" id="{4773FB36-FFDA-40D7-BBA3-6432E96025F9}"/>
              </a:ext>
            </a:extLst>
          </p:cNvPr>
          <p:cNvSpPr txBox="1"/>
          <p:nvPr/>
        </p:nvSpPr>
        <p:spPr>
          <a:xfrm>
            <a:off x="4300920" y="3209838"/>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se</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ora</a:t>
            </a:r>
            <a:endParaRPr kumimoji="0" lang="en-GB" sz="2400" b="1" i="0" u="none" strike="noStrike" kern="0" cap="none" spc="0" normalizeH="0" baseline="0" noProof="0" dirty="0">
              <a:ln>
                <a:noFill/>
              </a:ln>
              <a:solidFill>
                <a:srgbClr val="002060"/>
              </a:solidFill>
              <a:effectLst/>
              <a:uLnTx/>
              <a:uFillTx/>
            </a:endParaRPr>
          </a:p>
        </p:txBody>
      </p:sp>
      <p:sp>
        <p:nvSpPr>
          <p:cNvPr id="77" name="Google Shape;99;p5">
            <a:extLst>
              <a:ext uri="{FF2B5EF4-FFF2-40B4-BE49-F238E27FC236}">
                <a16:creationId xmlns:a16="http://schemas.microsoft.com/office/drawing/2014/main" id="{ABE03231-4398-48CE-9886-FAAB33CA4B59}"/>
              </a:ext>
            </a:extLst>
          </p:cNvPr>
          <p:cNvSpPr txBox="1"/>
          <p:nvPr/>
        </p:nvSpPr>
        <p:spPr>
          <a:xfrm>
            <a:off x="4300920" y="3746161"/>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po</a:t>
            </a: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er</a:t>
            </a:r>
            <a:endParaRPr kumimoji="0" lang="en-GB" sz="2400" b="1" i="0" u="none" strike="noStrike" kern="0" cap="none" spc="0" normalizeH="0" baseline="0" noProof="0" dirty="0">
              <a:ln>
                <a:noFill/>
              </a:ln>
              <a:solidFill>
                <a:srgbClr val="002060"/>
              </a:solidFill>
              <a:effectLst/>
              <a:uLnTx/>
              <a:uFillTx/>
            </a:endParaRPr>
          </a:p>
        </p:txBody>
      </p:sp>
      <p:sp>
        <p:nvSpPr>
          <p:cNvPr id="78" name="Google Shape;99;p5">
            <a:extLst>
              <a:ext uri="{FF2B5EF4-FFF2-40B4-BE49-F238E27FC236}">
                <a16:creationId xmlns:a16="http://schemas.microsoft.com/office/drawing/2014/main" id="{5B8D509B-E27C-476B-8DE8-071993E06417}"/>
              </a:ext>
            </a:extLst>
          </p:cNvPr>
          <p:cNvSpPr txBox="1"/>
          <p:nvPr/>
        </p:nvSpPr>
        <p:spPr>
          <a:xfrm>
            <a:off x="4300920" y="4253829"/>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osotros</a:t>
            </a:r>
            <a:endParaRPr kumimoji="0" lang="en-GB" sz="2400" b="1" i="0" u="none" strike="noStrike" kern="0" cap="none" spc="0" normalizeH="0" baseline="0" noProof="0" dirty="0">
              <a:ln>
                <a:noFill/>
              </a:ln>
              <a:solidFill>
                <a:srgbClr val="002060"/>
              </a:solidFill>
              <a:effectLst/>
              <a:uLnTx/>
              <a:uFillTx/>
            </a:endParaRPr>
          </a:p>
        </p:txBody>
      </p:sp>
      <p:sp>
        <p:nvSpPr>
          <p:cNvPr id="79" name="Google Shape;99;p5">
            <a:extLst>
              <a:ext uri="{FF2B5EF4-FFF2-40B4-BE49-F238E27FC236}">
                <a16:creationId xmlns:a16="http://schemas.microsoft.com/office/drawing/2014/main" id="{4842EA11-6ED9-4F55-8E82-E3F90C9FE5E5}"/>
              </a:ext>
            </a:extLst>
          </p:cNvPr>
          <p:cNvSpPr txBox="1"/>
          <p:nvPr/>
        </p:nvSpPr>
        <p:spPr>
          <a:xfrm>
            <a:off x="4300920" y="4767917"/>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a</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80" name="Google Shape;99;p5">
            <a:extLst>
              <a:ext uri="{FF2B5EF4-FFF2-40B4-BE49-F238E27FC236}">
                <a16:creationId xmlns:a16="http://schemas.microsoft.com/office/drawing/2014/main" id="{0A3CBECD-5F1F-47D8-800A-9CA6C4A50007}"/>
              </a:ext>
            </a:extLst>
          </p:cNvPr>
          <p:cNvSpPr txBox="1"/>
          <p:nvPr/>
        </p:nvSpPr>
        <p:spPr>
          <a:xfrm>
            <a:off x="4327998" y="5305121"/>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pregu</a:t>
            </a: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ta</a:t>
            </a:r>
            <a:endParaRPr kumimoji="0" lang="en-GB" sz="2400" b="1" i="0" u="none" strike="noStrike" kern="0" cap="none" spc="0" normalizeH="0" baseline="0" noProof="0" dirty="0">
              <a:ln>
                <a:noFill/>
              </a:ln>
              <a:solidFill>
                <a:srgbClr val="002060"/>
              </a:solidFill>
              <a:effectLst/>
              <a:uLnTx/>
              <a:uFillTx/>
            </a:endParaRPr>
          </a:p>
        </p:txBody>
      </p:sp>
      <p:sp>
        <p:nvSpPr>
          <p:cNvPr id="81" name="Google Shape;99;p5">
            <a:extLst>
              <a:ext uri="{FF2B5EF4-FFF2-40B4-BE49-F238E27FC236}">
                <a16:creationId xmlns:a16="http://schemas.microsoft.com/office/drawing/2014/main" id="{8B42FF48-949C-42B0-90A6-4883E3760F0C}"/>
              </a:ext>
            </a:extLst>
          </p:cNvPr>
          <p:cNvSpPr txBox="1"/>
          <p:nvPr/>
        </p:nvSpPr>
        <p:spPr>
          <a:xfrm>
            <a:off x="4327998" y="5826380"/>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te</a:t>
            </a:r>
            <a:r>
              <a:rPr kumimoji="0" lang="en-GB" sz="2400" b="1" i="0" u="none" strike="noStrike" kern="0" cap="none" spc="0" normalizeH="0" baseline="0" noProof="0" dirty="0" err="1">
                <a:ln>
                  <a:noFill/>
                </a:ln>
                <a:solidFill>
                  <a:srgbClr val="ED7D31"/>
                </a:solidFill>
                <a:effectLst/>
                <a:uLnTx/>
                <a:uFillTx/>
              </a:rPr>
              <a:t>n</a:t>
            </a:r>
            <a:r>
              <a:rPr kumimoji="0" lang="en-GB" sz="2400" b="1" i="0" u="none" strike="noStrike" kern="0" cap="none" spc="0" normalizeH="0" baseline="0" noProof="0" dirty="0" err="1">
                <a:ln>
                  <a:noFill/>
                </a:ln>
                <a:solidFill>
                  <a:srgbClr val="002060"/>
                </a:solidFill>
                <a:effectLst/>
                <a:uLnTx/>
                <a:uFillTx/>
              </a:rPr>
              <a:t>er</a:t>
            </a:r>
            <a:endParaRPr kumimoji="0" lang="en-GB" sz="2400" b="1" i="0" u="none" strike="noStrike" kern="0" cap="none" spc="0" normalizeH="0" baseline="0" noProof="0" dirty="0">
              <a:ln>
                <a:noFill/>
              </a:ln>
              <a:solidFill>
                <a:srgbClr val="002060"/>
              </a:solidFill>
              <a:effectLst/>
              <a:uLnTx/>
              <a:uFillTx/>
            </a:endParaRPr>
          </a:p>
        </p:txBody>
      </p:sp>
      <p:sp>
        <p:nvSpPr>
          <p:cNvPr id="82" name="Title 81">
            <a:extLst>
              <a:ext uri="{FF2B5EF4-FFF2-40B4-BE49-F238E27FC236}">
                <a16:creationId xmlns:a16="http://schemas.microsoft.com/office/drawing/2014/main" id="{68288FE5-62F6-4AC0-9D69-246717EBAFB6}"/>
              </a:ext>
            </a:extLst>
          </p:cNvPr>
          <p:cNvSpPr>
            <a:spLocks noGrp="1"/>
          </p:cNvSpPr>
          <p:nvPr>
            <p:ph type="title"/>
          </p:nvPr>
        </p:nvSpPr>
        <p:spPr>
          <a:xfrm>
            <a:off x="9180977" y="-204157"/>
            <a:ext cx="2926087" cy="1325563"/>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4" grpId="0"/>
      <p:bldP spid="75" grpId="0"/>
      <p:bldP spid="76" grpId="0"/>
      <p:bldP spid="77" grpId="0"/>
      <p:bldP spid="78" grpId="0"/>
      <p:bldP spid="79" grpId="0"/>
      <p:bldP spid="80" grpId="0"/>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0" name="Picture 69">
            <a:extLst>
              <a:ext uri="{FF2B5EF4-FFF2-40B4-BE49-F238E27FC236}">
                <a16:creationId xmlns:a16="http://schemas.microsoft.com/office/drawing/2014/main" id="{7541FBF6-1E0A-47AE-86E7-6A3FC7DAABDE}"/>
              </a:ext>
            </a:extLst>
          </p:cNvPr>
          <p:cNvPicPr>
            <a:picLocks noChangeAspect="1"/>
          </p:cNvPicPr>
          <p:nvPr/>
        </p:nvPicPr>
        <p:blipFill rotWithShape="1">
          <a:blip r:embed="rId3"/>
          <a:srcRect l="52176" t="18687" r="24931" b="52918"/>
          <a:stretch/>
        </p:blipFill>
        <p:spPr>
          <a:xfrm>
            <a:off x="9526121" y="4524291"/>
            <a:ext cx="2359470" cy="1646135"/>
          </a:xfrm>
          <a:prstGeom prst="rect">
            <a:avLst/>
          </a:prstGeom>
        </p:spPr>
      </p:pic>
      <p:pic>
        <p:nvPicPr>
          <p:cNvPr id="71" name="Picture 70">
            <a:extLst>
              <a:ext uri="{FF2B5EF4-FFF2-40B4-BE49-F238E27FC236}">
                <a16:creationId xmlns:a16="http://schemas.microsoft.com/office/drawing/2014/main" id="{6DE44B70-009B-4127-8E9C-DB1AE91F638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04885" y="438391"/>
            <a:ext cx="1895318" cy="1895318"/>
          </a:xfrm>
          <a:prstGeom prst="rect">
            <a:avLst/>
          </a:prstGeom>
        </p:spPr>
      </p:pic>
      <p:graphicFrame>
        <p:nvGraphicFramePr>
          <p:cNvPr id="72" name="Google Shape;92;p5" descr="Table for exercises">
            <a:extLst>
              <a:ext uri="{FF2B5EF4-FFF2-40B4-BE49-F238E27FC236}">
                <a16:creationId xmlns:a16="http://schemas.microsoft.com/office/drawing/2014/main" id="{CB2889F1-D67F-47E3-A469-553F17DAE915}"/>
              </a:ext>
            </a:extLst>
          </p:cNvPr>
          <p:cNvGraphicFramePr/>
          <p:nvPr>
            <p:extLst>
              <p:ext uri="{D42A27DB-BD31-4B8C-83A1-F6EECF244321}">
                <p14:modId xmlns:p14="http://schemas.microsoft.com/office/powerpoint/2010/main" val="2736813151"/>
              </p:ext>
            </p:extLst>
          </p:nvPr>
        </p:nvGraphicFramePr>
        <p:xfrm>
          <a:off x="96164" y="1046153"/>
          <a:ext cx="2143524" cy="5275630"/>
        </p:xfrm>
        <a:graphic>
          <a:graphicData uri="http://schemas.openxmlformats.org/drawingml/2006/table">
            <a:tbl>
              <a:tblPr firstRow="1" bandRow="1">
                <a:noFill/>
              </a:tblPr>
              <a:tblGrid>
                <a:gridCol w="1557877">
                  <a:extLst>
                    <a:ext uri="{9D8B030D-6E8A-4147-A177-3AD203B41FA5}">
                      <a16:colId xmlns:a16="http://schemas.microsoft.com/office/drawing/2014/main" val="20000"/>
                    </a:ext>
                  </a:extLst>
                </a:gridCol>
                <a:gridCol w="585647">
                  <a:extLst>
                    <a:ext uri="{9D8B030D-6E8A-4147-A177-3AD203B41FA5}">
                      <a16:colId xmlns:a16="http://schemas.microsoft.com/office/drawing/2014/main" val="2547862368"/>
                    </a:ext>
                  </a:extLst>
                </a:gridCol>
              </a:tblGrid>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12699304"/>
                  </a:ext>
                </a:extLst>
              </a:tr>
              <a:tr h="527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90934260"/>
                  </a:ext>
                </a:extLst>
              </a:tr>
            </a:tbl>
          </a:graphicData>
        </a:graphic>
      </p:graphicFrame>
      <p:sp>
        <p:nvSpPr>
          <p:cNvPr id="73" name="Google Shape;99;p5">
            <a:extLst>
              <a:ext uri="{FF2B5EF4-FFF2-40B4-BE49-F238E27FC236}">
                <a16:creationId xmlns:a16="http://schemas.microsoft.com/office/drawing/2014/main" id="{555E3F98-5A4D-4255-845E-AAA46CC87BC3}"/>
              </a:ext>
            </a:extLst>
          </p:cNvPr>
          <p:cNvSpPr txBox="1"/>
          <p:nvPr/>
        </p:nvSpPr>
        <p:spPr>
          <a:xfrm>
            <a:off x="153954" y="1092443"/>
            <a:ext cx="1149573" cy="461624"/>
          </a:xfrm>
          <a:prstGeom prst="rect">
            <a:avLst/>
          </a:prstGeom>
          <a:noFill/>
          <a:ln>
            <a:noFill/>
          </a:ln>
        </p:spPr>
        <p:txBody>
          <a:bodyPr spcFirstLastPara="1" wrap="square" lIns="91425" tIns="45700" rIns="91425" bIns="45700" anchor="t" anchorCtr="0">
            <a:spAutoFit/>
          </a:bodyPr>
          <a:lstStyle/>
          <a:p>
            <a:r>
              <a:rPr lang="en-GB" sz="2400" b="1" dirty="0">
                <a:solidFill>
                  <a:srgbClr val="002060"/>
                </a:solidFill>
                <a:ea typeface="Century Gothic"/>
                <a:cs typeface="Century Gothic"/>
                <a:sym typeface="Century Gothic"/>
              </a:rPr>
              <a:t>pla</a:t>
            </a:r>
            <a:r>
              <a:rPr lang="en-GB" sz="2400" b="1" dirty="0">
                <a:solidFill>
                  <a:srgbClr val="ED7D31">
                    <a:lumMod val="75000"/>
                  </a:srgbClr>
                </a:solidFill>
                <a:ea typeface="Century Gothic"/>
                <a:cs typeface="Century Gothic"/>
                <a:sym typeface="Century Gothic"/>
              </a:rPr>
              <a:t>n</a:t>
            </a:r>
            <a:r>
              <a:rPr lang="en-GB" sz="2400" b="1" dirty="0">
                <a:solidFill>
                  <a:srgbClr val="002060"/>
                </a:solidFill>
                <a:ea typeface="Century Gothic"/>
                <a:cs typeface="Century Gothic"/>
                <a:sym typeface="Century Gothic"/>
              </a:rPr>
              <a:t>ta</a:t>
            </a:r>
            <a:endParaRPr sz="2400" b="1" dirty="0">
              <a:solidFill>
                <a:srgbClr val="002060"/>
              </a:solidFill>
              <a:ea typeface="Century Gothic"/>
              <a:cs typeface="Century Gothic"/>
              <a:sym typeface="Century Gothic"/>
            </a:endParaRPr>
          </a:p>
        </p:txBody>
      </p:sp>
      <p:sp>
        <p:nvSpPr>
          <p:cNvPr id="74" name="Google Shape;99;p5">
            <a:extLst>
              <a:ext uri="{FF2B5EF4-FFF2-40B4-BE49-F238E27FC236}">
                <a16:creationId xmlns:a16="http://schemas.microsoft.com/office/drawing/2014/main" id="{609275BE-E21E-419A-ACDF-9C28C1F71B47}"/>
              </a:ext>
            </a:extLst>
          </p:cNvPr>
          <p:cNvSpPr txBox="1"/>
          <p:nvPr/>
        </p:nvSpPr>
        <p:spPr>
          <a:xfrm>
            <a:off x="133054" y="1618379"/>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peque</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75" name="Google Shape;99;p5">
            <a:extLst>
              <a:ext uri="{FF2B5EF4-FFF2-40B4-BE49-F238E27FC236}">
                <a16:creationId xmlns:a16="http://schemas.microsoft.com/office/drawing/2014/main" id="{73C1DD61-FF2C-4199-8019-55D40D43EB86}"/>
              </a:ext>
            </a:extLst>
          </p:cNvPr>
          <p:cNvSpPr txBox="1"/>
          <p:nvPr/>
        </p:nvSpPr>
        <p:spPr>
          <a:xfrm>
            <a:off x="133054" y="2110172"/>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ma</a:t>
            </a: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76" name="Google Shape;99;p5">
            <a:extLst>
              <a:ext uri="{FF2B5EF4-FFF2-40B4-BE49-F238E27FC236}">
                <a16:creationId xmlns:a16="http://schemas.microsoft.com/office/drawing/2014/main" id="{36DF3979-DD2A-4BE0-B03A-7D5D370B256C}"/>
              </a:ext>
            </a:extLst>
          </p:cNvPr>
          <p:cNvSpPr txBox="1"/>
          <p:nvPr/>
        </p:nvSpPr>
        <p:spPr>
          <a:xfrm>
            <a:off x="153954" y="2656089"/>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espa</a:t>
            </a:r>
            <a:r>
              <a:rPr kumimoji="0" lang="en-GB" sz="2400" b="1" i="0" u="none" strike="noStrike" kern="0" cap="none" spc="0" normalizeH="0" baseline="0" noProof="0" dirty="0">
                <a:ln>
                  <a:noFill/>
                </a:ln>
                <a:solidFill>
                  <a:srgbClr val="ED7D31">
                    <a:lumMod val="75000"/>
                  </a:srgbClr>
                </a:solidFill>
                <a:effectLst/>
                <a:uLnTx/>
                <a:uFillTx/>
              </a:rPr>
              <a:t>ñ</a:t>
            </a:r>
            <a:r>
              <a:rPr kumimoji="0" lang="en-GB" sz="2400" b="1" i="0" u="none" strike="noStrike" kern="0" cap="none" spc="0" normalizeH="0" baseline="0" noProof="0" dirty="0">
                <a:ln>
                  <a:noFill/>
                </a:ln>
                <a:solidFill>
                  <a:srgbClr val="002060"/>
                </a:solidFill>
                <a:effectLst/>
                <a:uLnTx/>
                <a:uFillTx/>
              </a:rPr>
              <a:t>ol</a:t>
            </a:r>
          </a:p>
        </p:txBody>
      </p:sp>
      <p:sp>
        <p:nvSpPr>
          <p:cNvPr id="77" name="Google Shape;99;p5">
            <a:extLst>
              <a:ext uri="{FF2B5EF4-FFF2-40B4-BE49-F238E27FC236}">
                <a16:creationId xmlns:a16="http://schemas.microsoft.com/office/drawing/2014/main" id="{257DCB56-75DC-4433-AD7A-C6B3AC3BFD77}"/>
              </a:ext>
            </a:extLst>
          </p:cNvPr>
          <p:cNvSpPr txBox="1"/>
          <p:nvPr/>
        </p:nvSpPr>
        <p:spPr>
          <a:xfrm>
            <a:off x="153954" y="3194620"/>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se</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ora</a:t>
            </a:r>
            <a:endParaRPr kumimoji="0" lang="en-GB" sz="2400" b="1" i="0" u="none" strike="noStrike" kern="0" cap="none" spc="0" normalizeH="0" baseline="0" noProof="0" dirty="0">
              <a:ln>
                <a:noFill/>
              </a:ln>
              <a:solidFill>
                <a:srgbClr val="002060"/>
              </a:solidFill>
              <a:effectLst/>
              <a:uLnTx/>
              <a:uFillTx/>
            </a:endParaRPr>
          </a:p>
        </p:txBody>
      </p:sp>
      <p:sp>
        <p:nvSpPr>
          <p:cNvPr id="78" name="Google Shape;99;p5">
            <a:extLst>
              <a:ext uri="{FF2B5EF4-FFF2-40B4-BE49-F238E27FC236}">
                <a16:creationId xmlns:a16="http://schemas.microsoft.com/office/drawing/2014/main" id="{6D826654-DFA5-4A6E-ACE7-D2BCD044A9E5}"/>
              </a:ext>
            </a:extLst>
          </p:cNvPr>
          <p:cNvSpPr txBox="1"/>
          <p:nvPr/>
        </p:nvSpPr>
        <p:spPr>
          <a:xfrm>
            <a:off x="153954" y="3730943"/>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po</a:t>
            </a: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er</a:t>
            </a:r>
            <a:endParaRPr kumimoji="0" lang="en-GB" sz="2400" b="1" i="0" u="none" strike="noStrike" kern="0" cap="none" spc="0" normalizeH="0" baseline="0" noProof="0" dirty="0">
              <a:ln>
                <a:noFill/>
              </a:ln>
              <a:solidFill>
                <a:srgbClr val="002060"/>
              </a:solidFill>
              <a:effectLst/>
              <a:uLnTx/>
              <a:uFillTx/>
            </a:endParaRPr>
          </a:p>
        </p:txBody>
      </p:sp>
      <p:sp>
        <p:nvSpPr>
          <p:cNvPr id="79" name="Google Shape;99;p5">
            <a:extLst>
              <a:ext uri="{FF2B5EF4-FFF2-40B4-BE49-F238E27FC236}">
                <a16:creationId xmlns:a16="http://schemas.microsoft.com/office/drawing/2014/main" id="{0E56815F-628C-4D49-9C8D-03295FF84026}"/>
              </a:ext>
            </a:extLst>
          </p:cNvPr>
          <p:cNvSpPr txBox="1"/>
          <p:nvPr/>
        </p:nvSpPr>
        <p:spPr>
          <a:xfrm>
            <a:off x="153954" y="4238611"/>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ED7D31">
                    <a:lumMod val="75000"/>
                  </a:srgbClr>
                </a:solidFill>
                <a:effectLst/>
                <a:uLnTx/>
                <a:uFillTx/>
              </a:rPr>
              <a:t>n</a:t>
            </a:r>
            <a:r>
              <a:rPr kumimoji="0" lang="en-GB" sz="2400" b="1" i="0" u="none" strike="noStrike" kern="0" cap="none" spc="0" normalizeH="0" baseline="0" noProof="0" dirty="0" err="1">
                <a:ln>
                  <a:noFill/>
                </a:ln>
                <a:solidFill>
                  <a:srgbClr val="002060"/>
                </a:solidFill>
                <a:effectLst/>
                <a:uLnTx/>
                <a:uFillTx/>
              </a:rPr>
              <a:t>osotros</a:t>
            </a:r>
            <a:endParaRPr kumimoji="0" lang="en-GB" sz="2400" b="1" i="0" u="none" strike="noStrike" kern="0" cap="none" spc="0" normalizeH="0" baseline="0" noProof="0" dirty="0">
              <a:ln>
                <a:noFill/>
              </a:ln>
              <a:solidFill>
                <a:srgbClr val="002060"/>
              </a:solidFill>
              <a:effectLst/>
              <a:uLnTx/>
              <a:uFillTx/>
            </a:endParaRPr>
          </a:p>
        </p:txBody>
      </p:sp>
      <p:sp>
        <p:nvSpPr>
          <p:cNvPr id="80" name="Google Shape;99;p5">
            <a:extLst>
              <a:ext uri="{FF2B5EF4-FFF2-40B4-BE49-F238E27FC236}">
                <a16:creationId xmlns:a16="http://schemas.microsoft.com/office/drawing/2014/main" id="{847D63EF-DC87-470E-853C-B994CF35C49B}"/>
              </a:ext>
            </a:extLst>
          </p:cNvPr>
          <p:cNvSpPr txBox="1"/>
          <p:nvPr/>
        </p:nvSpPr>
        <p:spPr>
          <a:xfrm>
            <a:off x="153954" y="4752699"/>
            <a:ext cx="798629"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a</a:t>
            </a:r>
            <a:r>
              <a:rPr kumimoji="0" lang="en-GB" sz="2400" b="1" i="0" u="none" strike="noStrike" kern="0" cap="none" spc="0" normalizeH="0" baseline="0" noProof="0" dirty="0" err="1">
                <a:ln>
                  <a:noFill/>
                </a:ln>
                <a:solidFill>
                  <a:srgbClr val="ED7D31">
                    <a:lumMod val="75000"/>
                  </a:srgbClr>
                </a:solidFill>
                <a:effectLst/>
                <a:uLnTx/>
                <a:uFillTx/>
              </a:rPr>
              <a:t>ñ</a:t>
            </a:r>
            <a:r>
              <a:rPr kumimoji="0" lang="en-GB" sz="2400" b="1" i="0" u="none" strike="noStrike" kern="0" cap="none" spc="0" normalizeH="0" baseline="0" noProof="0" dirty="0" err="1">
                <a:ln>
                  <a:noFill/>
                </a:ln>
                <a:solidFill>
                  <a:srgbClr val="002060"/>
                </a:solidFill>
                <a:effectLst/>
                <a:uLnTx/>
                <a:uFillTx/>
              </a:rPr>
              <a:t>o</a:t>
            </a:r>
            <a:endParaRPr kumimoji="0" lang="en-GB" sz="2400" b="1" i="0" u="none" strike="noStrike" kern="0" cap="none" spc="0" normalizeH="0" baseline="0" noProof="0" dirty="0">
              <a:ln>
                <a:noFill/>
              </a:ln>
              <a:solidFill>
                <a:srgbClr val="002060"/>
              </a:solidFill>
              <a:effectLst/>
              <a:uLnTx/>
              <a:uFillTx/>
            </a:endParaRPr>
          </a:p>
        </p:txBody>
      </p:sp>
      <p:sp>
        <p:nvSpPr>
          <p:cNvPr id="81" name="Google Shape;99;p5">
            <a:extLst>
              <a:ext uri="{FF2B5EF4-FFF2-40B4-BE49-F238E27FC236}">
                <a16:creationId xmlns:a16="http://schemas.microsoft.com/office/drawing/2014/main" id="{9480DCC3-0CA2-42BD-989B-723FAE1AB83A}"/>
              </a:ext>
            </a:extLst>
          </p:cNvPr>
          <p:cNvSpPr txBox="1"/>
          <p:nvPr/>
        </p:nvSpPr>
        <p:spPr>
          <a:xfrm>
            <a:off x="181032" y="5289903"/>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pregu</a:t>
            </a:r>
            <a:r>
              <a:rPr kumimoji="0" lang="en-GB" sz="2400" b="1" i="0" u="none" strike="noStrike" kern="0" cap="none" spc="0" normalizeH="0" baseline="0" noProof="0" dirty="0" err="1">
                <a:ln>
                  <a:noFill/>
                </a:ln>
                <a:solidFill>
                  <a:srgbClr val="ED7D31">
                    <a:lumMod val="75000"/>
                  </a:srgbClr>
                </a:solidFill>
                <a:effectLst/>
                <a:uLnTx/>
                <a:uFillTx/>
              </a:rPr>
              <a:t>nta</a:t>
            </a:r>
            <a:endParaRPr kumimoji="0" lang="en-GB" sz="2400" b="1" i="0" u="none" strike="noStrike" kern="0" cap="none" spc="0" normalizeH="0" baseline="0" noProof="0" dirty="0">
              <a:ln>
                <a:noFill/>
              </a:ln>
              <a:solidFill>
                <a:srgbClr val="002060"/>
              </a:solidFill>
              <a:effectLst/>
              <a:uLnTx/>
              <a:uFillTx/>
            </a:endParaRPr>
          </a:p>
        </p:txBody>
      </p:sp>
      <p:sp>
        <p:nvSpPr>
          <p:cNvPr id="82" name="Google Shape;99;p5">
            <a:extLst>
              <a:ext uri="{FF2B5EF4-FFF2-40B4-BE49-F238E27FC236}">
                <a16:creationId xmlns:a16="http://schemas.microsoft.com/office/drawing/2014/main" id="{2767EEBA-F1F3-434D-88F2-738A3DDFFC00}"/>
              </a:ext>
            </a:extLst>
          </p:cNvPr>
          <p:cNvSpPr txBox="1"/>
          <p:nvPr/>
        </p:nvSpPr>
        <p:spPr>
          <a:xfrm>
            <a:off x="181032" y="5811162"/>
            <a:ext cx="1622016" cy="461624"/>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te</a:t>
            </a:r>
            <a:r>
              <a:rPr kumimoji="0" lang="en-GB" sz="2400" b="1" i="0" u="none" strike="noStrike" kern="0" cap="none" spc="0" normalizeH="0" baseline="0" noProof="0" dirty="0" err="1">
                <a:ln>
                  <a:noFill/>
                </a:ln>
                <a:solidFill>
                  <a:srgbClr val="ED7D31"/>
                </a:solidFill>
                <a:effectLst/>
                <a:uLnTx/>
                <a:uFillTx/>
              </a:rPr>
              <a:t>n</a:t>
            </a:r>
            <a:r>
              <a:rPr kumimoji="0" lang="en-GB" sz="2400" b="1" i="0" u="none" strike="noStrike" kern="0" cap="none" spc="0" normalizeH="0" baseline="0" noProof="0" dirty="0" err="1">
                <a:ln>
                  <a:noFill/>
                </a:ln>
                <a:solidFill>
                  <a:srgbClr val="002060"/>
                </a:solidFill>
                <a:effectLst/>
                <a:uLnTx/>
                <a:uFillTx/>
              </a:rPr>
              <a:t>er</a:t>
            </a:r>
            <a:endParaRPr kumimoji="0" lang="en-GB" sz="2400" b="1" i="0" u="none" strike="noStrike" kern="0" cap="none" spc="0" normalizeH="0" baseline="0" noProof="0" dirty="0">
              <a:ln>
                <a:noFill/>
              </a:ln>
              <a:solidFill>
                <a:srgbClr val="002060"/>
              </a:solidFill>
              <a:effectLst/>
              <a:uLnTx/>
              <a:uFillTx/>
            </a:endParaRPr>
          </a:p>
        </p:txBody>
      </p:sp>
      <p:pic>
        <p:nvPicPr>
          <p:cNvPr id="83" name="Picture 14">
            <a:extLst>
              <a:ext uri="{FF2B5EF4-FFF2-40B4-BE49-F238E27FC236}">
                <a16:creationId xmlns:a16="http://schemas.microsoft.com/office/drawing/2014/main" id="{E5F1AF83-43E6-4E8A-B17D-918FAF3587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085" y="4931237"/>
            <a:ext cx="1511811" cy="1013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6" descr="http://www.clker.com/cliparts/s/N/I/w/o/Q/mom-hi.png">
            <a:extLst>
              <a:ext uri="{FF2B5EF4-FFF2-40B4-BE49-F238E27FC236}">
                <a16:creationId xmlns:a16="http://schemas.microsoft.com/office/drawing/2014/main" id="{F1C1EC6B-6475-4693-B342-C454FBDAAB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3439" y="2127847"/>
            <a:ext cx="1052435" cy="1648258"/>
          </a:xfrm>
          <a:prstGeom prst="rect">
            <a:avLst/>
          </a:prstGeom>
          <a:noFill/>
          <a:extLst>
            <a:ext uri="{909E8E84-426E-40dd-AFC4-6F175D3DCCD1}">
              <a14:hiddenFill xmlns=""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56C9B878-E638-4A1C-B6EB-691900336D0F}"/>
              </a:ext>
            </a:extLst>
          </p:cNvPr>
          <p:cNvSpPr txBox="1"/>
          <p:nvPr/>
        </p:nvSpPr>
        <p:spPr>
          <a:xfrm>
            <a:off x="3338353" y="793911"/>
            <a:ext cx="2086783" cy="1015663"/>
          </a:xfrm>
          <a:prstGeom prst="rect">
            <a:avLst/>
          </a:prstGeom>
          <a:noFill/>
        </p:spPr>
        <p:txBody>
          <a:bodyPr wrap="square" rtlCol="0">
            <a:spAutoFit/>
          </a:bodyPr>
          <a:lstStyle/>
          <a:p>
            <a:r>
              <a:rPr lang="en-GB" sz="6000" b="1" i="1" dirty="0">
                <a:solidFill>
                  <a:srgbClr val="115076"/>
                </a:solidFill>
                <a:latin typeface="Tw Cen MT" panose="020B0602020104020603"/>
              </a:rPr>
              <a:t>2019</a:t>
            </a:r>
          </a:p>
        </p:txBody>
      </p:sp>
      <p:pic>
        <p:nvPicPr>
          <p:cNvPr id="86" name="Picture 4" descr="http://www.clker.com/cliparts/9/6/9/1/1194985251383288862paper_RPSWB.svg.hi.png">
            <a:extLst>
              <a:ext uri="{FF2B5EF4-FFF2-40B4-BE49-F238E27FC236}">
                <a16:creationId xmlns:a16="http://schemas.microsoft.com/office/drawing/2014/main" id="{41CFD3DB-454C-4BBB-88FC-FD93075D88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6306" y="5138604"/>
            <a:ext cx="1847860" cy="862334"/>
          </a:xfrm>
          <a:prstGeom prst="rect">
            <a:avLst/>
          </a:prstGeom>
          <a:noFill/>
          <a:extLst>
            <a:ext uri="{909E8E84-426E-40dd-AFC4-6F175D3DCCD1}">
              <a14:hiddenFill xmlns=""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42B66B10-A5C9-4D24-9E59-B8A3EC3414D5}"/>
              </a:ext>
            </a:extLst>
          </p:cNvPr>
          <p:cNvSpPr/>
          <p:nvPr/>
        </p:nvSpPr>
        <p:spPr>
          <a:xfrm>
            <a:off x="2691000" y="1104363"/>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A</a:t>
            </a:r>
          </a:p>
        </p:txBody>
      </p:sp>
      <p:pic>
        <p:nvPicPr>
          <p:cNvPr id="88" name="Picture 2" descr="http://www.clker.com/cliparts/d/7/1/f/1194985444514621050formichina_architetto_fr_01.svg.hi.png">
            <a:extLst>
              <a:ext uri="{FF2B5EF4-FFF2-40B4-BE49-F238E27FC236}">
                <a16:creationId xmlns:a16="http://schemas.microsoft.com/office/drawing/2014/main" id="{E9887913-7CE4-417B-8564-103262FB87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6620" y="3346657"/>
            <a:ext cx="377334" cy="2691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9" name="Straight Arrow Connector 88">
            <a:extLst>
              <a:ext uri="{FF2B5EF4-FFF2-40B4-BE49-F238E27FC236}">
                <a16:creationId xmlns:a16="http://schemas.microsoft.com/office/drawing/2014/main" id="{560C1E00-01A2-477E-B237-939E47C479B7}"/>
              </a:ext>
            </a:extLst>
          </p:cNvPr>
          <p:cNvCxnSpPr/>
          <p:nvPr/>
        </p:nvCxnSpPr>
        <p:spPr>
          <a:xfrm>
            <a:off x="8063588" y="2568865"/>
            <a:ext cx="0" cy="714743"/>
          </a:xfrm>
          <a:prstGeom prst="straightConnector1">
            <a:avLst/>
          </a:prstGeom>
          <a:noFill/>
          <a:ln w="50800" cap="flat" cmpd="sng" algn="ctr">
            <a:solidFill>
              <a:srgbClr val="E87D1E"/>
            </a:solidFill>
            <a:prstDash val="solid"/>
            <a:miter lim="800000"/>
            <a:tailEnd type="triangle"/>
          </a:ln>
          <a:effectLst/>
        </p:spPr>
      </p:cxnSp>
      <p:pic>
        <p:nvPicPr>
          <p:cNvPr id="90" name="Picture 2" descr="http://www.clker.com/cliparts/7/3/2/b/1194985487751649846contour_elephant.svg.hi.png">
            <a:extLst>
              <a:ext uri="{FF2B5EF4-FFF2-40B4-BE49-F238E27FC236}">
                <a16:creationId xmlns:a16="http://schemas.microsoft.com/office/drawing/2014/main" id="{E10DCC24-6CBE-4969-ACC1-2BC6C00CBE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3793" y="2539574"/>
            <a:ext cx="1393076" cy="1056415"/>
          </a:xfrm>
          <a:prstGeom prst="rect">
            <a:avLst/>
          </a:prstGeom>
          <a:noFill/>
          <a:extLst>
            <a:ext uri="{909E8E84-426E-40dd-AFC4-6F175D3DCCD1}">
              <a14:hiddenFill xmlns=""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CE05522-5556-4A03-BE06-93948831AD02}"/>
              </a:ext>
            </a:extLst>
          </p:cNvPr>
          <p:cNvSpPr/>
          <p:nvPr/>
        </p:nvSpPr>
        <p:spPr>
          <a:xfrm>
            <a:off x="5841683" y="1104363"/>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B</a:t>
            </a:r>
          </a:p>
        </p:txBody>
      </p:sp>
      <p:sp>
        <p:nvSpPr>
          <p:cNvPr id="92" name="Rectangle 91">
            <a:extLst>
              <a:ext uri="{FF2B5EF4-FFF2-40B4-BE49-F238E27FC236}">
                <a16:creationId xmlns:a16="http://schemas.microsoft.com/office/drawing/2014/main" id="{6077631B-2FAC-4E44-971A-C96E8BACEFB8}"/>
              </a:ext>
            </a:extLst>
          </p:cNvPr>
          <p:cNvSpPr/>
          <p:nvPr/>
        </p:nvSpPr>
        <p:spPr>
          <a:xfrm>
            <a:off x="8835393" y="1187434"/>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C</a:t>
            </a:r>
          </a:p>
        </p:txBody>
      </p:sp>
      <p:sp>
        <p:nvSpPr>
          <p:cNvPr id="93" name="Rectangle 92">
            <a:extLst>
              <a:ext uri="{FF2B5EF4-FFF2-40B4-BE49-F238E27FC236}">
                <a16:creationId xmlns:a16="http://schemas.microsoft.com/office/drawing/2014/main" id="{9B535A6A-D8E2-4AF7-8B7C-A34CC4F530F0}"/>
              </a:ext>
            </a:extLst>
          </p:cNvPr>
          <p:cNvSpPr/>
          <p:nvPr/>
        </p:nvSpPr>
        <p:spPr>
          <a:xfrm>
            <a:off x="2319427" y="2638146"/>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D</a:t>
            </a:r>
          </a:p>
        </p:txBody>
      </p:sp>
      <p:sp>
        <p:nvSpPr>
          <p:cNvPr id="94" name="Rectangle 93">
            <a:extLst>
              <a:ext uri="{FF2B5EF4-FFF2-40B4-BE49-F238E27FC236}">
                <a16:creationId xmlns:a16="http://schemas.microsoft.com/office/drawing/2014/main" id="{04655F75-4BB0-43C5-B0A2-678E24F77F1A}"/>
              </a:ext>
            </a:extLst>
          </p:cNvPr>
          <p:cNvSpPr/>
          <p:nvPr/>
        </p:nvSpPr>
        <p:spPr>
          <a:xfrm>
            <a:off x="4625281" y="2650869"/>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E</a:t>
            </a:r>
          </a:p>
        </p:txBody>
      </p:sp>
      <p:sp>
        <p:nvSpPr>
          <p:cNvPr id="95" name="Rectangle 94">
            <a:extLst>
              <a:ext uri="{FF2B5EF4-FFF2-40B4-BE49-F238E27FC236}">
                <a16:creationId xmlns:a16="http://schemas.microsoft.com/office/drawing/2014/main" id="{FB5ECE04-A9D4-4587-A50A-3DAEE0EB8C3D}"/>
              </a:ext>
            </a:extLst>
          </p:cNvPr>
          <p:cNvSpPr/>
          <p:nvPr/>
        </p:nvSpPr>
        <p:spPr>
          <a:xfrm>
            <a:off x="7304424" y="2638147"/>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F</a:t>
            </a:r>
          </a:p>
        </p:txBody>
      </p:sp>
      <p:sp>
        <p:nvSpPr>
          <p:cNvPr id="96" name="Rectangle 95">
            <a:extLst>
              <a:ext uri="{FF2B5EF4-FFF2-40B4-BE49-F238E27FC236}">
                <a16:creationId xmlns:a16="http://schemas.microsoft.com/office/drawing/2014/main" id="{444C306D-5920-4F27-B210-95F9CAF7D099}"/>
              </a:ext>
            </a:extLst>
          </p:cNvPr>
          <p:cNvSpPr/>
          <p:nvPr/>
        </p:nvSpPr>
        <p:spPr>
          <a:xfrm>
            <a:off x="2714218" y="4625251"/>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H</a:t>
            </a:r>
          </a:p>
        </p:txBody>
      </p:sp>
      <p:sp>
        <p:nvSpPr>
          <p:cNvPr id="97" name="Rectangle 96">
            <a:extLst>
              <a:ext uri="{FF2B5EF4-FFF2-40B4-BE49-F238E27FC236}">
                <a16:creationId xmlns:a16="http://schemas.microsoft.com/office/drawing/2014/main" id="{B8DDE5C3-186D-4EA7-B9DC-265506C70062}"/>
              </a:ext>
            </a:extLst>
          </p:cNvPr>
          <p:cNvSpPr/>
          <p:nvPr/>
        </p:nvSpPr>
        <p:spPr>
          <a:xfrm>
            <a:off x="5897553" y="4625251"/>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I</a:t>
            </a:r>
          </a:p>
        </p:txBody>
      </p:sp>
      <p:pic>
        <p:nvPicPr>
          <p:cNvPr id="98" name="Picture 97">
            <a:extLst>
              <a:ext uri="{FF2B5EF4-FFF2-40B4-BE49-F238E27FC236}">
                <a16:creationId xmlns:a16="http://schemas.microsoft.com/office/drawing/2014/main" id="{0EAF05F8-2866-4E23-B2B4-9358681F2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019" y="732474"/>
            <a:ext cx="1775401" cy="1775401"/>
          </a:xfrm>
          <a:prstGeom prst="rect">
            <a:avLst/>
          </a:prstGeom>
        </p:spPr>
      </p:pic>
      <p:pic>
        <p:nvPicPr>
          <p:cNvPr id="99" name="Picture 2" descr="http://www.clker.com/cliparts/4/7/6/4/119498659391600484fern_mo_01.svg.med.png">
            <a:extLst>
              <a:ext uri="{FF2B5EF4-FFF2-40B4-BE49-F238E27FC236}">
                <a16:creationId xmlns:a16="http://schemas.microsoft.com/office/drawing/2014/main" id="{C79B0109-4055-47A3-94BD-7323B1E412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8823" y="2230927"/>
            <a:ext cx="1392822" cy="2051122"/>
          </a:xfrm>
          <a:prstGeom prst="rect">
            <a:avLst/>
          </a:prstGeom>
          <a:noFill/>
          <a:extLst>
            <a:ext uri="{909E8E84-426E-40dd-AFC4-6F175D3DCCD1}">
              <a14:hiddenFill xmlns=""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A9D16A39-DA21-4C4B-A218-AFD8B0B75AF7}"/>
              </a:ext>
            </a:extLst>
          </p:cNvPr>
          <p:cNvSpPr/>
          <p:nvPr/>
        </p:nvSpPr>
        <p:spPr>
          <a:xfrm>
            <a:off x="9167920" y="4549671"/>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J</a:t>
            </a:r>
          </a:p>
        </p:txBody>
      </p:sp>
      <p:sp>
        <p:nvSpPr>
          <p:cNvPr id="101" name="Rectangle 100">
            <a:extLst>
              <a:ext uri="{FF2B5EF4-FFF2-40B4-BE49-F238E27FC236}">
                <a16:creationId xmlns:a16="http://schemas.microsoft.com/office/drawing/2014/main" id="{D5715955-1EDF-46C9-BBE9-971CA17EC1EF}"/>
              </a:ext>
            </a:extLst>
          </p:cNvPr>
          <p:cNvSpPr/>
          <p:nvPr/>
        </p:nvSpPr>
        <p:spPr>
          <a:xfrm>
            <a:off x="10657152" y="2801422"/>
            <a:ext cx="383703" cy="30110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w Cen MT" panose="020B0602020104020603"/>
                <a:ea typeface="+mn-ea"/>
                <a:cs typeface="+mn-cs"/>
              </a:rPr>
              <a:t>G</a:t>
            </a:r>
          </a:p>
        </p:txBody>
      </p:sp>
      <p:sp>
        <p:nvSpPr>
          <p:cNvPr id="102" name="Rectangle 101">
            <a:extLst>
              <a:ext uri="{FF2B5EF4-FFF2-40B4-BE49-F238E27FC236}">
                <a16:creationId xmlns:a16="http://schemas.microsoft.com/office/drawing/2014/main" id="{1FD59D5A-8ED3-493B-AB97-65EDDA586339}"/>
              </a:ext>
            </a:extLst>
          </p:cNvPr>
          <p:cNvSpPr/>
          <p:nvPr/>
        </p:nvSpPr>
        <p:spPr>
          <a:xfrm>
            <a:off x="1703850" y="1172003"/>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E</a:t>
            </a:r>
          </a:p>
        </p:txBody>
      </p:sp>
      <p:sp>
        <p:nvSpPr>
          <p:cNvPr id="103" name="Rectangle 102">
            <a:extLst>
              <a:ext uri="{FF2B5EF4-FFF2-40B4-BE49-F238E27FC236}">
                <a16:creationId xmlns:a16="http://schemas.microsoft.com/office/drawing/2014/main" id="{C554CCD2-37AB-44A0-8687-DA5ED2A5BFEE}"/>
              </a:ext>
            </a:extLst>
          </p:cNvPr>
          <p:cNvSpPr/>
          <p:nvPr/>
        </p:nvSpPr>
        <p:spPr>
          <a:xfrm>
            <a:off x="1711016" y="1688706"/>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F</a:t>
            </a:r>
          </a:p>
        </p:txBody>
      </p:sp>
      <p:sp>
        <p:nvSpPr>
          <p:cNvPr id="104" name="Rectangle 103">
            <a:extLst>
              <a:ext uri="{FF2B5EF4-FFF2-40B4-BE49-F238E27FC236}">
                <a16:creationId xmlns:a16="http://schemas.microsoft.com/office/drawing/2014/main" id="{92EFDB0C-61CD-4867-AEBC-AA03B72BB054}"/>
              </a:ext>
            </a:extLst>
          </p:cNvPr>
          <p:cNvSpPr/>
          <p:nvPr/>
        </p:nvSpPr>
        <p:spPr>
          <a:xfrm>
            <a:off x="1735944" y="2231005"/>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H</a:t>
            </a:r>
          </a:p>
        </p:txBody>
      </p:sp>
      <p:sp>
        <p:nvSpPr>
          <p:cNvPr id="105" name="Rectangle 104">
            <a:extLst>
              <a:ext uri="{FF2B5EF4-FFF2-40B4-BE49-F238E27FC236}">
                <a16:creationId xmlns:a16="http://schemas.microsoft.com/office/drawing/2014/main" id="{827C1B68-3BE3-405D-AEE8-B58A3EDF0116}"/>
              </a:ext>
            </a:extLst>
          </p:cNvPr>
          <p:cNvSpPr/>
          <p:nvPr/>
        </p:nvSpPr>
        <p:spPr>
          <a:xfrm>
            <a:off x="1707990" y="2746051"/>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I</a:t>
            </a:r>
          </a:p>
        </p:txBody>
      </p:sp>
      <p:sp>
        <p:nvSpPr>
          <p:cNvPr id="106" name="Rectangle 105">
            <a:extLst>
              <a:ext uri="{FF2B5EF4-FFF2-40B4-BE49-F238E27FC236}">
                <a16:creationId xmlns:a16="http://schemas.microsoft.com/office/drawing/2014/main" id="{FE2348A5-61C8-40A3-ABF9-49D094DB5A6E}"/>
              </a:ext>
            </a:extLst>
          </p:cNvPr>
          <p:cNvSpPr/>
          <p:nvPr/>
        </p:nvSpPr>
        <p:spPr>
          <a:xfrm>
            <a:off x="1705605" y="3276226"/>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D</a:t>
            </a:r>
          </a:p>
        </p:txBody>
      </p:sp>
      <p:sp>
        <p:nvSpPr>
          <p:cNvPr id="107" name="Rectangle 106">
            <a:extLst>
              <a:ext uri="{FF2B5EF4-FFF2-40B4-BE49-F238E27FC236}">
                <a16:creationId xmlns:a16="http://schemas.microsoft.com/office/drawing/2014/main" id="{5C8DDDFC-BC4A-4F1A-8E1C-F658F854F519}"/>
              </a:ext>
            </a:extLst>
          </p:cNvPr>
          <p:cNvSpPr/>
          <p:nvPr/>
        </p:nvSpPr>
        <p:spPr>
          <a:xfrm>
            <a:off x="1717984" y="3796771"/>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C</a:t>
            </a:r>
          </a:p>
        </p:txBody>
      </p:sp>
      <p:sp>
        <p:nvSpPr>
          <p:cNvPr id="108" name="Rectangle 107">
            <a:extLst>
              <a:ext uri="{FF2B5EF4-FFF2-40B4-BE49-F238E27FC236}">
                <a16:creationId xmlns:a16="http://schemas.microsoft.com/office/drawing/2014/main" id="{87D951C5-D413-499A-B0B5-7C52BF8DBB60}"/>
              </a:ext>
            </a:extLst>
          </p:cNvPr>
          <p:cNvSpPr/>
          <p:nvPr/>
        </p:nvSpPr>
        <p:spPr>
          <a:xfrm>
            <a:off x="1726169" y="4307374"/>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J</a:t>
            </a:r>
          </a:p>
        </p:txBody>
      </p:sp>
      <p:sp>
        <p:nvSpPr>
          <p:cNvPr id="109" name="Rectangle 108">
            <a:extLst>
              <a:ext uri="{FF2B5EF4-FFF2-40B4-BE49-F238E27FC236}">
                <a16:creationId xmlns:a16="http://schemas.microsoft.com/office/drawing/2014/main" id="{10A69CDC-B349-400A-B1DC-006C18FFC541}"/>
              </a:ext>
            </a:extLst>
          </p:cNvPr>
          <p:cNvSpPr/>
          <p:nvPr/>
        </p:nvSpPr>
        <p:spPr>
          <a:xfrm>
            <a:off x="1740128" y="4870516"/>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A</a:t>
            </a:r>
          </a:p>
        </p:txBody>
      </p:sp>
      <p:sp>
        <p:nvSpPr>
          <p:cNvPr id="110" name="Rectangle 109">
            <a:extLst>
              <a:ext uri="{FF2B5EF4-FFF2-40B4-BE49-F238E27FC236}">
                <a16:creationId xmlns:a16="http://schemas.microsoft.com/office/drawing/2014/main" id="{33506081-F22D-4530-BE5A-B63DF2F0EAA4}"/>
              </a:ext>
            </a:extLst>
          </p:cNvPr>
          <p:cNvSpPr/>
          <p:nvPr/>
        </p:nvSpPr>
        <p:spPr>
          <a:xfrm>
            <a:off x="1711014" y="5381657"/>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B</a:t>
            </a:r>
          </a:p>
        </p:txBody>
      </p:sp>
      <p:sp>
        <p:nvSpPr>
          <p:cNvPr id="111" name="Rectangle 110">
            <a:extLst>
              <a:ext uri="{FF2B5EF4-FFF2-40B4-BE49-F238E27FC236}">
                <a16:creationId xmlns:a16="http://schemas.microsoft.com/office/drawing/2014/main" id="{EF6B7E60-D299-4B63-B9D1-990614C6F75D}"/>
              </a:ext>
            </a:extLst>
          </p:cNvPr>
          <p:cNvSpPr/>
          <p:nvPr/>
        </p:nvSpPr>
        <p:spPr>
          <a:xfrm>
            <a:off x="1732843" y="5901664"/>
            <a:ext cx="383703" cy="30110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Tw Cen MT" panose="020B0602020104020603"/>
                <a:ea typeface="+mn-ea"/>
                <a:cs typeface="+mn-cs"/>
              </a:rPr>
              <a:t>G</a:t>
            </a:r>
          </a:p>
        </p:txBody>
      </p:sp>
      <p:sp>
        <p:nvSpPr>
          <p:cNvPr id="112" name="TextBox 111">
            <a:extLst>
              <a:ext uri="{FF2B5EF4-FFF2-40B4-BE49-F238E27FC236}">
                <a16:creationId xmlns:a16="http://schemas.microsoft.com/office/drawing/2014/main" id="{092BF2E4-BAE9-4E7F-AB42-E8CFBEE1DAC7}"/>
              </a:ext>
            </a:extLst>
          </p:cNvPr>
          <p:cNvSpPr txBox="1"/>
          <p:nvPr/>
        </p:nvSpPr>
        <p:spPr>
          <a:xfrm>
            <a:off x="10247544" y="1777222"/>
            <a:ext cx="126902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[to put]</a:t>
            </a:r>
          </a:p>
        </p:txBody>
      </p:sp>
      <p:sp>
        <p:nvSpPr>
          <p:cNvPr id="113" name="TextBox 112">
            <a:extLst>
              <a:ext uri="{FF2B5EF4-FFF2-40B4-BE49-F238E27FC236}">
                <a16:creationId xmlns:a16="http://schemas.microsoft.com/office/drawing/2014/main" id="{F78DC5B3-968E-4090-8D4D-0C499FFD3B4D}"/>
              </a:ext>
            </a:extLst>
          </p:cNvPr>
          <p:cNvSpPr txBox="1"/>
          <p:nvPr/>
        </p:nvSpPr>
        <p:spPr>
          <a:xfrm>
            <a:off x="10219306" y="3169298"/>
            <a:ext cx="2242124" cy="430887"/>
          </a:xfrm>
          <a:prstGeom prst="rect">
            <a:avLst/>
          </a:prstGeom>
          <a:noFill/>
        </p:spPr>
        <p:txBody>
          <a:bodyPr wrap="square" rtlCol="0">
            <a:spAutoFit/>
          </a:bodyPr>
          <a:lstStyle/>
          <a:p>
            <a:pPr algn="ctr"/>
            <a:r>
              <a:rPr lang="en-GB" sz="2200" dirty="0">
                <a:solidFill>
                  <a:srgbClr val="002060"/>
                </a:solidFill>
                <a:cs typeface="Calibri" panose="020F0502020204030204" pitchFamily="34" charset="0"/>
              </a:rPr>
              <a:t>[to have]</a:t>
            </a:r>
          </a:p>
        </p:txBody>
      </p:sp>
      <p:sp>
        <p:nvSpPr>
          <p:cNvPr id="114" name="Title 6">
            <a:extLst>
              <a:ext uri="{FF2B5EF4-FFF2-40B4-BE49-F238E27FC236}">
                <a16:creationId xmlns:a16="http://schemas.microsoft.com/office/drawing/2014/main" id="{EEDB3B23-B1C7-42DF-A251-3D114AACAB07}"/>
              </a:ext>
            </a:extLst>
          </p:cNvPr>
          <p:cNvSpPr txBox="1">
            <a:spLocks/>
          </p:cNvSpPr>
          <p:nvPr/>
        </p:nvSpPr>
        <p:spPr>
          <a:xfrm>
            <a:off x="18801" y="496946"/>
            <a:ext cx="11934568" cy="433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0" normalizeH="0" baseline="0" noProof="0">
                <a:ln>
                  <a:noFill/>
                </a:ln>
                <a:solidFill>
                  <a:srgbClr val="1F3864"/>
                </a:solidFill>
                <a:effectLst/>
                <a:uLnTx/>
                <a:uFillTx/>
                <a:latin typeface="Century Gothic" panose="020B0502020202020204" pitchFamily="34" charset="0"/>
                <a:ea typeface="Century Gothic"/>
                <a:cs typeface="Century Gothic"/>
                <a:sym typeface="Century Gothic"/>
              </a:rPr>
              <a:t>Identifica la imagen y escribe la letra correcta.</a:t>
            </a:r>
            <a:br>
              <a:rPr kumimoji="0" lang="pt-BR" sz="28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
        <p:nvSpPr>
          <p:cNvPr id="115" name="Title 114">
            <a:extLst>
              <a:ext uri="{FF2B5EF4-FFF2-40B4-BE49-F238E27FC236}">
                <a16:creationId xmlns:a16="http://schemas.microsoft.com/office/drawing/2014/main" id="{1E678BE5-1190-4578-A6B5-CB181875EC0F}"/>
              </a:ext>
            </a:extLst>
          </p:cNvPr>
          <p:cNvSpPr>
            <a:spLocks noGrp="1"/>
          </p:cNvSpPr>
          <p:nvPr>
            <p:ph type="title"/>
          </p:nvPr>
        </p:nvSpPr>
        <p:spPr>
          <a:xfrm>
            <a:off x="10797655" y="-170481"/>
            <a:ext cx="1546931" cy="1291887"/>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P spid="108" grpId="0"/>
      <p:bldP spid="109" grpId="0"/>
      <p:bldP spid="110" grpId="0"/>
      <p:bldP spid="1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ED944156-3623-4FD2-A85D-E549019A133B}"/>
              </a:ext>
            </a:extLst>
          </p:cNvPr>
          <p:cNvGraphicFramePr>
            <a:graphicFrameLocks noGrp="1"/>
          </p:cNvGraphicFramePr>
          <p:nvPr>
            <p:extLst>
              <p:ext uri="{D42A27DB-BD31-4B8C-83A1-F6EECF244321}">
                <p14:modId xmlns:p14="http://schemas.microsoft.com/office/powerpoint/2010/main" val="2338694657"/>
              </p:ext>
            </p:extLst>
          </p:nvPr>
        </p:nvGraphicFramePr>
        <p:xfrm>
          <a:off x="6674414" y="1059421"/>
          <a:ext cx="5215667" cy="5189820"/>
        </p:xfrm>
        <a:graphic>
          <a:graphicData uri="http://schemas.openxmlformats.org/drawingml/2006/table">
            <a:tbl>
              <a:tblPr firstRow="1" firstCol="1" bandRow="1"/>
              <a:tblGrid>
                <a:gridCol w="444516">
                  <a:extLst>
                    <a:ext uri="{9D8B030D-6E8A-4147-A177-3AD203B41FA5}">
                      <a16:colId xmlns:a16="http://schemas.microsoft.com/office/drawing/2014/main" val="20000"/>
                    </a:ext>
                  </a:extLst>
                </a:gridCol>
                <a:gridCol w="2124071">
                  <a:extLst>
                    <a:ext uri="{9D8B030D-6E8A-4147-A177-3AD203B41FA5}">
                      <a16:colId xmlns:a16="http://schemas.microsoft.com/office/drawing/2014/main" val="20001"/>
                    </a:ext>
                  </a:extLst>
                </a:gridCol>
                <a:gridCol w="2647080">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querer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 want, wanting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quiero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a:t>
                      </a:r>
                      <a:r>
                        <a:rPr lang="en-GB" sz="20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want</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quieres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you want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quiere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s/he wants, it wants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5</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regalo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present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padre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father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madre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mother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hermano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brother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0684215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hermana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sister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4897808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i="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dinero</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money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8507864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379641804"/>
                  </a:ext>
                </a:extLst>
              </a:tr>
            </a:tbl>
          </a:graphicData>
        </a:graphic>
      </p:graphicFrame>
      <p:sp>
        <p:nvSpPr>
          <p:cNvPr id="8" name="Rectangle 2">
            <a:extLst>
              <a:ext uri="{FF2B5EF4-FFF2-40B4-BE49-F238E27FC236}">
                <a16:creationId xmlns:a16="http://schemas.microsoft.com/office/drawing/2014/main" id="{4AABF6A5-1F59-4206-9DB6-1DA84678D053}"/>
              </a:ext>
            </a:extLst>
          </p:cNvPr>
          <p:cNvSpPr>
            <a:spLocks noChangeArrowheads="1"/>
          </p:cNvSpPr>
          <p:nvPr/>
        </p:nvSpPr>
        <p:spPr bwMode="auto">
          <a:xfrm>
            <a:off x="2094586" y="1336935"/>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B7DAD167-46A9-4A14-83CB-45C8644DE6BB}"/>
              </a:ext>
            </a:extLst>
          </p:cNvPr>
          <p:cNvSpPr>
            <a:spLocks noChangeArrowheads="1"/>
          </p:cNvSpPr>
          <p:nvPr/>
        </p:nvSpPr>
        <p:spPr bwMode="auto">
          <a:xfrm>
            <a:off x="2092220" y="1336933"/>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3B0C2FAB-9AA5-4226-BF8B-4A54BA620EE0}"/>
              </a:ext>
            </a:extLst>
          </p:cNvPr>
          <p:cNvSpPr>
            <a:spLocks noChangeShapeType="1"/>
          </p:cNvSpPr>
          <p:nvPr/>
        </p:nvSpPr>
        <p:spPr bwMode="auto">
          <a:xfrm>
            <a:off x="2777959" y="1325507"/>
            <a:ext cx="0" cy="4156259"/>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7">
            <a:extLst>
              <a:ext uri="{FF2B5EF4-FFF2-40B4-BE49-F238E27FC236}">
                <a16:creationId xmlns:a16="http://schemas.microsoft.com/office/drawing/2014/main" id="{BCB7E998-1AAC-4839-A85B-B3B43861AC44}"/>
              </a:ext>
            </a:extLst>
          </p:cNvPr>
          <p:cNvSpPr>
            <a:spLocks noChangeShapeType="1"/>
          </p:cNvSpPr>
          <p:nvPr/>
        </p:nvSpPr>
        <p:spPr bwMode="auto">
          <a:xfrm>
            <a:off x="2802647" y="1325507"/>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Line 9">
            <a:extLst>
              <a:ext uri="{FF2B5EF4-FFF2-40B4-BE49-F238E27FC236}">
                <a16:creationId xmlns:a16="http://schemas.microsoft.com/office/drawing/2014/main" id="{4F2C53E8-2CF4-46A4-BFA5-470CB169DC8D}"/>
              </a:ext>
            </a:extLst>
          </p:cNvPr>
          <p:cNvSpPr>
            <a:spLocks noChangeShapeType="1"/>
          </p:cNvSpPr>
          <p:nvPr/>
        </p:nvSpPr>
        <p:spPr bwMode="auto">
          <a:xfrm>
            <a:off x="2777959" y="5481766"/>
            <a:ext cx="216791" cy="0"/>
          </a:xfrm>
          <a:prstGeom prst="line">
            <a:avLst/>
          </a:prstGeom>
          <a:noFill/>
          <a:ln w="28575">
            <a:solidFill>
              <a:srgbClr val="5B9BD5">
                <a:lumMod val="50000"/>
              </a:srgbClr>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Text Box 10">
            <a:extLst>
              <a:ext uri="{FF2B5EF4-FFF2-40B4-BE49-F238E27FC236}">
                <a16:creationId xmlns:a16="http://schemas.microsoft.com/office/drawing/2014/main" id="{C3E29AE5-5ABF-4D50-825A-08364D16752A}"/>
              </a:ext>
            </a:extLst>
          </p:cNvPr>
          <p:cNvSpPr txBox="1">
            <a:spLocks noChangeArrowheads="1"/>
          </p:cNvSpPr>
          <p:nvPr/>
        </p:nvSpPr>
        <p:spPr bwMode="auto">
          <a:xfrm>
            <a:off x="2886354" y="291524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4" name="Text Box 12">
            <a:extLst>
              <a:ext uri="{FF2B5EF4-FFF2-40B4-BE49-F238E27FC236}">
                <a16:creationId xmlns:a16="http://schemas.microsoft.com/office/drawing/2014/main" id="{07A4DAE2-FEC9-4E77-BA47-28E69CC45F77}"/>
              </a:ext>
            </a:extLst>
          </p:cNvPr>
          <p:cNvSpPr txBox="1">
            <a:spLocks noChangeArrowheads="1"/>
          </p:cNvSpPr>
          <p:nvPr/>
        </p:nvSpPr>
        <p:spPr bwMode="auto">
          <a:xfrm>
            <a:off x="3019438" y="116765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5" name="Text Box 14">
            <a:extLst>
              <a:ext uri="{FF2B5EF4-FFF2-40B4-BE49-F238E27FC236}">
                <a16:creationId xmlns:a16="http://schemas.microsoft.com/office/drawing/2014/main" id="{7A59687C-7C4A-48C8-8697-D0B89B3333F8}"/>
              </a:ext>
            </a:extLst>
          </p:cNvPr>
          <p:cNvSpPr txBox="1">
            <a:spLocks noChangeArrowheads="1"/>
          </p:cNvSpPr>
          <p:nvPr/>
        </p:nvSpPr>
        <p:spPr bwMode="auto">
          <a:xfrm>
            <a:off x="2994750" y="530123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6" name="AutoShape 11">
            <a:hlinkClick r:id="" action="ppaction://noaction" highlightClick="1"/>
            <a:extLst>
              <a:ext uri="{FF2B5EF4-FFF2-40B4-BE49-F238E27FC236}">
                <a16:creationId xmlns:a16="http://schemas.microsoft.com/office/drawing/2014/main" id="{67A68DC1-B981-4D93-B7C0-61A0D185DA75}"/>
              </a:ext>
            </a:extLst>
          </p:cNvPr>
          <p:cNvSpPr>
            <a:spLocks noChangeArrowheads="1"/>
          </p:cNvSpPr>
          <p:nvPr/>
        </p:nvSpPr>
        <p:spPr bwMode="auto">
          <a:xfrm>
            <a:off x="1831322" y="5712186"/>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0C9C6880-41A0-4704-AC38-E500B08B723B}"/>
              </a:ext>
            </a:extLst>
          </p:cNvPr>
          <p:cNvGrpSpPr/>
          <p:nvPr/>
        </p:nvGrpSpPr>
        <p:grpSpPr>
          <a:xfrm>
            <a:off x="9348651" y="1561348"/>
            <a:ext cx="2499445" cy="4655032"/>
            <a:chOff x="12784212" y="1566777"/>
            <a:chExt cx="2213433" cy="4655032"/>
          </a:xfrm>
        </p:grpSpPr>
        <p:sp>
          <p:nvSpPr>
            <p:cNvPr id="18" name="Rectangle 17">
              <a:extLst>
                <a:ext uri="{FF2B5EF4-FFF2-40B4-BE49-F238E27FC236}">
                  <a16:creationId xmlns:a16="http://schemas.microsoft.com/office/drawing/2014/main" id="{3BAA75A0-032D-4EA1-9E82-2FBC0FCB814E}"/>
                </a:ext>
              </a:extLst>
            </p:cNvPr>
            <p:cNvSpPr/>
            <p:nvPr/>
          </p:nvSpPr>
          <p:spPr>
            <a:xfrm>
              <a:off x="12784214" y="1566777"/>
              <a:ext cx="2213430" cy="3340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0F83D524-1036-4EA9-AE16-BE1083A72102}"/>
                </a:ext>
              </a:extLst>
            </p:cNvPr>
            <p:cNvSpPr/>
            <p:nvPr/>
          </p:nvSpPr>
          <p:spPr>
            <a:xfrm>
              <a:off x="12784215" y="1999008"/>
              <a:ext cx="2213430" cy="34571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2A8F91F9-9B53-4166-8361-922A1AC5D1C0}"/>
                </a:ext>
              </a:extLst>
            </p:cNvPr>
            <p:cNvSpPr/>
            <p:nvPr/>
          </p:nvSpPr>
          <p:spPr>
            <a:xfrm>
              <a:off x="12784212" y="2427663"/>
              <a:ext cx="2213430" cy="33772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CF4DE442-EB97-434B-967A-1CBF6FCCBB76}"/>
                </a:ext>
              </a:extLst>
            </p:cNvPr>
            <p:cNvSpPr/>
            <p:nvPr/>
          </p:nvSpPr>
          <p:spPr>
            <a:xfrm>
              <a:off x="12784215" y="2869878"/>
              <a:ext cx="2213430" cy="3047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0B86B802-E51D-40E3-8EA4-AF6EB96C0881}"/>
                </a:ext>
              </a:extLst>
            </p:cNvPr>
            <p:cNvSpPr/>
            <p:nvPr/>
          </p:nvSpPr>
          <p:spPr>
            <a:xfrm>
              <a:off x="12784212" y="3257584"/>
              <a:ext cx="2213430" cy="3357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6D510339-AC9A-4AE8-A604-7113F7FAF1C2}"/>
                </a:ext>
              </a:extLst>
            </p:cNvPr>
            <p:cNvSpPr/>
            <p:nvPr/>
          </p:nvSpPr>
          <p:spPr>
            <a:xfrm>
              <a:off x="12784215" y="3686433"/>
              <a:ext cx="2213430" cy="3521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C77281F0-348C-444A-87C1-43668E2F7E4D}"/>
                </a:ext>
              </a:extLst>
            </p:cNvPr>
            <p:cNvSpPr/>
            <p:nvPr/>
          </p:nvSpPr>
          <p:spPr>
            <a:xfrm>
              <a:off x="12784215" y="4121825"/>
              <a:ext cx="2213430" cy="35376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11A14026-D4C6-417A-838C-15756B1201DB}"/>
                </a:ext>
              </a:extLst>
            </p:cNvPr>
            <p:cNvSpPr/>
            <p:nvPr/>
          </p:nvSpPr>
          <p:spPr>
            <a:xfrm>
              <a:off x="12784214" y="4552095"/>
              <a:ext cx="2213430" cy="3588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8112E9B9-76A6-4855-989D-4C8288019F2E}"/>
                </a:ext>
              </a:extLst>
            </p:cNvPr>
            <p:cNvSpPr/>
            <p:nvPr/>
          </p:nvSpPr>
          <p:spPr>
            <a:xfrm>
              <a:off x="12784215" y="4979419"/>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9BCF6939-155E-48AC-8694-C2EC9D5D9C45}"/>
                </a:ext>
              </a:extLst>
            </p:cNvPr>
            <p:cNvSpPr/>
            <p:nvPr/>
          </p:nvSpPr>
          <p:spPr>
            <a:xfrm>
              <a:off x="12784212" y="5424296"/>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04F3FA6C-C13E-46D7-9A62-7BCCF564F128}"/>
                </a:ext>
              </a:extLst>
            </p:cNvPr>
            <p:cNvSpPr/>
            <p:nvPr/>
          </p:nvSpPr>
          <p:spPr>
            <a:xfrm>
              <a:off x="12784212" y="5869173"/>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148CF66A-CA31-494C-A0DB-ACADB151C4A6}"/>
              </a:ext>
            </a:extLst>
          </p:cNvPr>
          <p:cNvGrpSpPr/>
          <p:nvPr/>
        </p:nvGrpSpPr>
        <p:grpSpPr>
          <a:xfrm>
            <a:off x="7217458" y="1563250"/>
            <a:ext cx="1836887" cy="4621743"/>
            <a:chOff x="-2722678" y="1260393"/>
            <a:chExt cx="1836887" cy="4621743"/>
          </a:xfrm>
        </p:grpSpPr>
        <p:sp>
          <p:nvSpPr>
            <p:cNvPr id="30" name="Rectangle 29">
              <a:extLst>
                <a:ext uri="{FF2B5EF4-FFF2-40B4-BE49-F238E27FC236}">
                  <a16:creationId xmlns:a16="http://schemas.microsoft.com/office/drawing/2014/main" id="{D1D0A4DE-D6AD-49FB-ABA6-C5EAE78D5DF3}"/>
                </a:ext>
              </a:extLst>
            </p:cNvPr>
            <p:cNvSpPr/>
            <p:nvPr/>
          </p:nvSpPr>
          <p:spPr>
            <a:xfrm>
              <a:off x="-2722676" y="1260393"/>
              <a:ext cx="1836884" cy="3340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AC70E03C-40BF-4259-B391-1064B986E94E}"/>
                </a:ext>
              </a:extLst>
            </p:cNvPr>
            <p:cNvSpPr/>
            <p:nvPr/>
          </p:nvSpPr>
          <p:spPr>
            <a:xfrm>
              <a:off x="-2722675" y="1692624"/>
              <a:ext cx="1836884" cy="34571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693DFE76-1786-48EB-A896-CA6ACC5D5856}"/>
                </a:ext>
              </a:extLst>
            </p:cNvPr>
            <p:cNvSpPr/>
            <p:nvPr/>
          </p:nvSpPr>
          <p:spPr>
            <a:xfrm>
              <a:off x="-2722678" y="2121279"/>
              <a:ext cx="1836884" cy="33772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75AEA9BE-C6DE-4E31-9BCF-1C8F861018E6}"/>
                </a:ext>
              </a:extLst>
            </p:cNvPr>
            <p:cNvSpPr/>
            <p:nvPr/>
          </p:nvSpPr>
          <p:spPr>
            <a:xfrm>
              <a:off x="-2722675" y="2563494"/>
              <a:ext cx="1836884" cy="3047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6698A3EC-2420-4DC9-862A-B13BCA5B33BF}"/>
                </a:ext>
              </a:extLst>
            </p:cNvPr>
            <p:cNvSpPr/>
            <p:nvPr/>
          </p:nvSpPr>
          <p:spPr>
            <a:xfrm>
              <a:off x="-2722678" y="2951200"/>
              <a:ext cx="1836884" cy="3357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AB0F6AD1-F693-4786-9998-138A86F80A6E}"/>
                </a:ext>
              </a:extLst>
            </p:cNvPr>
            <p:cNvSpPr/>
            <p:nvPr/>
          </p:nvSpPr>
          <p:spPr>
            <a:xfrm>
              <a:off x="-2722675" y="3380049"/>
              <a:ext cx="1836884" cy="3521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9C87366A-F6FC-48AA-A796-43B5354C2A13}"/>
                </a:ext>
              </a:extLst>
            </p:cNvPr>
            <p:cNvSpPr/>
            <p:nvPr/>
          </p:nvSpPr>
          <p:spPr>
            <a:xfrm>
              <a:off x="-2722675" y="3815441"/>
              <a:ext cx="1836884" cy="35376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AFB770B-A264-4057-A2D7-F9906BE049F1}"/>
                </a:ext>
              </a:extLst>
            </p:cNvPr>
            <p:cNvSpPr/>
            <p:nvPr/>
          </p:nvSpPr>
          <p:spPr>
            <a:xfrm>
              <a:off x="-2722676" y="4245711"/>
              <a:ext cx="1836884" cy="3588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2C5BB6A0-3730-4324-BDA7-04C147742E56}"/>
                </a:ext>
              </a:extLst>
            </p:cNvPr>
            <p:cNvSpPr/>
            <p:nvPr/>
          </p:nvSpPr>
          <p:spPr>
            <a:xfrm>
              <a:off x="-2722675" y="4673035"/>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FBBB44EA-27B0-4D41-A4E5-09D5014F6D41}"/>
                </a:ext>
              </a:extLst>
            </p:cNvPr>
            <p:cNvSpPr/>
            <p:nvPr/>
          </p:nvSpPr>
          <p:spPr>
            <a:xfrm>
              <a:off x="-2722678" y="5108397"/>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C9AE998E-119B-471E-AEC2-61FCD0AC3A8F}"/>
                </a:ext>
              </a:extLst>
            </p:cNvPr>
            <p:cNvSpPr/>
            <p:nvPr/>
          </p:nvSpPr>
          <p:spPr>
            <a:xfrm>
              <a:off x="-2722678" y="5529500"/>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9"/>
                                        </p:tgtEl>
                                      </p:cBhvr>
                                    </p:animEffect>
                                    <p:set>
                                      <p:cBhvr>
                                        <p:cTn id="28"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10" name="TextBox 9">
            <a:extLst>
              <a:ext uri="{FF2B5EF4-FFF2-40B4-BE49-F238E27FC236}">
                <a16:creationId xmlns:a16="http://schemas.microsoft.com/office/drawing/2014/main" id="{A66DD741-0211-4D4D-B0A5-63AA4F527E63}"/>
              </a:ext>
            </a:extLst>
          </p:cNvPr>
          <p:cNvSpPr txBox="1"/>
          <p:nvPr/>
        </p:nvSpPr>
        <p:spPr>
          <a:xfrm>
            <a:off x="1205345" y="2270124"/>
            <a:ext cx="93478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1" name="TextBox 10">
            <a:extLst>
              <a:ext uri="{FF2B5EF4-FFF2-40B4-BE49-F238E27FC236}">
                <a16:creationId xmlns:a16="http://schemas.microsoft.com/office/drawing/2014/main" id="{80A1CCF1-3130-421B-913D-D8DC75EDDC52}"/>
              </a:ext>
            </a:extLst>
          </p:cNvPr>
          <p:cNvSpPr txBox="1"/>
          <p:nvPr/>
        </p:nvSpPr>
        <p:spPr>
          <a:xfrm>
            <a:off x="3038170" y="3361674"/>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quiere</a:t>
            </a:r>
          </a:p>
        </p:txBody>
      </p:sp>
      <p:sp>
        <p:nvSpPr>
          <p:cNvPr id="12" name="TextBox 11">
            <a:extLst>
              <a:ext uri="{FF2B5EF4-FFF2-40B4-BE49-F238E27FC236}">
                <a16:creationId xmlns:a16="http://schemas.microsoft.com/office/drawing/2014/main" id="{0CC48852-5824-4871-A142-17C0A087703A}"/>
              </a:ext>
            </a:extLst>
          </p:cNvPr>
          <p:cNvSpPr txBox="1"/>
          <p:nvPr/>
        </p:nvSpPr>
        <p:spPr>
          <a:xfrm>
            <a:off x="3038170" y="508773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 | s/he wants]</a:t>
            </a:r>
          </a:p>
        </p:txBody>
      </p:sp>
      <p:sp>
        <p:nvSpPr>
          <p:cNvPr id="4" name="Title 3">
            <a:extLst>
              <a:ext uri="{FF2B5EF4-FFF2-40B4-BE49-F238E27FC236}">
                <a16:creationId xmlns:a16="http://schemas.microsoft.com/office/drawing/2014/main" id="{B4AC42A5-AD75-4556-93C7-3985ABBEABB1}"/>
              </a:ext>
            </a:extLst>
          </p:cNvPr>
          <p:cNvSpPr>
            <a:spLocks noGrp="1"/>
          </p:cNvSpPr>
          <p:nvPr>
            <p:ph type="title"/>
          </p:nvPr>
        </p:nvSpPr>
        <p:spPr>
          <a:xfrm>
            <a:off x="3300118" y="898902"/>
            <a:ext cx="4891007" cy="1180980"/>
          </a:xfrm>
        </p:spPr>
        <p:txBody>
          <a:bodyPr/>
          <a:lstStyle/>
          <a:p>
            <a:pPr algn="ctr"/>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quie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TextBox 10">
            <a:extLst>
              <a:ext uri="{FF2B5EF4-FFF2-40B4-BE49-F238E27FC236}">
                <a16:creationId xmlns:a16="http://schemas.microsoft.com/office/drawing/2014/main" id="{2174E610-5DCF-44A3-8C1D-200D977CEC0B}"/>
              </a:ext>
            </a:extLst>
          </p:cNvPr>
          <p:cNvSpPr txBox="1"/>
          <p:nvPr/>
        </p:nvSpPr>
        <p:spPr>
          <a:xfrm>
            <a:off x="3282462" y="2268449"/>
            <a:ext cx="5364616"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181F69D3-A444-43B0-9C3C-74BBB02E8474}"/>
              </a:ext>
            </a:extLst>
          </p:cNvPr>
          <p:cNvSpPr txBox="1"/>
          <p:nvPr/>
        </p:nvSpPr>
        <p:spPr>
          <a:xfrm>
            <a:off x="3058444" y="335832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quiere</a:t>
            </a:r>
          </a:p>
        </p:txBody>
      </p:sp>
      <p:sp>
        <p:nvSpPr>
          <p:cNvPr id="13" name="TextBox 12">
            <a:extLst>
              <a:ext uri="{FF2B5EF4-FFF2-40B4-BE49-F238E27FC236}">
                <a16:creationId xmlns:a16="http://schemas.microsoft.com/office/drawing/2014/main" id="{DB48B5D7-099E-496F-9AD9-958100D254FD}"/>
              </a:ext>
            </a:extLst>
          </p:cNvPr>
          <p:cNvSpPr txBox="1"/>
          <p:nvPr/>
        </p:nvSpPr>
        <p:spPr>
          <a:xfrm>
            <a:off x="3369327" y="5220373"/>
            <a:ext cx="5190886"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 | s/he wants]</a:t>
            </a:r>
          </a:p>
        </p:txBody>
      </p:sp>
      <p:sp>
        <p:nvSpPr>
          <p:cNvPr id="14" name="Action Button: Help 13">
            <a:hlinkClick r:id="" action="ppaction://noaction" highlightClick="1"/>
            <a:extLst>
              <a:ext uri="{FF2B5EF4-FFF2-40B4-BE49-F238E27FC236}">
                <a16:creationId xmlns:a16="http://schemas.microsoft.com/office/drawing/2014/main" id="{B30CBE3B-853B-4F43-981B-2EB4B4FD621C}"/>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5" name="Action Button: Help 14">
            <a:hlinkClick r:id="" action="ppaction://noaction" highlightClick="1"/>
            <a:extLst>
              <a:ext uri="{FF2B5EF4-FFF2-40B4-BE49-F238E27FC236}">
                <a16:creationId xmlns:a16="http://schemas.microsoft.com/office/drawing/2014/main" id="{B334F2E1-2C92-4D2E-A44F-6848B87CDE7E}"/>
              </a:ext>
            </a:extLst>
          </p:cNvPr>
          <p:cNvSpPr/>
          <p:nvPr/>
        </p:nvSpPr>
        <p:spPr>
          <a:xfrm>
            <a:off x="2515926" y="50864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30AD3FDB-D5BA-4B3D-B5B3-EDCD9FF7B4A2}"/>
              </a:ext>
            </a:extLst>
          </p:cNvPr>
          <p:cNvSpPr>
            <a:spLocks noGrp="1"/>
          </p:cNvSpPr>
          <p:nvPr>
            <p:ph type="title"/>
          </p:nvPr>
        </p:nvSpPr>
        <p:spPr>
          <a:xfrm>
            <a:off x="3369327" y="849187"/>
            <a:ext cx="5414905" cy="1325563"/>
          </a:xfrm>
        </p:spPr>
        <p:txBody>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quie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9" name="TextBox 8">
            <a:extLst>
              <a:ext uri="{FF2B5EF4-FFF2-40B4-BE49-F238E27FC236}">
                <a16:creationId xmlns:a16="http://schemas.microsoft.com/office/drawing/2014/main" id="{6DF31A26-0032-4AD8-B122-2D9629D23302}"/>
              </a:ext>
            </a:extLst>
          </p:cNvPr>
          <p:cNvSpPr txBox="1"/>
          <p:nvPr/>
        </p:nvSpPr>
        <p:spPr>
          <a:xfrm>
            <a:off x="3038170" y="2177384"/>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a:t>
            </a:r>
          </a:p>
        </p:txBody>
      </p:sp>
      <p:sp>
        <p:nvSpPr>
          <p:cNvPr id="10" name="TextBox 9">
            <a:extLst>
              <a:ext uri="{FF2B5EF4-FFF2-40B4-BE49-F238E27FC236}">
                <a16:creationId xmlns:a16="http://schemas.microsoft.com/office/drawing/2014/main" id="{B5EB0423-5804-4444-981C-415299392F95}"/>
              </a:ext>
            </a:extLst>
          </p:cNvPr>
          <p:cNvSpPr txBox="1"/>
          <p:nvPr/>
        </p:nvSpPr>
        <p:spPr>
          <a:xfrm>
            <a:off x="0" y="4039432"/>
            <a:ext cx="1219200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a:t>
            </a: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quiere</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una casa.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124EA7F-D00E-4982-B9C7-95F1538AF0CE}"/>
              </a:ext>
            </a:extLst>
          </p:cNvPr>
          <p:cNvSpPr txBox="1"/>
          <p:nvPr/>
        </p:nvSpPr>
        <p:spPr>
          <a:xfrm>
            <a:off x="-414867" y="5026100"/>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Emilia </a:t>
            </a:r>
            <a:r>
              <a:rPr lang="en-HK" sz="3200" b="1" dirty="0">
                <a:solidFill>
                  <a:srgbClr val="EA5F00"/>
                </a:solidFill>
                <a:latin typeface="Century Gothic" panose="020B0502020202020204" pitchFamily="34" charset="0"/>
                <a:cs typeface="Calibri" panose="020F0502020204030204" pitchFamily="34" charset="0"/>
              </a:rPr>
              <a:t>wants </a:t>
            </a:r>
            <a:r>
              <a:rPr lang="en-HK" sz="3200" dirty="0">
                <a:solidFill>
                  <a:srgbClr val="5B9BD5">
                    <a:lumMod val="50000"/>
                  </a:srgbClr>
                </a:solidFill>
                <a:latin typeface="Century Gothic" panose="020B0502020202020204" pitchFamily="34" charset="0"/>
              </a:rPr>
              <a:t>a house</a:t>
            </a:r>
            <a:r>
              <a:rPr lang="en-GB" sz="3200" dirty="0">
                <a:solidFill>
                  <a:srgbClr val="5B9BD5">
                    <a:lumMod val="50000"/>
                  </a:srgbClr>
                </a:solidFill>
                <a:latin typeface="Century Gothic" panose="020B0502020202020204" pitchFamily="34" charset="0"/>
              </a:rPr>
              <a:t>.]</a:t>
            </a:r>
          </a:p>
        </p:txBody>
      </p:sp>
      <p:sp>
        <p:nvSpPr>
          <p:cNvPr id="4" name="Title 3">
            <a:extLst>
              <a:ext uri="{FF2B5EF4-FFF2-40B4-BE49-F238E27FC236}">
                <a16:creationId xmlns:a16="http://schemas.microsoft.com/office/drawing/2014/main" id="{A56C2CBD-C185-4A75-B3A2-77A8736B4FBC}"/>
              </a:ext>
            </a:extLst>
          </p:cNvPr>
          <p:cNvSpPr>
            <a:spLocks noGrp="1"/>
          </p:cNvSpPr>
          <p:nvPr>
            <p:ph type="title"/>
          </p:nvPr>
        </p:nvSpPr>
        <p:spPr>
          <a:xfrm>
            <a:off x="3407084" y="851821"/>
            <a:ext cx="5045990" cy="1325563"/>
          </a:xfrm>
        </p:spPr>
        <p:txBody>
          <a:bodyPr/>
          <a:lstStyle/>
          <a:p>
            <a:r>
              <a:rPr lang="en-GB" sz="11500" b="1" i="0" spc="0" baseline="0" dirty="0" err="1">
                <a:ln>
                  <a:noFill/>
                </a:ln>
                <a:solidFill>
                  <a:srgbClr val="1F4E79"/>
                </a:solidFill>
                <a:effectLst/>
                <a:latin typeface="Century Gothic" panose="020B0502020202020204" pitchFamily="34" charset="0"/>
                <a:ea typeface="+mn-ea"/>
                <a:cs typeface="+mn-cs"/>
              </a:rPr>
              <a:t>quiere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Emilia quiere una casa.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2" y="120555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14" descr="Spanish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404" y="1180846"/>
            <a:ext cx="4563189" cy="30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26890" y="4313541"/>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23813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13" name="TextBox 12">
            <a:extLst>
              <a:ext uri="{FF2B5EF4-FFF2-40B4-BE49-F238E27FC236}">
                <a16:creationId xmlns:a16="http://schemas.microsoft.com/office/drawing/2014/main" id="{A243B5EF-A135-480B-AC09-0E068330AE76}"/>
              </a:ext>
            </a:extLst>
          </p:cNvPr>
          <p:cNvSpPr txBox="1"/>
          <p:nvPr/>
        </p:nvSpPr>
        <p:spPr>
          <a:xfrm>
            <a:off x="0" y="2176662"/>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4" name="TextBox 13">
            <a:extLst>
              <a:ext uri="{FF2B5EF4-FFF2-40B4-BE49-F238E27FC236}">
                <a16:creationId xmlns:a16="http://schemas.microsoft.com/office/drawing/2014/main" id="{CA60F0CF-F217-49BF-9F07-F675057AC4B1}"/>
              </a:ext>
            </a:extLst>
          </p:cNvPr>
          <p:cNvSpPr txBox="1"/>
          <p:nvPr/>
        </p:nvSpPr>
        <p:spPr>
          <a:xfrm>
            <a:off x="0" y="4037385"/>
            <a:ext cx="12192000"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Querer</a:t>
            </a: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una casa es normal.</a:t>
            </a: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FFDA379-97B4-48A3-A760-2747F8EC3AB2}"/>
              </a:ext>
            </a:extLst>
          </p:cNvPr>
          <p:cNvSpPr txBox="1"/>
          <p:nvPr/>
        </p:nvSpPr>
        <p:spPr>
          <a:xfrm>
            <a:off x="0" y="5053048"/>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Wanting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 is normal.</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0AA53FEF-659F-46CA-BF1E-AB87BE6E7932}"/>
              </a:ext>
            </a:extLst>
          </p:cNvPr>
          <p:cNvSpPr>
            <a:spLocks noGrp="1"/>
          </p:cNvSpPr>
          <p:nvPr>
            <p:ph type="title"/>
          </p:nvPr>
        </p:nvSpPr>
        <p:spPr>
          <a:xfrm>
            <a:off x="3115868" y="851099"/>
            <a:ext cx="5259507" cy="1325563"/>
          </a:xfrm>
        </p:spPr>
        <p:txBody>
          <a:bodyPr/>
          <a:lstStyle/>
          <a:p>
            <a:pPr algn="ctr"/>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Querer una casa es normal.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9" name="TextBox 18">
            <a:extLst>
              <a:ext uri="{FF2B5EF4-FFF2-40B4-BE49-F238E27FC236}">
                <a16:creationId xmlns:a16="http://schemas.microsoft.com/office/drawing/2014/main" id="{07173817-5943-4F60-9A02-5BBB2E4EAF55}"/>
              </a:ext>
            </a:extLst>
          </p:cNvPr>
          <p:cNvSpPr txBox="1"/>
          <p:nvPr/>
        </p:nvSpPr>
        <p:spPr>
          <a:xfrm>
            <a:off x="4962631" y="2176753"/>
            <a:ext cx="2895823"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a:t>
            </a:r>
          </a:p>
        </p:txBody>
      </p:sp>
      <p:sp>
        <p:nvSpPr>
          <p:cNvPr id="20" name="Action Button: Help 19">
            <a:hlinkClick r:id="" action="ppaction://noaction" highlightClick="1"/>
            <a:extLst>
              <a:ext uri="{FF2B5EF4-FFF2-40B4-BE49-F238E27FC236}">
                <a16:creationId xmlns:a16="http://schemas.microsoft.com/office/drawing/2014/main" id="{F824A682-FD21-427D-A212-1BD59BECEC48}"/>
              </a:ext>
            </a:extLst>
          </p:cNvPr>
          <p:cNvSpPr/>
          <p:nvPr/>
        </p:nvSpPr>
        <p:spPr>
          <a:xfrm>
            <a:off x="2997628" y="223013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Action Button: Help 20">
            <a:hlinkClick r:id="" action="ppaction://noaction" highlightClick="1"/>
            <a:extLst>
              <a:ext uri="{FF2B5EF4-FFF2-40B4-BE49-F238E27FC236}">
                <a16:creationId xmlns:a16="http://schemas.microsoft.com/office/drawing/2014/main" id="{4E88EC07-889F-42FE-BEFD-A1D188A1C3B4}"/>
              </a:ext>
            </a:extLst>
          </p:cNvPr>
          <p:cNvSpPr/>
          <p:nvPr/>
        </p:nvSpPr>
        <p:spPr>
          <a:xfrm>
            <a:off x="1314456" y="4756757"/>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AE16D74A-8F83-437B-AE19-169948CF500B}"/>
              </a:ext>
            </a:extLst>
          </p:cNvPr>
          <p:cNvSpPr txBox="1"/>
          <p:nvPr/>
        </p:nvSpPr>
        <p:spPr>
          <a:xfrm>
            <a:off x="2261191" y="3914742"/>
            <a:ext cx="915383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______ una casa.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A19B042-5A20-4092-82EB-04953B32049D}"/>
              </a:ext>
            </a:extLst>
          </p:cNvPr>
          <p:cNvSpPr txBox="1"/>
          <p:nvPr/>
        </p:nvSpPr>
        <p:spPr>
          <a:xfrm>
            <a:off x="3726648" y="4930405"/>
            <a:ext cx="489886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wants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24" name="Rectangle 23">
            <a:extLst>
              <a:ext uri="{FF2B5EF4-FFF2-40B4-BE49-F238E27FC236}">
                <a16:creationId xmlns:a16="http://schemas.microsoft.com/office/drawing/2014/main" id="{C01E4468-EBA7-4A96-929F-08C138FC109A}"/>
              </a:ext>
            </a:extLst>
          </p:cNvPr>
          <p:cNvSpPr/>
          <p:nvPr/>
        </p:nvSpPr>
        <p:spPr>
          <a:xfrm>
            <a:off x="4728170" y="3914742"/>
            <a:ext cx="2569934"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quiere</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12D03438-710C-4F78-B5E3-08B226DB2F78}"/>
              </a:ext>
            </a:extLst>
          </p:cNvPr>
          <p:cNvSpPr>
            <a:spLocks noGrp="1"/>
          </p:cNvSpPr>
          <p:nvPr>
            <p:ph type="title"/>
          </p:nvPr>
        </p:nvSpPr>
        <p:spPr>
          <a:xfrm>
            <a:off x="3213159" y="863767"/>
            <a:ext cx="6068877" cy="1325563"/>
          </a:xfrm>
        </p:spPr>
        <p:txBody>
          <a:bodyPr/>
          <a:lstStyle/>
          <a:p>
            <a:pPr algn="ctr" rtl="0" eaLnBrk="1" fontAlgn="auto" latinLnBrk="0" hangingPunct="1"/>
            <a:r>
              <a:rPr lang="en-GB" sz="11500" b="1" i="0" spc="0" baseline="0" dirty="0" err="1">
                <a:ln>
                  <a:noFill/>
                </a:ln>
                <a:solidFill>
                  <a:srgbClr val="1F4E79"/>
                </a:solidFill>
                <a:effectLst/>
                <a:latin typeface="Century Gothic" panose="020B0502020202020204" pitchFamily="34" charset="0"/>
                <a:ea typeface="+mn-ea"/>
                <a:cs typeface="+mn-cs"/>
              </a:rPr>
              <a:t>quiere</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subTnLst>
                                    <p:audio>
                                      <p:cMediaNode>
                                        <p:cTn display="0" masterRel="sameClick">
                                          <p:stCondLst>
                                            <p:cond evt="begin" delay="0">
                                              <p:tn val="18"/>
                                            </p:cond>
                                          </p:stCondLst>
                                          <p:endCondLst>
                                            <p:cond evt="onStopAudio" delay="0">
                                              <p:tgtEl>
                                                <p:sldTgt/>
                                              </p:tgtEl>
                                            </p:cond>
                                          </p:endCondLst>
                                        </p:cTn>
                                        <p:tgtEl>
                                          <p:sndTgt r:embed="rId3" name="Emilia beep una cas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4" name="Emilia quiere una casa.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2" name="TextBox 11">
            <a:extLst>
              <a:ext uri="{FF2B5EF4-FFF2-40B4-BE49-F238E27FC236}">
                <a16:creationId xmlns:a16="http://schemas.microsoft.com/office/drawing/2014/main" id="{EE53F0E3-3D78-41F4-B97C-DB45BB18B343}"/>
              </a:ext>
            </a:extLst>
          </p:cNvPr>
          <p:cNvSpPr txBox="1"/>
          <p:nvPr/>
        </p:nvSpPr>
        <p:spPr>
          <a:xfrm>
            <a:off x="3786554" y="2348125"/>
            <a:ext cx="4971882"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3" name="TextBox 12">
            <a:extLst>
              <a:ext uri="{FF2B5EF4-FFF2-40B4-BE49-F238E27FC236}">
                <a16:creationId xmlns:a16="http://schemas.microsoft.com/office/drawing/2014/main" id="{5951549C-53AA-440C-95C7-AD9F1A1B6F68}"/>
              </a:ext>
            </a:extLst>
          </p:cNvPr>
          <p:cNvSpPr txBox="1"/>
          <p:nvPr/>
        </p:nvSpPr>
        <p:spPr>
          <a:xfrm>
            <a:off x="2334077" y="4210358"/>
            <a:ext cx="9345370" cy="78483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5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______ una casa es normal.</a:t>
            </a:r>
            <a:endParaRPr kumimoji="0" lang="en-GB" sz="45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2FC2CC7B-8A8D-40ED-8A2F-D9BEFE849490}"/>
              </a:ext>
            </a:extLst>
          </p:cNvPr>
          <p:cNvSpPr txBox="1"/>
          <p:nvPr/>
        </p:nvSpPr>
        <p:spPr>
          <a:xfrm>
            <a:off x="2613216" y="5018146"/>
            <a:ext cx="767506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GB" sz="3200" b="1" i="0" u="none" strike="noStrike" kern="0" cap="none" spc="0" normalizeH="0" baseline="0" noProof="0" dirty="0">
                <a:ln>
                  <a:noFill/>
                </a:ln>
                <a:solidFill>
                  <a:srgbClr val="ED7D31"/>
                </a:solidFill>
                <a:effectLst/>
                <a:uLnTx/>
                <a:uFillTx/>
                <a:latin typeface="Century Gothic" panose="020B0502020202020204" pitchFamily="34" charset="0"/>
              </a:rPr>
              <a:t>W</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anting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 is normal.</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2D9436AE-923E-4639-94B3-F30152B28D5C}"/>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6" name="Action Button: Help 15">
            <a:hlinkClick r:id="" action="ppaction://noaction" highlightClick="1"/>
            <a:extLst>
              <a:ext uri="{FF2B5EF4-FFF2-40B4-BE49-F238E27FC236}">
                <a16:creationId xmlns:a16="http://schemas.microsoft.com/office/drawing/2014/main" id="{A906975F-4398-478A-B917-EB7F5BFC04CD}"/>
              </a:ext>
            </a:extLst>
          </p:cNvPr>
          <p:cNvSpPr/>
          <p:nvPr/>
        </p:nvSpPr>
        <p:spPr>
          <a:xfrm>
            <a:off x="2495652" y="43752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47DD8F51-4182-4426-A277-222B78CD285F}"/>
              </a:ext>
            </a:extLst>
          </p:cNvPr>
          <p:cNvSpPr/>
          <p:nvPr/>
        </p:nvSpPr>
        <p:spPr>
          <a:xfrm>
            <a:off x="3038170" y="4210358"/>
            <a:ext cx="2121093" cy="784830"/>
          </a:xfrm>
          <a:prstGeom prst="rect">
            <a:avLst/>
          </a:prstGeom>
        </p:spPr>
        <p:txBody>
          <a:bodyPr wrap="none">
            <a:spAutoFit/>
          </a:bodyPr>
          <a:lstStyle/>
          <a:p>
            <a:r>
              <a:rPr lang="es-ES" sz="4500" b="1" dirty="0">
                <a:solidFill>
                  <a:srgbClr val="EA5F00"/>
                </a:solidFill>
                <a:latin typeface="Century Gothic" panose="020B0502020202020204" pitchFamily="34" charset="0"/>
                <a:cs typeface="Calibri" panose="020F0502020204030204" pitchFamily="34" charset="0"/>
              </a:rPr>
              <a:t>Querer</a:t>
            </a:r>
            <a:endParaRPr lang="en-GB" sz="4500" dirty="0">
              <a:solidFill>
                <a:prstClr val="black"/>
              </a:solidFill>
              <a:latin typeface="Century Gothic" panose="020B0502020202020204" pitchFamily="34" charset="0"/>
            </a:endParaRPr>
          </a:p>
        </p:txBody>
      </p:sp>
      <p:sp>
        <p:nvSpPr>
          <p:cNvPr id="4" name="Title 3">
            <a:extLst>
              <a:ext uri="{FF2B5EF4-FFF2-40B4-BE49-F238E27FC236}">
                <a16:creationId xmlns:a16="http://schemas.microsoft.com/office/drawing/2014/main" id="{9039F8EE-5A54-415D-BE4F-5044F381CE5B}"/>
              </a:ext>
            </a:extLst>
          </p:cNvPr>
          <p:cNvSpPr>
            <a:spLocks noGrp="1"/>
          </p:cNvSpPr>
          <p:nvPr>
            <p:ph type="title"/>
          </p:nvPr>
        </p:nvSpPr>
        <p:spPr>
          <a:xfrm>
            <a:off x="3230280" y="896498"/>
            <a:ext cx="5727915" cy="1325563"/>
          </a:xfrm>
        </p:spPr>
        <p:txBody>
          <a:bodyPr/>
          <a:lstStyle/>
          <a:p>
            <a:pPr algn="ct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una casa es normal.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Querer una casa es normal.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5" name="Picture 54" descr="close up of  white ripped piece of paper on white background">
            <a:extLst>
              <a:ext uri="{FF2B5EF4-FFF2-40B4-BE49-F238E27FC236}">
                <a16:creationId xmlns:a16="http://schemas.microsoft.com/office/drawing/2014/main" id="{A69EAACB-9908-48B4-A0EC-EBE1E898F6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48796" y="1588477"/>
            <a:ext cx="2780960" cy="473835"/>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24DB273F-3177-4419-A3E8-988B24159402}"/>
              </a:ext>
            </a:extLst>
          </p:cNvPr>
          <p:cNvSpPr txBox="1"/>
          <p:nvPr/>
        </p:nvSpPr>
        <p:spPr>
          <a:xfrm>
            <a:off x="332184" y="1550131"/>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 amigo</a:t>
            </a:r>
          </a:p>
        </p:txBody>
      </p:sp>
      <p:pic>
        <p:nvPicPr>
          <p:cNvPr id="57" name="Picture 2" descr="close up of  white ripped piece of paper on white background">
            <a:extLst>
              <a:ext uri="{FF2B5EF4-FFF2-40B4-BE49-F238E27FC236}">
                <a16:creationId xmlns:a16="http://schemas.microsoft.com/office/drawing/2014/main" id="{EC06E7A9-29A1-462B-BD98-D0E969771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6519" y="2154849"/>
            <a:ext cx="2814981" cy="451814"/>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6D741F2B-E421-41D3-904E-0A18895FA805}"/>
              </a:ext>
            </a:extLst>
          </p:cNvPr>
          <p:cNvSpPr txBox="1"/>
          <p:nvPr/>
        </p:nvSpPr>
        <p:spPr>
          <a:xfrm>
            <a:off x="332184" y="2110045"/>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 teléfono</a:t>
            </a:r>
          </a:p>
        </p:txBody>
      </p:sp>
      <p:pic>
        <p:nvPicPr>
          <p:cNvPr id="59" name="Picture 2" descr="close up of  white ripped piece of paper on white background">
            <a:extLst>
              <a:ext uri="{FF2B5EF4-FFF2-40B4-BE49-F238E27FC236}">
                <a16:creationId xmlns:a16="http://schemas.microsoft.com/office/drawing/2014/main" id="{49383DEC-E5F3-4B55-9BCA-39098028C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80942" y="2659019"/>
            <a:ext cx="4567508" cy="474456"/>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09597AB1-A718-4BA8-AAD5-195DEE2433B9}"/>
              </a:ext>
            </a:extLst>
          </p:cNvPr>
          <p:cNvSpPr txBox="1"/>
          <p:nvPr/>
        </p:nvSpPr>
        <p:spPr>
          <a:xfrm>
            <a:off x="366528" y="2673324"/>
            <a:ext cx="450055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una revista en español</a:t>
            </a:r>
          </a:p>
        </p:txBody>
      </p:sp>
      <p:pic>
        <p:nvPicPr>
          <p:cNvPr id="61" name="Picture 2" descr="close up of  white ripped piece of paper on white background">
            <a:extLst>
              <a:ext uri="{FF2B5EF4-FFF2-40B4-BE49-F238E27FC236}">
                <a16:creationId xmlns:a16="http://schemas.microsoft.com/office/drawing/2014/main" id="{4462527F-D885-4C64-B100-2F03F2EF4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11521" y="3207226"/>
            <a:ext cx="2799979" cy="499907"/>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CE4A67AD-3B95-4259-ABF4-3B9A91832710}"/>
              </a:ext>
            </a:extLst>
          </p:cNvPr>
          <p:cNvSpPr txBox="1"/>
          <p:nvPr/>
        </p:nvSpPr>
        <p:spPr>
          <a:xfrm>
            <a:off x="347931" y="3194559"/>
            <a:ext cx="32578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 caballo</a:t>
            </a:r>
          </a:p>
        </p:txBody>
      </p:sp>
      <p:sp>
        <p:nvSpPr>
          <p:cNvPr id="63" name="Action Button: Custom 10">
            <a:hlinkClick r:id="" action="ppaction://noaction" highlightClick="1"/>
            <a:extLst>
              <a:ext uri="{FF2B5EF4-FFF2-40B4-BE49-F238E27FC236}">
                <a16:creationId xmlns:a16="http://schemas.microsoft.com/office/drawing/2014/main" id="{4C927124-A8E6-4092-8E60-4A53FC6362B7}"/>
              </a:ext>
            </a:extLst>
          </p:cNvPr>
          <p:cNvSpPr/>
          <p:nvPr/>
        </p:nvSpPr>
        <p:spPr>
          <a:xfrm>
            <a:off x="69136" y="166059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1</a:t>
            </a:r>
          </a:p>
        </p:txBody>
      </p:sp>
      <p:sp>
        <p:nvSpPr>
          <p:cNvPr id="64" name="Action Button: Custom 11">
            <a:hlinkClick r:id="" action="ppaction://noaction" highlightClick="1"/>
            <a:extLst>
              <a:ext uri="{FF2B5EF4-FFF2-40B4-BE49-F238E27FC236}">
                <a16:creationId xmlns:a16="http://schemas.microsoft.com/office/drawing/2014/main" id="{AB9DACCF-425B-4223-993B-DBEB7BE8DC72}"/>
              </a:ext>
            </a:extLst>
          </p:cNvPr>
          <p:cNvSpPr/>
          <p:nvPr/>
        </p:nvSpPr>
        <p:spPr>
          <a:xfrm>
            <a:off x="69136" y="2167351"/>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2</a:t>
            </a:r>
          </a:p>
        </p:txBody>
      </p:sp>
      <p:sp>
        <p:nvSpPr>
          <p:cNvPr id="65" name="Action Button: Custom 12">
            <a:hlinkClick r:id="" action="ppaction://noaction" highlightClick="1"/>
            <a:extLst>
              <a:ext uri="{FF2B5EF4-FFF2-40B4-BE49-F238E27FC236}">
                <a16:creationId xmlns:a16="http://schemas.microsoft.com/office/drawing/2014/main" id="{DC691097-2104-4CDA-B684-75D385336382}"/>
              </a:ext>
            </a:extLst>
          </p:cNvPr>
          <p:cNvSpPr/>
          <p:nvPr/>
        </p:nvSpPr>
        <p:spPr>
          <a:xfrm>
            <a:off x="71105" y="2740800"/>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3</a:t>
            </a:r>
          </a:p>
        </p:txBody>
      </p:sp>
      <p:sp>
        <p:nvSpPr>
          <p:cNvPr id="66" name="Action Button: Custom 13">
            <a:hlinkClick r:id="" action="ppaction://noaction" highlightClick="1"/>
            <a:extLst>
              <a:ext uri="{FF2B5EF4-FFF2-40B4-BE49-F238E27FC236}">
                <a16:creationId xmlns:a16="http://schemas.microsoft.com/office/drawing/2014/main" id="{30E18576-C4FA-4131-BCFD-8B97B3EEE05E}"/>
              </a:ext>
            </a:extLst>
          </p:cNvPr>
          <p:cNvSpPr/>
          <p:nvPr/>
        </p:nvSpPr>
        <p:spPr>
          <a:xfrm>
            <a:off x="76045" y="329915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4</a:t>
            </a:r>
          </a:p>
        </p:txBody>
      </p:sp>
      <p:pic>
        <p:nvPicPr>
          <p:cNvPr id="67" name="Picture 2" descr="close up of  white ripped piece of paper on white background">
            <a:extLst>
              <a:ext uri="{FF2B5EF4-FFF2-40B4-BE49-F238E27FC236}">
                <a16:creationId xmlns:a16="http://schemas.microsoft.com/office/drawing/2014/main" id="{451C1219-91B1-4524-9EB5-D5FB9F4F0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83538" y="3744487"/>
            <a:ext cx="4237308" cy="46053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AE0FCDC-8811-48AC-B282-C9CD2DB55743}"/>
              </a:ext>
            </a:extLst>
          </p:cNvPr>
          <p:cNvSpPr txBox="1"/>
          <p:nvPr/>
        </p:nvSpPr>
        <p:spPr>
          <a:xfrm>
            <a:off x="376210" y="3739498"/>
            <a:ext cx="41402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una botella de Pepsi </a:t>
            </a:r>
          </a:p>
        </p:txBody>
      </p:sp>
      <p:sp>
        <p:nvSpPr>
          <p:cNvPr id="69" name="Action Button: Custom 16">
            <a:hlinkClick r:id="" action="ppaction://noaction" highlightClick="1"/>
            <a:extLst>
              <a:ext uri="{FF2B5EF4-FFF2-40B4-BE49-F238E27FC236}">
                <a16:creationId xmlns:a16="http://schemas.microsoft.com/office/drawing/2014/main" id="{0C04620A-4C6E-41BC-9EDD-5FF1C35B2BD5}"/>
              </a:ext>
            </a:extLst>
          </p:cNvPr>
          <p:cNvSpPr/>
          <p:nvPr/>
        </p:nvSpPr>
        <p:spPr>
          <a:xfrm>
            <a:off x="69136" y="3795083"/>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5</a:t>
            </a:r>
          </a:p>
        </p:txBody>
      </p:sp>
      <p:sp>
        <p:nvSpPr>
          <p:cNvPr id="70" name="Action Button: Custom 17">
            <a:hlinkClick r:id="" action="ppaction://noaction" highlightClick="1"/>
            <a:extLst>
              <a:ext uri="{FF2B5EF4-FFF2-40B4-BE49-F238E27FC236}">
                <a16:creationId xmlns:a16="http://schemas.microsoft.com/office/drawing/2014/main" id="{D3B93E13-39FF-4ABB-8DDD-5479C0E41C6E}"/>
              </a:ext>
            </a:extLst>
          </p:cNvPr>
          <p:cNvSpPr/>
          <p:nvPr/>
        </p:nvSpPr>
        <p:spPr>
          <a:xfrm>
            <a:off x="81660" y="4338431"/>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6</a:t>
            </a:r>
          </a:p>
        </p:txBody>
      </p:sp>
      <p:pic>
        <p:nvPicPr>
          <p:cNvPr id="71" name="Picture 2" descr="close up of  white ripped piece of paper on white background">
            <a:extLst>
              <a:ext uri="{FF2B5EF4-FFF2-40B4-BE49-F238E27FC236}">
                <a16:creationId xmlns:a16="http://schemas.microsoft.com/office/drawing/2014/main" id="{096D3602-3810-4BB3-90B7-0AD94848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38938" y="4297567"/>
            <a:ext cx="2772562" cy="504745"/>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58D0F528-FA47-48C2-9F34-E06811D1D849}"/>
              </a:ext>
            </a:extLst>
          </p:cNvPr>
          <p:cNvSpPr txBox="1"/>
          <p:nvPr/>
        </p:nvSpPr>
        <p:spPr>
          <a:xfrm>
            <a:off x="363925" y="4286260"/>
            <a:ext cx="325726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una tarea</a:t>
            </a:r>
          </a:p>
        </p:txBody>
      </p:sp>
      <p:sp>
        <p:nvSpPr>
          <p:cNvPr id="73" name="Action Button: Custom 20">
            <a:hlinkClick r:id="" action="ppaction://noaction" highlightClick="1"/>
            <a:extLst>
              <a:ext uri="{FF2B5EF4-FFF2-40B4-BE49-F238E27FC236}">
                <a16:creationId xmlns:a16="http://schemas.microsoft.com/office/drawing/2014/main" id="{6B10BF37-43A1-4747-B7A7-D175812A59BC}"/>
              </a:ext>
            </a:extLst>
          </p:cNvPr>
          <p:cNvSpPr/>
          <p:nvPr/>
        </p:nvSpPr>
        <p:spPr>
          <a:xfrm>
            <a:off x="73429" y="4857756"/>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7</a:t>
            </a:r>
          </a:p>
        </p:txBody>
      </p:sp>
      <p:pic>
        <p:nvPicPr>
          <p:cNvPr id="74" name="Picture 2" descr="close up of  white ripped piece of paper on white background">
            <a:extLst>
              <a:ext uri="{FF2B5EF4-FFF2-40B4-BE49-F238E27FC236}">
                <a16:creationId xmlns:a16="http://schemas.microsoft.com/office/drawing/2014/main" id="{339AF366-6B50-4F4A-A860-7C3AE3CE5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57543" y="4843175"/>
            <a:ext cx="2360257" cy="445939"/>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E9134BD-5888-4F3E-B335-520CE0BB3AAE}"/>
              </a:ext>
            </a:extLst>
          </p:cNvPr>
          <p:cNvSpPr txBox="1"/>
          <p:nvPr/>
        </p:nvSpPr>
        <p:spPr>
          <a:xfrm>
            <a:off x="401340" y="4817934"/>
            <a:ext cx="28635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dinero</a:t>
            </a:r>
          </a:p>
        </p:txBody>
      </p:sp>
      <p:sp>
        <p:nvSpPr>
          <p:cNvPr id="76" name="Action Button: Custom 23">
            <a:hlinkClick r:id="" action="ppaction://noaction" highlightClick="1"/>
            <a:extLst>
              <a:ext uri="{FF2B5EF4-FFF2-40B4-BE49-F238E27FC236}">
                <a16:creationId xmlns:a16="http://schemas.microsoft.com/office/drawing/2014/main" id="{F8313BCC-3812-4A11-9DF4-854115391E25}"/>
              </a:ext>
            </a:extLst>
          </p:cNvPr>
          <p:cNvSpPr/>
          <p:nvPr/>
        </p:nvSpPr>
        <p:spPr>
          <a:xfrm>
            <a:off x="76045" y="536876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8</a:t>
            </a:r>
          </a:p>
        </p:txBody>
      </p:sp>
      <p:pic>
        <p:nvPicPr>
          <p:cNvPr id="77" name="Picture 2" descr="close up of  white ripped piece of paper on white background">
            <a:extLst>
              <a:ext uri="{FF2B5EF4-FFF2-40B4-BE49-F238E27FC236}">
                <a16:creationId xmlns:a16="http://schemas.microsoft.com/office/drawing/2014/main" id="{4D6B94BE-C8B8-4F12-8E45-7B6F1E6CD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11521" y="5337073"/>
            <a:ext cx="3111303" cy="428905"/>
          </a:xfrm>
          <a:prstGeom prst="rect">
            <a:avLst/>
          </a:prstGeom>
          <a:noFill/>
          <a:extLst>
            <a:ext uri="{909E8E84-426E-40dd-AFC4-6F175D3DCCD1}">
              <a14:hiddenFill xmlns=""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20A8D085-2647-40BF-83FF-151765D6D7E2}"/>
              </a:ext>
            </a:extLst>
          </p:cNvPr>
          <p:cNvSpPr txBox="1"/>
          <p:nvPr/>
        </p:nvSpPr>
        <p:spPr>
          <a:xfrm>
            <a:off x="401340" y="5309567"/>
            <a:ext cx="304113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 periódico</a:t>
            </a:r>
          </a:p>
        </p:txBody>
      </p:sp>
      <p:graphicFrame>
        <p:nvGraphicFramePr>
          <p:cNvPr id="79" name="Table 78">
            <a:extLst>
              <a:ext uri="{FF2B5EF4-FFF2-40B4-BE49-F238E27FC236}">
                <a16:creationId xmlns:a16="http://schemas.microsoft.com/office/drawing/2014/main" id="{F8AE6AF8-A797-43FB-B91A-20F4957029D9}"/>
              </a:ext>
            </a:extLst>
          </p:cNvPr>
          <p:cNvGraphicFramePr>
            <a:graphicFrameLocks noGrp="1"/>
          </p:cNvGraphicFramePr>
          <p:nvPr>
            <p:extLst>
              <p:ext uri="{D42A27DB-BD31-4B8C-83A1-F6EECF244321}">
                <p14:modId xmlns:p14="http://schemas.microsoft.com/office/powerpoint/2010/main" val="1841517193"/>
              </p:ext>
            </p:extLst>
          </p:nvPr>
        </p:nvGraphicFramePr>
        <p:xfrm>
          <a:off x="4627756" y="939316"/>
          <a:ext cx="4584302" cy="4915224"/>
        </p:xfrm>
        <a:graphic>
          <a:graphicData uri="http://schemas.openxmlformats.org/drawingml/2006/table">
            <a:tbl>
              <a:tblPr firstRow="1" bandRow="1"/>
              <a:tblGrid>
                <a:gridCol w="3048240">
                  <a:extLst>
                    <a:ext uri="{9D8B030D-6E8A-4147-A177-3AD203B41FA5}">
                      <a16:colId xmlns:a16="http://schemas.microsoft.com/office/drawing/2014/main" val="2928869905"/>
                    </a:ext>
                  </a:extLst>
                </a:gridCol>
                <a:gridCol w="1536062">
                  <a:extLst>
                    <a:ext uri="{9D8B030D-6E8A-4147-A177-3AD203B41FA5}">
                      <a16:colId xmlns:a16="http://schemas.microsoft.com/office/drawing/2014/main" val="2415405571"/>
                    </a:ext>
                  </a:extLst>
                </a:gridCol>
              </a:tblGrid>
              <a:tr h="69734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rgbClr val="002060"/>
                          </a:solidFill>
                          <a:latin typeface="Century Gothic" panose="020B0502020202020204" pitchFamily="34" charset="0"/>
                        </a:rPr>
                        <a:t>‘to want’, ‘wanting’ </a:t>
                      </a:r>
                    </a:p>
                    <a:p>
                      <a:pPr algn="ctr"/>
                      <a:r>
                        <a:rPr lang="en-GB" sz="2000" b="0" i="0" baseline="0" dirty="0">
                          <a:solidFill>
                            <a:srgbClr val="002060"/>
                          </a:solidFill>
                          <a:latin typeface="Century Gothic" panose="020B0502020202020204" pitchFamily="34" charset="0"/>
                        </a:rPr>
                        <a:t>(the action in general)</a:t>
                      </a:r>
                      <a:endParaRPr lang="en-GB" sz="2000" b="0"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rgbClr val="002060"/>
                          </a:solidFill>
                          <a:latin typeface="Century Gothic" panose="020B0502020202020204" pitchFamily="34" charset="0"/>
                        </a:rPr>
                        <a:t>someone wants</a:t>
                      </a: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24415809"/>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00476975"/>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48763795"/>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07030061"/>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67270774"/>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55301201"/>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23565507"/>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64601267"/>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61647291"/>
                  </a:ext>
                </a:extLst>
              </a:tr>
            </a:tbl>
          </a:graphicData>
        </a:graphic>
      </p:graphicFrame>
      <p:pic>
        <p:nvPicPr>
          <p:cNvPr id="80" name="Picture 2" descr="http://www.clker.com/cliparts/j/p/l/D/8/K/green-tick-md.png">
            <a:extLst>
              <a:ext uri="{FF2B5EF4-FFF2-40B4-BE49-F238E27FC236}">
                <a16:creationId xmlns:a16="http://schemas.microsoft.com/office/drawing/2014/main" id="{F70C8E85-F2D2-4C79-9E6C-A00306EDF0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182" y="161506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2" descr="http://www.clker.com/cliparts/j/p/l/D/8/K/green-tick-md.png">
            <a:extLst>
              <a:ext uri="{FF2B5EF4-FFF2-40B4-BE49-F238E27FC236}">
                <a16:creationId xmlns:a16="http://schemas.microsoft.com/office/drawing/2014/main" id="{1EDAF0DF-197B-45C1-B916-DA349DB416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090" y="223066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2" descr="http://www.clker.com/cliparts/j/p/l/D/8/K/green-tick-md.png">
            <a:extLst>
              <a:ext uri="{FF2B5EF4-FFF2-40B4-BE49-F238E27FC236}">
                <a16:creationId xmlns:a16="http://schemas.microsoft.com/office/drawing/2014/main" id="{042859A8-C0E3-482B-B8E4-0F317F24BD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2563" y="272274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2" descr="http://www.clker.com/cliparts/j/p/l/D/8/K/green-tick-md.png">
            <a:extLst>
              <a:ext uri="{FF2B5EF4-FFF2-40B4-BE49-F238E27FC236}">
                <a16:creationId xmlns:a16="http://schemas.microsoft.com/office/drawing/2014/main" id="{C6BD8122-1C76-4F53-89BE-A09B6B755B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182" y="323756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 descr="http://www.clker.com/cliparts/j/p/l/D/8/K/green-tick-md.png">
            <a:extLst>
              <a:ext uri="{FF2B5EF4-FFF2-40B4-BE49-F238E27FC236}">
                <a16:creationId xmlns:a16="http://schemas.microsoft.com/office/drawing/2014/main" id="{6F82B5E3-68AB-48B0-9D93-8987DEAE9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2563" y="379827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 descr="http://www.clker.com/cliparts/j/p/l/D/8/K/green-tick-md.png">
            <a:extLst>
              <a:ext uri="{FF2B5EF4-FFF2-40B4-BE49-F238E27FC236}">
                <a16:creationId xmlns:a16="http://schemas.microsoft.com/office/drawing/2014/main" id="{2964A5C9-F8E1-4498-9E74-2299C99911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355" y="426979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2" descr="http://www.clker.com/cliparts/j/p/l/D/8/K/green-tick-md.png">
            <a:extLst>
              <a:ext uri="{FF2B5EF4-FFF2-40B4-BE49-F238E27FC236}">
                <a16:creationId xmlns:a16="http://schemas.microsoft.com/office/drawing/2014/main" id="{D5C7CDE7-1787-469C-BF35-992BE594AC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090" y="484906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7" name="Picture 2" descr="http://www.clker.com/cliparts/j/p/l/D/8/K/green-tick-md.png">
            <a:extLst>
              <a:ext uri="{FF2B5EF4-FFF2-40B4-BE49-F238E27FC236}">
                <a16:creationId xmlns:a16="http://schemas.microsoft.com/office/drawing/2014/main" id="{64E38D72-EE85-492F-8C19-BB0BCF7D5A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355" y="537519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988947FD-843A-4692-B123-5A74A9305634}"/>
              </a:ext>
            </a:extLst>
          </p:cNvPr>
          <p:cNvSpPr txBox="1"/>
          <p:nvPr/>
        </p:nvSpPr>
        <p:spPr>
          <a:xfrm>
            <a:off x="1315059" y="92938"/>
            <a:ext cx="978053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Oh no! Someone put your Spanish homework through the shredder.</a:t>
            </a:r>
          </a:p>
        </p:txBody>
      </p:sp>
      <p:sp>
        <p:nvSpPr>
          <p:cNvPr id="89" name="TextBox 88">
            <a:extLst>
              <a:ext uri="{FF2B5EF4-FFF2-40B4-BE49-F238E27FC236}">
                <a16:creationId xmlns:a16="http://schemas.microsoft.com/office/drawing/2014/main" id="{993E872D-F168-4A3D-9199-6E6DD9778196}"/>
              </a:ext>
            </a:extLst>
          </p:cNvPr>
          <p:cNvSpPr txBox="1"/>
          <p:nvPr/>
        </p:nvSpPr>
        <p:spPr>
          <a:xfrm>
            <a:off x="1292570" y="485113"/>
            <a:ext cx="73165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a:t>
            </a:r>
            <a:r>
              <a:rPr kumimoji="0" lang="en-GB" sz="2000" b="1" i="0" u="none" strike="noStrike" kern="0" cap="none" spc="0" normalizeH="0" baseline="0" noProof="0" dirty="0" err="1">
                <a:ln>
                  <a:noFill/>
                </a:ln>
                <a:solidFill>
                  <a:srgbClr val="002060"/>
                </a:solidFill>
                <a:effectLst/>
                <a:uLnTx/>
                <a:uFillTx/>
                <a:latin typeface="+mj-lt"/>
              </a:rPr>
              <a:t>Qué</a:t>
            </a:r>
            <a:r>
              <a:rPr kumimoji="0" lang="en-GB" sz="2000" b="1" i="0" u="none" strike="noStrike" kern="0" cap="none" spc="0" normalizeH="0" baseline="0" noProof="0" dirty="0">
                <a:ln>
                  <a:noFill/>
                </a:ln>
                <a:solidFill>
                  <a:srgbClr val="002060"/>
                </a:solidFill>
                <a:effectLst/>
                <a:uLnTx/>
                <a:uFillTx/>
                <a:latin typeface="+mj-lt"/>
              </a:rPr>
              <a:t> </a:t>
            </a:r>
            <a:r>
              <a:rPr kumimoji="0" lang="en-GB" sz="2000" b="1" i="0" u="none" strike="noStrike" kern="0" cap="none" spc="0" normalizeH="0" baseline="0" noProof="0" dirty="0" err="1">
                <a:ln>
                  <a:noFill/>
                </a:ln>
                <a:solidFill>
                  <a:srgbClr val="002060"/>
                </a:solidFill>
                <a:effectLst/>
                <a:uLnTx/>
                <a:uFillTx/>
                <a:latin typeface="+mj-lt"/>
              </a:rPr>
              <a:t>significa</a:t>
            </a:r>
            <a:r>
              <a:rPr kumimoji="0" lang="en-GB" sz="2000" b="1" i="0" u="none" strike="noStrike" kern="0" cap="none" spc="0" normalizeH="0" baseline="0" noProof="0" dirty="0">
                <a:ln>
                  <a:noFill/>
                </a:ln>
                <a:solidFill>
                  <a:srgbClr val="002060"/>
                </a:solidFill>
                <a:effectLst/>
                <a:uLnTx/>
                <a:uFillTx/>
                <a:latin typeface="+mj-lt"/>
              </a:rPr>
              <a:t>?</a:t>
            </a:r>
          </a:p>
        </p:txBody>
      </p:sp>
      <p:pic>
        <p:nvPicPr>
          <p:cNvPr id="90" name="Picture 2" descr="http://www.clker.com/cliparts/c/2/c/d/11949976311043301361shredder.svg.med.png">
            <a:extLst>
              <a:ext uri="{FF2B5EF4-FFF2-40B4-BE49-F238E27FC236}">
                <a16:creationId xmlns:a16="http://schemas.microsoft.com/office/drawing/2014/main" id="{DCA36763-07DE-4479-BE1D-FA50DBE4F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36" y="108681"/>
            <a:ext cx="1115180" cy="1107746"/>
          </a:xfrm>
          <a:prstGeom prst="rect">
            <a:avLst/>
          </a:prstGeom>
          <a:noFill/>
          <a:extLst>
            <a:ext uri="{909E8E84-426E-40dd-AFC4-6F175D3DCCD1}">
              <a14:hiddenFill xmlns=""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2AE03141-96F3-4141-B8F3-13A70B263730}"/>
              </a:ext>
            </a:extLst>
          </p:cNvPr>
          <p:cNvSpPr/>
          <p:nvPr/>
        </p:nvSpPr>
        <p:spPr>
          <a:xfrm>
            <a:off x="3276600" y="489065"/>
            <a:ext cx="3459601"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Marca la opción correcta.</a:t>
            </a:r>
          </a:p>
        </p:txBody>
      </p:sp>
      <p:graphicFrame>
        <p:nvGraphicFramePr>
          <p:cNvPr id="92" name="Table 91">
            <a:extLst>
              <a:ext uri="{FF2B5EF4-FFF2-40B4-BE49-F238E27FC236}">
                <a16:creationId xmlns:a16="http://schemas.microsoft.com/office/drawing/2014/main" id="{8CCC6372-8707-47C9-927A-BAB2DF922460}"/>
              </a:ext>
            </a:extLst>
          </p:cNvPr>
          <p:cNvGraphicFramePr>
            <a:graphicFrameLocks noGrp="1"/>
          </p:cNvGraphicFramePr>
          <p:nvPr>
            <p:extLst>
              <p:ext uri="{D42A27DB-BD31-4B8C-83A1-F6EECF244321}">
                <p14:modId xmlns:p14="http://schemas.microsoft.com/office/powerpoint/2010/main" val="3244800312"/>
              </p:ext>
            </p:extLst>
          </p:nvPr>
        </p:nvGraphicFramePr>
        <p:xfrm>
          <a:off x="9267110" y="939314"/>
          <a:ext cx="2904682" cy="4911530"/>
        </p:xfrm>
        <a:graphic>
          <a:graphicData uri="http://schemas.openxmlformats.org/drawingml/2006/table">
            <a:tbl>
              <a:tblPr firstRow="1" bandRow="1"/>
              <a:tblGrid>
                <a:gridCol w="2904682">
                  <a:extLst>
                    <a:ext uri="{9D8B030D-6E8A-4147-A177-3AD203B41FA5}">
                      <a16:colId xmlns:a16="http://schemas.microsoft.com/office/drawing/2014/main" val="2415405571"/>
                    </a:ext>
                  </a:extLst>
                </a:gridCol>
              </a:tblGrid>
              <a:tr h="636306">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b="1" dirty="0">
                        <a:solidFill>
                          <a:srgbClr val="002060"/>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24415809"/>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00476975"/>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48763795"/>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07030061"/>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67270774"/>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55301201"/>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23565507"/>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64601267"/>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61647291"/>
                  </a:ext>
                </a:extLst>
              </a:tr>
            </a:tbl>
          </a:graphicData>
        </a:graphic>
      </p:graphicFrame>
      <p:sp>
        <p:nvSpPr>
          <p:cNvPr id="93" name="Rectangle 92">
            <a:extLst>
              <a:ext uri="{FF2B5EF4-FFF2-40B4-BE49-F238E27FC236}">
                <a16:creationId xmlns:a16="http://schemas.microsoft.com/office/drawing/2014/main" id="{44A113E5-51FB-47F7-87B8-71C1DEDC2205}"/>
              </a:ext>
            </a:extLst>
          </p:cNvPr>
          <p:cNvSpPr/>
          <p:nvPr/>
        </p:nvSpPr>
        <p:spPr>
          <a:xfrm>
            <a:off x="9314709" y="1655001"/>
            <a:ext cx="203132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(male) friend</a:t>
            </a:r>
          </a:p>
        </p:txBody>
      </p:sp>
      <p:sp>
        <p:nvSpPr>
          <p:cNvPr id="94" name="Rectangle 93">
            <a:extLst>
              <a:ext uri="{FF2B5EF4-FFF2-40B4-BE49-F238E27FC236}">
                <a16:creationId xmlns:a16="http://schemas.microsoft.com/office/drawing/2014/main" id="{58E0FF77-1CF2-4403-B730-9B120F89369A}"/>
              </a:ext>
            </a:extLst>
          </p:cNvPr>
          <p:cNvSpPr/>
          <p:nvPr/>
        </p:nvSpPr>
        <p:spPr>
          <a:xfrm>
            <a:off x="9328022" y="2174005"/>
            <a:ext cx="1253869"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phone</a:t>
            </a:r>
          </a:p>
        </p:txBody>
      </p:sp>
      <p:sp>
        <p:nvSpPr>
          <p:cNvPr id="95" name="Rectangle 94">
            <a:extLst>
              <a:ext uri="{FF2B5EF4-FFF2-40B4-BE49-F238E27FC236}">
                <a16:creationId xmlns:a16="http://schemas.microsoft.com/office/drawing/2014/main" id="{E1578AAA-E499-4EE7-A9BB-67BD3B691C8D}"/>
              </a:ext>
            </a:extLst>
          </p:cNvPr>
          <p:cNvSpPr/>
          <p:nvPr/>
        </p:nvSpPr>
        <p:spPr>
          <a:xfrm>
            <a:off x="9278896" y="2702286"/>
            <a:ext cx="2969083"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magazine in Spanish</a:t>
            </a:r>
          </a:p>
        </p:txBody>
      </p:sp>
      <p:sp>
        <p:nvSpPr>
          <p:cNvPr id="96" name="Rectangle 95">
            <a:extLst>
              <a:ext uri="{FF2B5EF4-FFF2-40B4-BE49-F238E27FC236}">
                <a16:creationId xmlns:a16="http://schemas.microsoft.com/office/drawing/2014/main" id="{29050EB9-E985-4082-9968-5CD14A2A5D33}"/>
              </a:ext>
            </a:extLst>
          </p:cNvPr>
          <p:cNvSpPr/>
          <p:nvPr/>
        </p:nvSpPr>
        <p:spPr>
          <a:xfrm>
            <a:off x="9212059" y="1056701"/>
            <a:ext cx="3216175"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¿Qué cosa? (en inglés)</a:t>
            </a:r>
          </a:p>
        </p:txBody>
      </p:sp>
      <p:sp>
        <p:nvSpPr>
          <p:cNvPr id="97" name="Rectangle 96">
            <a:extLst>
              <a:ext uri="{FF2B5EF4-FFF2-40B4-BE49-F238E27FC236}">
                <a16:creationId xmlns:a16="http://schemas.microsoft.com/office/drawing/2014/main" id="{818B5C6C-F18A-45CB-9484-D4680290C76D}"/>
              </a:ext>
            </a:extLst>
          </p:cNvPr>
          <p:cNvSpPr/>
          <p:nvPr/>
        </p:nvSpPr>
        <p:spPr>
          <a:xfrm>
            <a:off x="9291060" y="3228056"/>
            <a:ext cx="109837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horse</a:t>
            </a:r>
          </a:p>
        </p:txBody>
      </p:sp>
      <p:sp>
        <p:nvSpPr>
          <p:cNvPr id="98" name="Rectangle 97">
            <a:extLst>
              <a:ext uri="{FF2B5EF4-FFF2-40B4-BE49-F238E27FC236}">
                <a16:creationId xmlns:a16="http://schemas.microsoft.com/office/drawing/2014/main" id="{67282186-D811-40A3-A0E1-583A45CDD844}"/>
              </a:ext>
            </a:extLst>
          </p:cNvPr>
          <p:cNvSpPr/>
          <p:nvPr/>
        </p:nvSpPr>
        <p:spPr>
          <a:xfrm>
            <a:off x="9310065" y="3784572"/>
            <a:ext cx="219803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bottle of Pepsi</a:t>
            </a:r>
          </a:p>
        </p:txBody>
      </p:sp>
      <p:sp>
        <p:nvSpPr>
          <p:cNvPr id="99" name="Rectangle 98">
            <a:extLst>
              <a:ext uri="{FF2B5EF4-FFF2-40B4-BE49-F238E27FC236}">
                <a16:creationId xmlns:a16="http://schemas.microsoft.com/office/drawing/2014/main" id="{37414AFD-1598-4F8D-BE76-31411E7EC638}"/>
              </a:ext>
            </a:extLst>
          </p:cNvPr>
          <p:cNvSpPr/>
          <p:nvPr/>
        </p:nvSpPr>
        <p:spPr>
          <a:xfrm>
            <a:off x="9339300" y="4321460"/>
            <a:ext cx="918841"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task</a:t>
            </a:r>
          </a:p>
        </p:txBody>
      </p:sp>
      <p:sp>
        <p:nvSpPr>
          <p:cNvPr id="100" name="Rectangle 99">
            <a:extLst>
              <a:ext uri="{FF2B5EF4-FFF2-40B4-BE49-F238E27FC236}">
                <a16:creationId xmlns:a16="http://schemas.microsoft.com/office/drawing/2014/main" id="{D8B19054-770E-4A10-B7CA-0D1B99098215}"/>
              </a:ext>
            </a:extLst>
          </p:cNvPr>
          <p:cNvSpPr/>
          <p:nvPr/>
        </p:nvSpPr>
        <p:spPr>
          <a:xfrm>
            <a:off x="9380828" y="4840464"/>
            <a:ext cx="1055097"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money</a:t>
            </a:r>
          </a:p>
        </p:txBody>
      </p:sp>
      <p:sp>
        <p:nvSpPr>
          <p:cNvPr id="101" name="Rectangle 100">
            <a:extLst>
              <a:ext uri="{FF2B5EF4-FFF2-40B4-BE49-F238E27FC236}">
                <a16:creationId xmlns:a16="http://schemas.microsoft.com/office/drawing/2014/main" id="{B7C796C6-73D4-4351-8AAC-AB3F37B90DC1}"/>
              </a:ext>
            </a:extLst>
          </p:cNvPr>
          <p:cNvSpPr/>
          <p:nvPr/>
        </p:nvSpPr>
        <p:spPr>
          <a:xfrm>
            <a:off x="9392781" y="5373775"/>
            <a:ext cx="1834156"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a newspaper</a:t>
            </a:r>
          </a:p>
        </p:txBody>
      </p:sp>
      <p:sp>
        <p:nvSpPr>
          <p:cNvPr id="102" name="Title 101">
            <a:extLst>
              <a:ext uri="{FF2B5EF4-FFF2-40B4-BE49-F238E27FC236}">
                <a16:creationId xmlns:a16="http://schemas.microsoft.com/office/drawing/2014/main" id="{F72F3614-1C28-4406-A2A4-9E16EA36AB35}"/>
              </a:ext>
            </a:extLst>
          </p:cNvPr>
          <p:cNvSpPr>
            <a:spLocks noGrp="1"/>
          </p:cNvSpPr>
          <p:nvPr>
            <p:ph type="title"/>
          </p:nvPr>
        </p:nvSpPr>
        <p:spPr>
          <a:xfrm>
            <a:off x="10900705" y="-190445"/>
            <a:ext cx="1336276"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7" grpId="0"/>
      <p:bldP spid="98" grpId="0"/>
      <p:bldP spid="99" grpId="0"/>
      <p:bldP spid="100" grpId="0"/>
      <p:bldP spid="10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ADB649F-7FB9-4846-8164-B9B524EED321}"/>
              </a:ext>
            </a:extLst>
          </p:cNvPr>
          <p:cNvSpPr txBox="1"/>
          <p:nvPr/>
        </p:nvSpPr>
        <p:spPr>
          <a:xfrm>
            <a:off x="129527" y="98082"/>
            <a:ext cx="91164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You find six more pieces in the shredder! </a:t>
            </a:r>
          </a:p>
        </p:txBody>
      </p:sp>
      <p:sp>
        <p:nvSpPr>
          <p:cNvPr id="19" name="TextBox 18">
            <a:extLst>
              <a:ext uri="{FF2B5EF4-FFF2-40B4-BE49-F238E27FC236}">
                <a16:creationId xmlns:a16="http://schemas.microsoft.com/office/drawing/2014/main" id="{C8033CD4-D696-4E30-B565-C24189358A68}"/>
              </a:ext>
            </a:extLst>
          </p:cNvPr>
          <p:cNvSpPr txBox="1"/>
          <p:nvPr/>
        </p:nvSpPr>
        <p:spPr>
          <a:xfrm>
            <a:off x="129527" y="642011"/>
            <a:ext cx="78257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Escribe seis frases completas en español. </a:t>
            </a:r>
          </a:p>
        </p:txBody>
      </p:sp>
      <p:pic>
        <p:nvPicPr>
          <p:cNvPr id="20" name="Picture 2" descr="close up of  white ripped piece of paper on white background">
            <a:extLst>
              <a:ext uri="{FF2B5EF4-FFF2-40B4-BE49-F238E27FC236}">
                <a16:creationId xmlns:a16="http://schemas.microsoft.com/office/drawing/2014/main" id="{2BB8703A-80EF-4135-9C10-515D96547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818045" y="3047358"/>
            <a:ext cx="5389265" cy="61020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9664808-9716-48A0-A7F0-CAD2C4961205}"/>
              </a:ext>
            </a:extLst>
          </p:cNvPr>
          <p:cNvSpPr txBox="1"/>
          <p:nvPr/>
        </p:nvSpPr>
        <p:spPr>
          <a:xfrm>
            <a:off x="7499721" y="3128338"/>
            <a:ext cx="4569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quiere una botella de Pepsi</a:t>
            </a:r>
          </a:p>
        </p:txBody>
      </p:sp>
      <p:sp>
        <p:nvSpPr>
          <p:cNvPr id="22" name="TextBox 21">
            <a:extLst>
              <a:ext uri="{FF2B5EF4-FFF2-40B4-BE49-F238E27FC236}">
                <a16:creationId xmlns:a16="http://schemas.microsoft.com/office/drawing/2014/main" id="{57A144EA-F523-4E18-8838-DC2E85414AB5}"/>
              </a:ext>
            </a:extLst>
          </p:cNvPr>
          <p:cNvSpPr txBox="1"/>
          <p:nvPr/>
        </p:nvSpPr>
        <p:spPr>
          <a:xfrm>
            <a:off x="277099" y="4651756"/>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Escribe las frases en inglés.</a:t>
            </a:r>
          </a:p>
        </p:txBody>
      </p:sp>
      <p:pic>
        <p:nvPicPr>
          <p:cNvPr id="23" name="Picture 2" descr="close up of  white ripped piece of paper on white background">
            <a:extLst>
              <a:ext uri="{FF2B5EF4-FFF2-40B4-BE49-F238E27FC236}">
                <a16:creationId xmlns:a16="http://schemas.microsoft.com/office/drawing/2014/main" id="{A94ED963-DB3D-46F4-BB0B-BEA0C84578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29879" y="2303247"/>
            <a:ext cx="3762120" cy="610200"/>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close up of  white ripped piece of paper on white background">
            <a:extLst>
              <a:ext uri="{FF2B5EF4-FFF2-40B4-BE49-F238E27FC236}">
                <a16:creationId xmlns:a16="http://schemas.microsoft.com/office/drawing/2014/main" id="{4211ED54-831F-46A0-A711-82F8613D7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45211" y="1570769"/>
            <a:ext cx="3643333" cy="6102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close up of  white ripped piece of paper on white background">
            <a:extLst>
              <a:ext uri="{FF2B5EF4-FFF2-40B4-BE49-F238E27FC236}">
                <a16:creationId xmlns:a16="http://schemas.microsoft.com/office/drawing/2014/main" id="{34A1425B-2D2E-453F-A7E8-29A4F51064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29879" y="4476041"/>
            <a:ext cx="3762121" cy="610200"/>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E452893-E9EA-4A22-AA52-A01A0195F9F9}"/>
              </a:ext>
            </a:extLst>
          </p:cNvPr>
          <p:cNvSpPr txBox="1"/>
          <p:nvPr/>
        </p:nvSpPr>
        <p:spPr>
          <a:xfrm>
            <a:off x="8877943" y="2358272"/>
            <a:ext cx="32273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querer un caballo</a:t>
            </a:r>
          </a:p>
        </p:txBody>
      </p:sp>
      <p:sp>
        <p:nvSpPr>
          <p:cNvPr id="27" name="TextBox 26">
            <a:extLst>
              <a:ext uri="{FF2B5EF4-FFF2-40B4-BE49-F238E27FC236}">
                <a16:creationId xmlns:a16="http://schemas.microsoft.com/office/drawing/2014/main" id="{BF0C7751-BD24-4A96-9EFB-2F317B30AB84}"/>
              </a:ext>
            </a:extLst>
          </p:cNvPr>
          <p:cNvSpPr txBox="1"/>
          <p:nvPr/>
        </p:nvSpPr>
        <p:spPr>
          <a:xfrm>
            <a:off x="8874107" y="1609146"/>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querer una tarea</a:t>
            </a:r>
          </a:p>
        </p:txBody>
      </p:sp>
      <p:sp>
        <p:nvSpPr>
          <p:cNvPr id="28" name="TextBox 27">
            <a:extLst>
              <a:ext uri="{FF2B5EF4-FFF2-40B4-BE49-F238E27FC236}">
                <a16:creationId xmlns:a16="http://schemas.microsoft.com/office/drawing/2014/main" id="{6E66FFB2-73FA-435C-82B5-62257E0EA0A1}"/>
              </a:ext>
            </a:extLst>
          </p:cNvPr>
          <p:cNvSpPr txBox="1"/>
          <p:nvPr/>
        </p:nvSpPr>
        <p:spPr>
          <a:xfrm>
            <a:off x="8877944" y="4507480"/>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querer un periódico</a:t>
            </a:r>
          </a:p>
        </p:txBody>
      </p:sp>
      <p:pic>
        <p:nvPicPr>
          <p:cNvPr id="29" name="Picture 2" descr="http://www.clker.com/cliparts/c/2/c/d/11949976311043301361shredder.svg.med.png">
            <a:extLst>
              <a:ext uri="{FF2B5EF4-FFF2-40B4-BE49-F238E27FC236}">
                <a16:creationId xmlns:a16="http://schemas.microsoft.com/office/drawing/2014/main" id="{18949D0A-62FE-47CE-B701-A8DE0B9128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088" y="127243"/>
            <a:ext cx="1115180" cy="1107746"/>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B1B2156-4F29-4EF8-A688-91C733924A4D}"/>
              </a:ext>
            </a:extLst>
          </p:cNvPr>
          <p:cNvSpPr txBox="1"/>
          <p:nvPr/>
        </p:nvSpPr>
        <p:spPr>
          <a:xfrm>
            <a:off x="259782" y="5625318"/>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“It’s strange to want a cat.”</a:t>
            </a:r>
          </a:p>
        </p:txBody>
      </p:sp>
      <p:sp>
        <p:nvSpPr>
          <p:cNvPr id="31" name="Rectangle 30">
            <a:extLst>
              <a:ext uri="{FF2B5EF4-FFF2-40B4-BE49-F238E27FC236}">
                <a16:creationId xmlns:a16="http://schemas.microsoft.com/office/drawing/2014/main" id="{6061E0C9-6315-4EBE-9380-EB208B0AD960}"/>
              </a:ext>
            </a:extLst>
          </p:cNvPr>
          <p:cNvSpPr/>
          <p:nvPr/>
        </p:nvSpPr>
        <p:spPr>
          <a:xfrm>
            <a:off x="146515" y="1181273"/>
            <a:ext cx="590097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Usa una frase de ‘A’ y una frase de ‘B’.</a:t>
            </a:r>
          </a:p>
        </p:txBody>
      </p:sp>
      <p:pic>
        <p:nvPicPr>
          <p:cNvPr id="32" name="Picture 2" descr="close up of  white ripped piece of paper on white background">
            <a:extLst>
              <a:ext uri="{FF2B5EF4-FFF2-40B4-BE49-F238E27FC236}">
                <a16:creationId xmlns:a16="http://schemas.microsoft.com/office/drawing/2014/main" id="{96572F7B-A73C-479F-A209-3B4D860D0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48667" y="3743150"/>
            <a:ext cx="3643333" cy="610200"/>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F1A912-4320-45C5-9172-8A2F4DFC8F66}"/>
              </a:ext>
            </a:extLst>
          </p:cNvPr>
          <p:cNvSpPr txBox="1"/>
          <p:nvPr/>
        </p:nvSpPr>
        <p:spPr>
          <a:xfrm>
            <a:off x="8977563" y="3781527"/>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quiere un teléfono</a:t>
            </a:r>
          </a:p>
        </p:txBody>
      </p:sp>
      <p:pic>
        <p:nvPicPr>
          <p:cNvPr id="34" name="Picture 2" descr="close up of  white ripped piece of paper on white background">
            <a:extLst>
              <a:ext uri="{FF2B5EF4-FFF2-40B4-BE49-F238E27FC236}">
                <a16:creationId xmlns:a16="http://schemas.microsoft.com/office/drawing/2014/main" id="{E6D435D6-4EBF-4FA3-9929-53C2A1787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61923" y="5156584"/>
            <a:ext cx="3643333" cy="610200"/>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9E2F179-96C4-4937-A159-472D3C36EED3}"/>
              </a:ext>
            </a:extLst>
          </p:cNvPr>
          <p:cNvSpPr txBox="1"/>
          <p:nvPr/>
        </p:nvSpPr>
        <p:spPr>
          <a:xfrm>
            <a:off x="8890819" y="5194961"/>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quiere una revista</a:t>
            </a:r>
          </a:p>
        </p:txBody>
      </p:sp>
      <p:sp>
        <p:nvSpPr>
          <p:cNvPr id="36" name="TextBox 35">
            <a:extLst>
              <a:ext uri="{FF2B5EF4-FFF2-40B4-BE49-F238E27FC236}">
                <a16:creationId xmlns:a16="http://schemas.microsoft.com/office/drawing/2014/main" id="{D8C05271-343C-4932-8B33-3490B23E949E}"/>
              </a:ext>
            </a:extLst>
          </p:cNvPr>
          <p:cNvSpPr txBox="1"/>
          <p:nvPr/>
        </p:nvSpPr>
        <p:spPr>
          <a:xfrm>
            <a:off x="299475" y="5150620"/>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Un ejemplo:</a:t>
            </a:r>
          </a:p>
        </p:txBody>
      </p:sp>
      <p:sp>
        <p:nvSpPr>
          <p:cNvPr id="37" name="Rectangle 36">
            <a:extLst>
              <a:ext uri="{FF2B5EF4-FFF2-40B4-BE49-F238E27FC236}">
                <a16:creationId xmlns:a16="http://schemas.microsoft.com/office/drawing/2014/main" id="{CAE88D7A-CC07-4861-BC7E-509922710EFF}"/>
              </a:ext>
            </a:extLst>
          </p:cNvPr>
          <p:cNvSpPr/>
          <p:nvPr/>
        </p:nvSpPr>
        <p:spPr>
          <a:xfrm>
            <a:off x="59771" y="1785781"/>
            <a:ext cx="6656219" cy="2690260"/>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38" name="Picture 2" descr="close up of  white ripped piece of paper on white background">
            <a:extLst>
              <a:ext uri="{FF2B5EF4-FFF2-40B4-BE49-F238E27FC236}">
                <a16:creationId xmlns:a16="http://schemas.microsoft.com/office/drawing/2014/main" id="{3EE0F54B-D7DC-4604-9902-A4D9AD0BD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29527" y="2207718"/>
            <a:ext cx="4053165" cy="634510"/>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917D707F-7B20-4F58-9178-91628A61C670}"/>
              </a:ext>
            </a:extLst>
          </p:cNvPr>
          <p:cNvSpPr txBox="1"/>
          <p:nvPr/>
        </p:nvSpPr>
        <p:spPr>
          <a:xfrm>
            <a:off x="1070592" y="2282796"/>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es importante</a:t>
            </a:r>
          </a:p>
        </p:txBody>
      </p:sp>
      <p:pic>
        <p:nvPicPr>
          <p:cNvPr id="40" name="Picture 2" descr="close up of  white ripped piece of paper on white background">
            <a:extLst>
              <a:ext uri="{FF2B5EF4-FFF2-40B4-BE49-F238E27FC236}">
                <a16:creationId xmlns:a16="http://schemas.microsoft.com/office/drawing/2014/main" id="{5D5C1CB4-7AEE-4872-801F-2668CE881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01141" y="2952339"/>
            <a:ext cx="3527430" cy="552208"/>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close up of  white ripped piece of paper on white background">
            <a:extLst>
              <a:ext uri="{FF2B5EF4-FFF2-40B4-BE49-F238E27FC236}">
                <a16:creationId xmlns:a16="http://schemas.microsoft.com/office/drawing/2014/main" id="{EF9F9AD5-7D4C-4472-A3C8-B559BC3FF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05299" y="2185392"/>
            <a:ext cx="2575397" cy="567542"/>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01AE916-DABA-40BF-86CD-428C609FAB8E}"/>
              </a:ext>
            </a:extLst>
          </p:cNvPr>
          <p:cNvSpPr txBox="1"/>
          <p:nvPr/>
        </p:nvSpPr>
        <p:spPr>
          <a:xfrm>
            <a:off x="4484694" y="2230541"/>
            <a:ext cx="21161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mi hermana</a:t>
            </a:r>
          </a:p>
        </p:txBody>
      </p:sp>
      <p:pic>
        <p:nvPicPr>
          <p:cNvPr id="43" name="Picture 2" descr="close up of  white ripped piece of paper on white background">
            <a:extLst>
              <a:ext uri="{FF2B5EF4-FFF2-40B4-BE49-F238E27FC236}">
                <a16:creationId xmlns:a16="http://schemas.microsoft.com/office/drawing/2014/main" id="{2E321E27-74B2-4D72-B21B-C9128EEAD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34468" y="2943888"/>
            <a:ext cx="1949997" cy="550068"/>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4DB7FF1-D19F-47A9-90AE-3FBF35C95D81}"/>
              </a:ext>
            </a:extLst>
          </p:cNvPr>
          <p:cNvSpPr txBox="1"/>
          <p:nvPr/>
        </p:nvSpPr>
        <p:spPr>
          <a:xfrm>
            <a:off x="984872" y="2972729"/>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es normal</a:t>
            </a:r>
          </a:p>
        </p:txBody>
      </p:sp>
      <p:sp>
        <p:nvSpPr>
          <p:cNvPr id="45" name="TextBox 44">
            <a:extLst>
              <a:ext uri="{FF2B5EF4-FFF2-40B4-BE49-F238E27FC236}">
                <a16:creationId xmlns:a16="http://schemas.microsoft.com/office/drawing/2014/main" id="{E7090C88-2EA4-4F75-B4CA-6A2A96C8C304}"/>
              </a:ext>
            </a:extLst>
          </p:cNvPr>
          <p:cNvSpPr txBox="1"/>
          <p:nvPr/>
        </p:nvSpPr>
        <p:spPr>
          <a:xfrm>
            <a:off x="4544358" y="2999704"/>
            <a:ext cx="13101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es raro</a:t>
            </a:r>
          </a:p>
        </p:txBody>
      </p:sp>
      <p:pic>
        <p:nvPicPr>
          <p:cNvPr id="46" name="Picture 2" descr="close up of  white ripped piece of paper on white background">
            <a:extLst>
              <a:ext uri="{FF2B5EF4-FFF2-40B4-BE49-F238E27FC236}">
                <a16:creationId xmlns:a16="http://schemas.microsoft.com/office/drawing/2014/main" id="{AD38E826-4F04-4D4E-AC1B-2D6401913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9475" y="3701078"/>
            <a:ext cx="3157112" cy="550068"/>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91F30D3-29F1-4784-9651-17D5EAB0A554}"/>
              </a:ext>
            </a:extLst>
          </p:cNvPr>
          <p:cNvSpPr txBox="1"/>
          <p:nvPr/>
        </p:nvSpPr>
        <p:spPr>
          <a:xfrm>
            <a:off x="1003013" y="3789481"/>
            <a:ext cx="22743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mi hermano</a:t>
            </a:r>
          </a:p>
        </p:txBody>
      </p:sp>
      <p:pic>
        <p:nvPicPr>
          <p:cNvPr id="48" name="Picture 2" descr="close up of  white ripped piece of paper on white background">
            <a:extLst>
              <a:ext uri="{FF2B5EF4-FFF2-40B4-BE49-F238E27FC236}">
                <a16:creationId xmlns:a16="http://schemas.microsoft.com/office/drawing/2014/main" id="{BAE0665E-2DFD-433A-96F1-C186F0AE72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82692" y="3693124"/>
            <a:ext cx="2192483" cy="550068"/>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E1D406BD-44B8-4A23-93FC-B901F7142119}"/>
              </a:ext>
            </a:extLst>
          </p:cNvPr>
          <p:cNvSpPr txBox="1"/>
          <p:nvPr/>
        </p:nvSpPr>
        <p:spPr>
          <a:xfrm>
            <a:off x="4499299" y="3748794"/>
            <a:ext cx="17002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mj-lt"/>
              </a:rPr>
              <a:t>mi padre</a:t>
            </a:r>
          </a:p>
        </p:txBody>
      </p:sp>
      <p:sp>
        <p:nvSpPr>
          <p:cNvPr id="50" name="Rectangle 49">
            <a:extLst>
              <a:ext uri="{FF2B5EF4-FFF2-40B4-BE49-F238E27FC236}">
                <a16:creationId xmlns:a16="http://schemas.microsoft.com/office/drawing/2014/main" id="{3D2FD22C-E2CD-429C-9DE3-544D054080C1}"/>
              </a:ext>
            </a:extLst>
          </p:cNvPr>
          <p:cNvSpPr/>
          <p:nvPr/>
        </p:nvSpPr>
        <p:spPr>
          <a:xfrm>
            <a:off x="6833784" y="1392056"/>
            <a:ext cx="5271472" cy="4537860"/>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51" name="Action Button: Custom 130">
            <a:hlinkClick r:id="" action="ppaction://noaction" highlightClick="1"/>
            <a:extLst>
              <a:ext uri="{FF2B5EF4-FFF2-40B4-BE49-F238E27FC236}">
                <a16:creationId xmlns:a16="http://schemas.microsoft.com/office/drawing/2014/main" id="{190F7DFB-C051-47A1-B217-DF1E0D50D322}"/>
              </a:ext>
            </a:extLst>
          </p:cNvPr>
          <p:cNvSpPr/>
          <p:nvPr/>
        </p:nvSpPr>
        <p:spPr>
          <a:xfrm>
            <a:off x="100485" y="1826621"/>
            <a:ext cx="418632" cy="451603"/>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mj-lt"/>
                <a:ea typeface="+mn-ea"/>
                <a:cs typeface="+mn-cs"/>
              </a:rPr>
              <a:t>A</a:t>
            </a:r>
          </a:p>
        </p:txBody>
      </p:sp>
      <p:sp>
        <p:nvSpPr>
          <p:cNvPr id="52" name="Action Button: Custom 131">
            <a:hlinkClick r:id="" action="ppaction://noaction" highlightClick="1"/>
            <a:extLst>
              <a:ext uri="{FF2B5EF4-FFF2-40B4-BE49-F238E27FC236}">
                <a16:creationId xmlns:a16="http://schemas.microsoft.com/office/drawing/2014/main" id="{7BBDFB7A-D9AF-4EC2-9710-ED5CB4C3FAC4}"/>
              </a:ext>
            </a:extLst>
          </p:cNvPr>
          <p:cNvSpPr/>
          <p:nvPr/>
        </p:nvSpPr>
        <p:spPr>
          <a:xfrm>
            <a:off x="6883802" y="1438385"/>
            <a:ext cx="418632" cy="451603"/>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mj-lt"/>
                <a:ea typeface="+mn-ea"/>
                <a:cs typeface="+mn-cs"/>
              </a:rPr>
              <a:t>B</a:t>
            </a:r>
          </a:p>
        </p:txBody>
      </p:sp>
      <p:sp>
        <p:nvSpPr>
          <p:cNvPr id="53" name="Title 52">
            <a:extLst>
              <a:ext uri="{FF2B5EF4-FFF2-40B4-BE49-F238E27FC236}">
                <a16:creationId xmlns:a16="http://schemas.microsoft.com/office/drawing/2014/main" id="{0A8DF6DC-4777-47A5-AD72-BF20947CFA2C}"/>
              </a:ext>
            </a:extLst>
          </p:cNvPr>
          <p:cNvSpPr>
            <a:spLocks noGrp="1"/>
          </p:cNvSpPr>
          <p:nvPr>
            <p:ph type="title"/>
          </p:nvPr>
        </p:nvSpPr>
        <p:spPr>
          <a:xfrm>
            <a:off x="9268617" y="-122952"/>
            <a:ext cx="2750807" cy="1201373"/>
          </a:xfrm>
        </p:spPr>
        <p:txBody>
          <a:bodyPr/>
          <a:lstStyle/>
          <a:p>
            <a:pPr algn="ct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leer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0" grpId="0"/>
      <p:bldP spid="31"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8705EE-63C7-437B-A556-0DBD46F736C9}"/>
              </a:ext>
            </a:extLst>
          </p:cNvPr>
          <p:cNvSpPr txBox="1"/>
          <p:nvPr/>
        </p:nvSpPr>
        <p:spPr>
          <a:xfrm>
            <a:off x="1452720" y="33369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want]</a:t>
            </a:r>
          </a:p>
        </p:txBody>
      </p:sp>
      <p:sp>
        <p:nvSpPr>
          <p:cNvPr id="4" name="Title 3">
            <a:extLst>
              <a:ext uri="{FF2B5EF4-FFF2-40B4-BE49-F238E27FC236}">
                <a16:creationId xmlns:a16="http://schemas.microsoft.com/office/drawing/2014/main" id="{83D6AA71-5F57-41D0-BDA5-723F42F4A551}"/>
              </a:ext>
            </a:extLst>
          </p:cNvPr>
          <p:cNvSpPr>
            <a:spLocks noGrp="1"/>
          </p:cNvSpPr>
          <p:nvPr>
            <p:ph type="title"/>
          </p:nvPr>
        </p:nvSpPr>
        <p:spPr>
          <a:xfrm>
            <a:off x="3767379" y="1078504"/>
            <a:ext cx="5257800" cy="3214527"/>
          </a:xfrm>
        </p:spPr>
        <p:txBody>
          <a:bodyPr>
            <a:normAutofit/>
          </a:bodyPr>
          <a:lstStyle/>
          <a:p>
            <a:pPr rtl="0" eaLnBrk="1" latinLnBrk="0" hangingPunct="1"/>
            <a:r>
              <a:rPr lang="en-GB" sz="11500" b="1" kern="1200" dirty="0" err="1">
                <a:solidFill>
                  <a:srgbClr val="1F4E79"/>
                </a:solidFill>
                <a:effectLst/>
                <a:latin typeface="Century Gothic" panose="020B0502020202020204" pitchFamily="34" charset="0"/>
                <a:ea typeface="+mn-ea"/>
                <a:cs typeface="+mn-cs"/>
              </a:rPr>
              <a:t>quiero</a:t>
            </a:r>
            <a:endParaRPr lang="en-GB" dirty="0">
              <a:effectLst/>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ier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835ADD-A366-4A59-ABEE-EB87D661B11A}"/>
              </a:ext>
            </a:extLst>
          </p:cNvPr>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want]</a:t>
            </a:r>
          </a:p>
        </p:txBody>
      </p:sp>
      <p:sp>
        <p:nvSpPr>
          <p:cNvPr id="8" name="TextBox 7">
            <a:extLst>
              <a:ext uri="{FF2B5EF4-FFF2-40B4-BE49-F238E27FC236}">
                <a16:creationId xmlns:a16="http://schemas.microsoft.com/office/drawing/2014/main" id="{E8DFF72F-55C6-49B7-8A67-6582D9774E90}"/>
              </a:ext>
            </a:extLst>
          </p:cNvPr>
          <p:cNvSpPr txBox="1"/>
          <p:nvPr/>
        </p:nvSpPr>
        <p:spPr>
          <a:xfrm>
            <a:off x="0" y="4039432"/>
            <a:ext cx="12192000" cy="1938992"/>
          </a:xfrm>
          <a:prstGeom prst="rect">
            <a:avLst/>
          </a:prstGeom>
          <a:solidFill>
            <a:schemeClr val="bg1"/>
          </a:solidFill>
        </p:spPr>
        <p:txBody>
          <a:bodyPr wrap="square" rtlCol="0">
            <a:spAutoFit/>
          </a:bodyPr>
          <a:lstStyle/>
          <a:p>
            <a:pPr algn="ctr"/>
            <a:r>
              <a:rPr lang="en-GB" sz="6000" b="1" dirty="0">
                <a:solidFill>
                  <a:srgbClr val="EA5F00"/>
                </a:solidFill>
                <a:latin typeface="Century Gothic" panose="020B0502020202020204" pitchFamily="34" charset="0"/>
                <a:cs typeface="Calibri" panose="020F0502020204030204" pitchFamily="34" charset="0"/>
              </a:rPr>
              <a:t>Quiero</a:t>
            </a:r>
            <a:r>
              <a:rPr lang="en-GB" sz="6000" dirty="0">
                <a:solidFill>
                  <a:srgbClr val="5B9BD5">
                    <a:lumMod val="50000"/>
                  </a:srgbClr>
                </a:solidFill>
                <a:latin typeface="Century Gothic" panose="020B0502020202020204" pitchFamily="34" charset="0"/>
              </a:rPr>
              <a:t> un bolígrafo.</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8D90C35-33BE-40EA-B81A-C66E3767813F}"/>
              </a:ext>
            </a:extLst>
          </p:cNvPr>
          <p:cNvSpPr txBox="1"/>
          <p:nvPr/>
        </p:nvSpPr>
        <p:spPr>
          <a:xfrm>
            <a:off x="-414867" y="5026100"/>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B6E19"/>
                </a:solidFill>
                <a:latin typeface="Century Gothic" panose="020B0502020202020204" pitchFamily="34" charset="0"/>
              </a:rPr>
              <a:t>I</a:t>
            </a:r>
            <a:r>
              <a:rPr lang="en-HK" sz="3200" dirty="0">
                <a:solidFill>
                  <a:srgbClr val="EB6E19"/>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want </a:t>
            </a:r>
            <a:r>
              <a:rPr lang="en-HK" sz="3200" dirty="0">
                <a:solidFill>
                  <a:srgbClr val="5B9BD5">
                    <a:lumMod val="50000"/>
                  </a:srgbClr>
                </a:solidFill>
                <a:latin typeface="Century Gothic" panose="020B0502020202020204" pitchFamily="34" charset="0"/>
              </a:rPr>
              <a:t>a pen</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9291E8F4-D73D-4FED-9F63-D6810A92F5B0}"/>
              </a:ext>
            </a:extLst>
          </p:cNvPr>
          <p:cNvSpPr>
            <a:spLocks noGrp="1"/>
          </p:cNvSpPr>
          <p:nvPr>
            <p:ph type="title"/>
          </p:nvPr>
        </p:nvSpPr>
        <p:spPr>
          <a:xfrm>
            <a:off x="3388548" y="-405459"/>
            <a:ext cx="5414904" cy="3834459"/>
          </a:xfrm>
        </p:spPr>
        <p:txBody>
          <a:bodyPr>
            <a:normAutofit/>
          </a:bodyPr>
          <a:lstStyle/>
          <a:p>
            <a:pPr rtl="0" eaLnBrk="1" latinLnBrk="0" hangingPunct="1"/>
            <a:r>
              <a:rPr lang="en-GB" sz="11500" b="1" kern="1200" dirty="0" err="1">
                <a:solidFill>
                  <a:srgbClr val="1F4E79"/>
                </a:solidFill>
                <a:effectLst/>
                <a:latin typeface="Century Gothic" panose="020B0502020202020204" pitchFamily="34" charset="0"/>
                <a:ea typeface="+mn-ea"/>
                <a:cs typeface="+mn-cs"/>
              </a:rPr>
              <a:t>quiero</a:t>
            </a:r>
            <a:endParaRPr lang="en-GB" dirty="0">
              <a:effectLst/>
            </a:endParaRPr>
          </a:p>
        </p:txBody>
      </p:sp>
    </p:spTree>
    <p:extLst>
      <p:ext uri="{BB962C8B-B14F-4D97-AF65-F5344CB8AC3E}">
        <p14:creationId xmlns:p14="http://schemas.microsoft.com/office/powerpoint/2010/main" val="4954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ero.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o un bolígraf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Google Shape;119;p5">
            <a:extLst>
              <a:ext uri="{FF2B5EF4-FFF2-40B4-BE49-F238E27FC236}">
                <a16:creationId xmlns:a16="http://schemas.microsoft.com/office/drawing/2014/main" id="{B7D55829-2DF8-4CDA-8E25-E0560F0DC981}"/>
              </a:ext>
            </a:extLst>
          </p:cNvPr>
          <p:cNvSpPr txBox="1">
            <a:spLocks/>
          </p:cNvSpPr>
          <p:nvPr/>
        </p:nvSpPr>
        <p:spPr>
          <a:xfrm>
            <a:off x="118673" y="65057"/>
            <a:ext cx="10558388"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n-GB" sz="2200" b="1" i="1" u="none" strike="noStrike" kern="1200" cap="none" spc="0" normalizeH="0" baseline="0" noProof="0" dirty="0">
                <a:ln>
                  <a:noFill/>
                </a:ln>
                <a:solidFill>
                  <a:srgbClr val="1F3864"/>
                </a:solidFill>
                <a:effectLst/>
                <a:uLnTx/>
                <a:uFillTx/>
                <a:latin typeface="+mj-lt"/>
                <a:ea typeface="+mj-ea"/>
                <a:cs typeface="+mj-cs"/>
                <a:sym typeface="Century Gothic"/>
              </a:rPr>
              <a:t>¡</a:t>
            </a:r>
            <a:r>
              <a:rPr kumimoji="0" lang="en-GB" sz="2200" b="1" i="1" u="none" strike="noStrike" kern="1200" cap="none" spc="0" normalizeH="0" baseline="0" noProof="0" dirty="0" err="1">
                <a:ln>
                  <a:noFill/>
                </a:ln>
                <a:solidFill>
                  <a:srgbClr val="1F3864"/>
                </a:solidFill>
                <a:effectLst/>
                <a:uLnTx/>
                <a:uFillTx/>
                <a:latin typeface="+mj-lt"/>
                <a:ea typeface="+mj-ea"/>
                <a:cs typeface="+mj-cs"/>
                <a:sym typeface="Century Gothic"/>
              </a:rPr>
              <a:t>Estás</a:t>
            </a:r>
            <a:r>
              <a:rPr kumimoji="0" lang="en-GB" sz="2200" b="1" i="1" u="none" strike="noStrike" kern="1200" cap="none" spc="0" normalizeH="0" baseline="0" noProof="0" dirty="0">
                <a:ln>
                  <a:noFill/>
                </a:ln>
                <a:solidFill>
                  <a:srgbClr val="1F3864"/>
                </a:solidFill>
                <a:effectLst/>
                <a:uLnTx/>
                <a:uFillTx/>
                <a:latin typeface="+mj-lt"/>
                <a:ea typeface="+mj-ea"/>
                <a:cs typeface="+mj-cs"/>
                <a:sym typeface="Century Gothic"/>
              </a:rPr>
              <a:t> con </a:t>
            </a:r>
            <a:r>
              <a:rPr kumimoji="0" lang="en-GB" sz="2200" b="1" i="1" u="none" strike="noStrike" kern="1200" cap="none" spc="0" normalizeH="0" baseline="0" noProof="0" dirty="0" err="1">
                <a:ln>
                  <a:noFill/>
                </a:ln>
                <a:solidFill>
                  <a:srgbClr val="1F3864"/>
                </a:solidFill>
                <a:effectLst/>
                <a:uLnTx/>
                <a:uFillTx/>
                <a:latin typeface="+mj-lt"/>
                <a:ea typeface="+mj-ea"/>
                <a:cs typeface="+mj-cs"/>
                <a:sym typeface="Century Gothic"/>
              </a:rPr>
              <a:t>Papá</a:t>
            </a:r>
            <a:r>
              <a:rPr kumimoji="0" lang="en-GB" sz="2200" b="1" i="1" u="none" strike="noStrike" kern="1200" cap="none" spc="0" normalizeH="0" baseline="0" noProof="0" dirty="0">
                <a:ln>
                  <a:noFill/>
                </a:ln>
                <a:solidFill>
                  <a:srgbClr val="1F3864"/>
                </a:solidFill>
                <a:effectLst/>
                <a:uLnTx/>
                <a:uFillTx/>
                <a:latin typeface="+mj-lt"/>
                <a:ea typeface="+mj-ea"/>
                <a:cs typeface="+mj-cs"/>
                <a:sym typeface="Century Gothic"/>
              </a:rPr>
              <a:t> Noel! You’re telling him what you want for Christmas. </a:t>
            </a:r>
            <a:endParaRPr kumimoji="0" lang="en-GB" sz="2200" b="1" i="1"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8" name="Google Shape;119;p5">
            <a:extLst>
              <a:ext uri="{FF2B5EF4-FFF2-40B4-BE49-F238E27FC236}">
                <a16:creationId xmlns:a16="http://schemas.microsoft.com/office/drawing/2014/main" id="{7C7D6268-B754-46A4-86DA-3F3CD76645A9}"/>
              </a:ext>
            </a:extLst>
          </p:cNvPr>
          <p:cNvSpPr txBox="1">
            <a:spLocks/>
          </p:cNvSpPr>
          <p:nvPr/>
        </p:nvSpPr>
        <p:spPr>
          <a:xfrm>
            <a:off x="118673" y="466647"/>
            <a:ext cx="5843070"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n-GB" sz="2200" b="1" i="1" u="none" strike="noStrike" kern="1200" cap="none" spc="0" normalizeH="0" baseline="0" noProof="0" dirty="0">
                <a:ln>
                  <a:noFill/>
                </a:ln>
                <a:solidFill>
                  <a:srgbClr val="1F3864"/>
                </a:solidFill>
                <a:effectLst/>
                <a:uLnTx/>
                <a:uFillTx/>
                <a:latin typeface="+mj-lt"/>
                <a:ea typeface="+mj-ea"/>
                <a:cs typeface="+mj-cs"/>
                <a:sym typeface="Century Gothic"/>
              </a:rPr>
              <a:t>You also tell him what your sister wants.</a:t>
            </a:r>
            <a:endParaRPr kumimoji="0" lang="en-GB" sz="2200" b="1" i="1" u="none" strike="noStrike" kern="1200" cap="none" spc="0" normalizeH="0" baseline="0" noProof="0" dirty="0">
              <a:ln>
                <a:noFill/>
              </a:ln>
              <a:solidFill>
                <a:srgbClr val="4472C4">
                  <a:lumMod val="50000"/>
                </a:srgbClr>
              </a:solidFill>
              <a:effectLst/>
              <a:uLnTx/>
              <a:uFillTx/>
              <a:latin typeface="+mj-lt"/>
              <a:ea typeface="+mj-ea"/>
              <a:cs typeface="+mj-cs"/>
            </a:endParaRPr>
          </a:p>
        </p:txBody>
      </p:sp>
      <p:graphicFrame>
        <p:nvGraphicFramePr>
          <p:cNvPr id="9" name="Google Shape;92;p5" descr="Table for exercises">
            <a:extLst>
              <a:ext uri="{FF2B5EF4-FFF2-40B4-BE49-F238E27FC236}">
                <a16:creationId xmlns:a16="http://schemas.microsoft.com/office/drawing/2014/main" id="{50199DD7-5A76-4A8F-8244-68778025B35B}"/>
              </a:ext>
            </a:extLst>
          </p:cNvPr>
          <p:cNvGraphicFramePr/>
          <p:nvPr>
            <p:extLst>
              <p:ext uri="{D42A27DB-BD31-4B8C-83A1-F6EECF244321}">
                <p14:modId xmlns:p14="http://schemas.microsoft.com/office/powerpoint/2010/main" val="145844123"/>
              </p:ext>
            </p:extLst>
          </p:nvPr>
        </p:nvGraphicFramePr>
        <p:xfrm>
          <a:off x="6156321" y="1771133"/>
          <a:ext cx="5671769" cy="2783125"/>
        </p:xfrm>
        <a:graphic>
          <a:graphicData uri="http://schemas.openxmlformats.org/drawingml/2006/table">
            <a:tbl>
              <a:tblPr firstRow="1" bandRow="1">
                <a:noFill/>
              </a:tblPr>
              <a:tblGrid>
                <a:gridCol w="2749559">
                  <a:extLst>
                    <a:ext uri="{9D8B030D-6E8A-4147-A177-3AD203B41FA5}">
                      <a16:colId xmlns:a16="http://schemas.microsoft.com/office/drawing/2014/main" val="20000"/>
                    </a:ext>
                  </a:extLst>
                </a:gridCol>
                <a:gridCol w="2922210">
                  <a:extLst>
                    <a:ext uri="{9D8B030D-6E8A-4147-A177-3AD203B41FA5}">
                      <a16:colId xmlns:a16="http://schemas.microsoft.com/office/drawing/2014/main" val="20002"/>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0" name="Google Shape;94;p5">
            <a:extLst>
              <a:ext uri="{FF2B5EF4-FFF2-40B4-BE49-F238E27FC236}">
                <a16:creationId xmlns:a16="http://schemas.microsoft.com/office/drawing/2014/main" id="{01AA44F4-8000-4CA5-91D1-D24E303022BE}"/>
              </a:ext>
            </a:extLst>
          </p:cNvPr>
          <p:cNvSpPr txBox="1"/>
          <p:nvPr/>
        </p:nvSpPr>
        <p:spPr>
          <a:xfrm>
            <a:off x="6678371" y="1324018"/>
            <a:ext cx="1975030" cy="400069"/>
          </a:xfrm>
          <a:prstGeom prst="rect">
            <a:avLst/>
          </a:prstGeom>
          <a:noFill/>
          <a:ln>
            <a:noFill/>
          </a:ln>
        </p:spPr>
        <p:txBody>
          <a:bodyPr spcFirstLastPara="1" wrap="square" lIns="91425" tIns="45700" rIns="91425" bIns="45700" anchor="t" anchorCtr="0">
            <a:spAutoFit/>
          </a:bodyPr>
          <a:lstStyle/>
          <a:p>
            <a:r>
              <a:rPr lang="en-GB" sz="2000" b="1" dirty="0">
                <a:solidFill>
                  <a:prstClr val="black"/>
                </a:solidFill>
                <a:latin typeface="+mj-lt"/>
                <a:ea typeface="Century Gothic"/>
                <a:cs typeface="Century Gothic"/>
                <a:sym typeface="Century Gothic"/>
              </a:rPr>
              <a:t> </a:t>
            </a:r>
            <a:r>
              <a:rPr lang="en-GB" sz="2000" b="1" dirty="0">
                <a:solidFill>
                  <a:srgbClr val="4472C4">
                    <a:lumMod val="50000"/>
                  </a:srgbClr>
                </a:solidFill>
                <a:latin typeface="+mj-lt"/>
                <a:ea typeface="Century Gothic"/>
                <a:cs typeface="Century Gothic"/>
                <a:sym typeface="Century Gothic"/>
              </a:rPr>
              <a:t>Yo </a:t>
            </a:r>
            <a:r>
              <a:rPr lang="en-GB" sz="2000" dirty="0">
                <a:solidFill>
                  <a:srgbClr val="4472C4">
                    <a:lumMod val="50000"/>
                  </a:srgbClr>
                </a:solidFill>
                <a:latin typeface="+mj-lt"/>
                <a:ea typeface="Century Gothic"/>
                <a:cs typeface="Century Gothic"/>
                <a:sym typeface="Century Gothic"/>
              </a:rPr>
              <a:t>(“I want”)</a:t>
            </a:r>
            <a:endParaRPr sz="2000" dirty="0">
              <a:solidFill>
                <a:srgbClr val="4472C4">
                  <a:lumMod val="50000"/>
                </a:srgbClr>
              </a:solidFill>
              <a:latin typeface="+mj-lt"/>
              <a:ea typeface="Century Gothic"/>
              <a:cs typeface="Century Gothic"/>
              <a:sym typeface="Century Gothic"/>
            </a:endParaRPr>
          </a:p>
        </p:txBody>
      </p:sp>
      <p:sp>
        <p:nvSpPr>
          <p:cNvPr id="11" name="Google Shape;94;p5">
            <a:extLst>
              <a:ext uri="{FF2B5EF4-FFF2-40B4-BE49-F238E27FC236}">
                <a16:creationId xmlns:a16="http://schemas.microsoft.com/office/drawing/2014/main" id="{D76FB449-C6E0-4FEC-A821-FE8C3E46824E}"/>
              </a:ext>
            </a:extLst>
          </p:cNvPr>
          <p:cNvSpPr txBox="1"/>
          <p:nvPr/>
        </p:nvSpPr>
        <p:spPr>
          <a:xfrm>
            <a:off x="8795267" y="1297261"/>
            <a:ext cx="3602271" cy="400069"/>
          </a:xfrm>
          <a:prstGeom prst="rect">
            <a:avLst/>
          </a:prstGeom>
          <a:noFill/>
          <a:ln>
            <a:noFill/>
          </a:ln>
        </p:spPr>
        <p:txBody>
          <a:bodyPr spcFirstLastPara="1" wrap="square" lIns="91425" tIns="45700" rIns="91425" bIns="45700" anchor="t" anchorCtr="0">
            <a:spAutoFit/>
          </a:bodyPr>
          <a:lstStyle/>
          <a:p>
            <a:r>
              <a:rPr lang="en-GB" sz="2000" b="1" dirty="0">
                <a:solidFill>
                  <a:srgbClr val="4472C4">
                    <a:lumMod val="50000"/>
                  </a:srgbClr>
                </a:solidFill>
                <a:latin typeface="+mj-lt"/>
                <a:ea typeface="Century Gothic"/>
                <a:cs typeface="Century Gothic"/>
                <a:sym typeface="Century Gothic"/>
              </a:rPr>
              <a:t>Mi hermana </a:t>
            </a:r>
            <a:r>
              <a:rPr lang="en-GB" sz="2000" dirty="0">
                <a:solidFill>
                  <a:srgbClr val="4472C4">
                    <a:lumMod val="50000"/>
                  </a:srgbClr>
                </a:solidFill>
                <a:latin typeface="+mj-lt"/>
                <a:ea typeface="Century Gothic"/>
                <a:cs typeface="Century Gothic"/>
                <a:sym typeface="Century Gothic"/>
              </a:rPr>
              <a:t>(“she wants”)</a:t>
            </a:r>
            <a:endParaRPr sz="2000" dirty="0">
              <a:solidFill>
                <a:srgbClr val="4472C4">
                  <a:lumMod val="50000"/>
                </a:srgbClr>
              </a:solidFill>
              <a:latin typeface="+mj-lt"/>
              <a:ea typeface="Century Gothic"/>
              <a:cs typeface="Century Gothic"/>
              <a:sym typeface="Century Gothic"/>
            </a:endParaRPr>
          </a:p>
        </p:txBody>
      </p:sp>
      <p:sp>
        <p:nvSpPr>
          <p:cNvPr id="12" name="Rectangular Callout 62">
            <a:extLst>
              <a:ext uri="{FF2B5EF4-FFF2-40B4-BE49-F238E27FC236}">
                <a16:creationId xmlns:a16="http://schemas.microsoft.com/office/drawing/2014/main" id="{5106A670-74F5-4AAB-B9DE-6C44A65231D0}"/>
              </a:ext>
            </a:extLst>
          </p:cNvPr>
          <p:cNvSpPr/>
          <p:nvPr/>
        </p:nvSpPr>
        <p:spPr>
          <a:xfrm>
            <a:off x="359229" y="1771133"/>
            <a:ext cx="5602514" cy="4487886"/>
          </a:xfrm>
          <a:prstGeom prst="wedgeRectCallout">
            <a:avLst>
              <a:gd name="adj1" fmla="val -50012"/>
              <a:gd name="adj2" fmla="val -67965"/>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“Quiero una película y quiere un teléfono.”</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“Quiere una camisa y unos zapatos.”</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“Quiero unas flores y una planta.”</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“Quiere dinero.”</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“Quiero un gato y quiere un caballo.”</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a:p>
            <a:pPr marL="16290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rPr>
              <a:t>“Quiero diez regalos.”</a:t>
            </a:r>
          </a:p>
          <a:p>
            <a:pPr marL="16290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4472C4">
                  <a:lumMod val="50000"/>
                </a:srgbClr>
              </a:solidFill>
              <a:effectLst/>
              <a:uLnTx/>
              <a:uFillTx/>
              <a:latin typeface="+mj-lt"/>
              <a:ea typeface="+mn-ea"/>
              <a:cs typeface="+mn-cs"/>
            </a:endParaRPr>
          </a:p>
        </p:txBody>
      </p:sp>
      <p:pic>
        <p:nvPicPr>
          <p:cNvPr id="13" name="Picture 2" descr="http://www.clker.com/cliparts/d/b/e/c/1195445410626153749zeimusu_Santa_line_art.svg.med.png">
            <a:extLst>
              <a:ext uri="{FF2B5EF4-FFF2-40B4-BE49-F238E27FC236}">
                <a16:creationId xmlns:a16="http://schemas.microsoft.com/office/drawing/2014/main" id="{D665FE9F-4BB9-481D-B0C0-4E4F33A1F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688" y="5279156"/>
            <a:ext cx="1508633" cy="1571492"/>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D026643-1A85-4F50-987F-5069043A65C4}"/>
              </a:ext>
            </a:extLst>
          </p:cNvPr>
          <p:cNvSpPr txBox="1"/>
          <p:nvPr/>
        </p:nvSpPr>
        <p:spPr>
          <a:xfrm>
            <a:off x="6768751" y="1776167"/>
            <a:ext cx="15675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film</a:t>
            </a:r>
          </a:p>
        </p:txBody>
      </p:sp>
      <p:sp>
        <p:nvSpPr>
          <p:cNvPr id="15" name="TextBox 14">
            <a:extLst>
              <a:ext uri="{FF2B5EF4-FFF2-40B4-BE49-F238E27FC236}">
                <a16:creationId xmlns:a16="http://schemas.microsoft.com/office/drawing/2014/main" id="{4435AB37-106B-45F2-B2BE-0C0474B68A42}"/>
              </a:ext>
            </a:extLst>
          </p:cNvPr>
          <p:cNvSpPr txBox="1"/>
          <p:nvPr/>
        </p:nvSpPr>
        <p:spPr>
          <a:xfrm>
            <a:off x="9233581" y="1758532"/>
            <a:ext cx="191315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phone</a:t>
            </a:r>
          </a:p>
        </p:txBody>
      </p:sp>
      <p:sp>
        <p:nvSpPr>
          <p:cNvPr id="16" name="TextBox 15">
            <a:extLst>
              <a:ext uri="{FF2B5EF4-FFF2-40B4-BE49-F238E27FC236}">
                <a16:creationId xmlns:a16="http://schemas.microsoft.com/office/drawing/2014/main" id="{7C0B0A1C-FD6B-4108-916D-45FA3BA8264E}"/>
              </a:ext>
            </a:extLst>
          </p:cNvPr>
          <p:cNvSpPr txBox="1"/>
          <p:nvPr/>
        </p:nvSpPr>
        <p:spPr>
          <a:xfrm>
            <a:off x="9233581" y="2308648"/>
            <a:ext cx="191315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shirt</a:t>
            </a:r>
          </a:p>
        </p:txBody>
      </p:sp>
      <p:sp>
        <p:nvSpPr>
          <p:cNvPr id="17" name="TextBox 16">
            <a:extLst>
              <a:ext uri="{FF2B5EF4-FFF2-40B4-BE49-F238E27FC236}">
                <a16:creationId xmlns:a16="http://schemas.microsoft.com/office/drawing/2014/main" id="{CFD27388-DCA0-49D4-904A-B65A11CDFEBF}"/>
              </a:ext>
            </a:extLst>
          </p:cNvPr>
          <p:cNvSpPr txBox="1"/>
          <p:nvPr/>
        </p:nvSpPr>
        <p:spPr>
          <a:xfrm>
            <a:off x="9233581" y="2868617"/>
            <a:ext cx="2662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some shoes</a:t>
            </a:r>
          </a:p>
        </p:txBody>
      </p:sp>
      <p:sp>
        <p:nvSpPr>
          <p:cNvPr id="18" name="TextBox 17">
            <a:extLst>
              <a:ext uri="{FF2B5EF4-FFF2-40B4-BE49-F238E27FC236}">
                <a16:creationId xmlns:a16="http://schemas.microsoft.com/office/drawing/2014/main" id="{52D63784-3C23-4EB1-9D7B-8E0CD8DC2DF0}"/>
              </a:ext>
            </a:extLst>
          </p:cNvPr>
          <p:cNvSpPr txBox="1"/>
          <p:nvPr/>
        </p:nvSpPr>
        <p:spPr>
          <a:xfrm>
            <a:off x="6376066" y="2360127"/>
            <a:ext cx="2662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some flowers</a:t>
            </a:r>
          </a:p>
        </p:txBody>
      </p:sp>
      <p:sp>
        <p:nvSpPr>
          <p:cNvPr id="19" name="TextBox 18">
            <a:extLst>
              <a:ext uri="{FF2B5EF4-FFF2-40B4-BE49-F238E27FC236}">
                <a16:creationId xmlns:a16="http://schemas.microsoft.com/office/drawing/2014/main" id="{1EAFF5F1-B7EB-4905-A900-1BFD763C76FE}"/>
              </a:ext>
            </a:extLst>
          </p:cNvPr>
          <p:cNvSpPr txBox="1"/>
          <p:nvPr/>
        </p:nvSpPr>
        <p:spPr>
          <a:xfrm>
            <a:off x="6768751" y="2883347"/>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plant</a:t>
            </a:r>
          </a:p>
        </p:txBody>
      </p:sp>
      <p:sp>
        <p:nvSpPr>
          <p:cNvPr id="20" name="TextBox 19">
            <a:extLst>
              <a:ext uri="{FF2B5EF4-FFF2-40B4-BE49-F238E27FC236}">
                <a16:creationId xmlns:a16="http://schemas.microsoft.com/office/drawing/2014/main" id="{01F8E6DD-4067-4260-B47F-1183A624409C}"/>
              </a:ext>
            </a:extLst>
          </p:cNvPr>
          <p:cNvSpPr txBox="1"/>
          <p:nvPr/>
        </p:nvSpPr>
        <p:spPr>
          <a:xfrm>
            <a:off x="9250049" y="3412471"/>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money</a:t>
            </a:r>
          </a:p>
        </p:txBody>
      </p:sp>
      <p:sp>
        <p:nvSpPr>
          <p:cNvPr id="21" name="TextBox 20">
            <a:extLst>
              <a:ext uri="{FF2B5EF4-FFF2-40B4-BE49-F238E27FC236}">
                <a16:creationId xmlns:a16="http://schemas.microsoft.com/office/drawing/2014/main" id="{60B2C079-9D65-47FB-AB3C-7D4C69B804FF}"/>
              </a:ext>
            </a:extLst>
          </p:cNvPr>
          <p:cNvSpPr txBox="1"/>
          <p:nvPr/>
        </p:nvSpPr>
        <p:spPr>
          <a:xfrm>
            <a:off x="6768751" y="3419168"/>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cat</a:t>
            </a:r>
          </a:p>
        </p:txBody>
      </p:sp>
      <p:sp>
        <p:nvSpPr>
          <p:cNvPr id="22" name="TextBox 21">
            <a:extLst>
              <a:ext uri="{FF2B5EF4-FFF2-40B4-BE49-F238E27FC236}">
                <a16:creationId xmlns:a16="http://schemas.microsoft.com/office/drawing/2014/main" id="{23EC19C0-2CFF-400C-A325-F98BEF5B735D}"/>
              </a:ext>
            </a:extLst>
          </p:cNvPr>
          <p:cNvSpPr txBox="1"/>
          <p:nvPr/>
        </p:nvSpPr>
        <p:spPr>
          <a:xfrm>
            <a:off x="9250049" y="3975777"/>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a horse</a:t>
            </a:r>
          </a:p>
        </p:txBody>
      </p:sp>
      <p:sp>
        <p:nvSpPr>
          <p:cNvPr id="23" name="TextBox 22">
            <a:extLst>
              <a:ext uri="{FF2B5EF4-FFF2-40B4-BE49-F238E27FC236}">
                <a16:creationId xmlns:a16="http://schemas.microsoft.com/office/drawing/2014/main" id="{C9E233F0-24DB-434A-9266-AA38E72F887D}"/>
              </a:ext>
            </a:extLst>
          </p:cNvPr>
          <p:cNvSpPr txBox="1"/>
          <p:nvPr/>
        </p:nvSpPr>
        <p:spPr>
          <a:xfrm>
            <a:off x="6390988" y="3999954"/>
            <a:ext cx="288268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mj-lt"/>
              </a:rPr>
              <a:t>ten presents</a:t>
            </a:r>
          </a:p>
        </p:txBody>
      </p:sp>
      <p:sp>
        <p:nvSpPr>
          <p:cNvPr id="24" name="Google Shape;119;p5">
            <a:extLst>
              <a:ext uri="{FF2B5EF4-FFF2-40B4-BE49-F238E27FC236}">
                <a16:creationId xmlns:a16="http://schemas.microsoft.com/office/drawing/2014/main" id="{A8C322E6-36AC-48B7-A990-FD60711C93A4}"/>
              </a:ext>
            </a:extLst>
          </p:cNvPr>
          <p:cNvSpPr txBox="1">
            <a:spLocks/>
          </p:cNvSpPr>
          <p:nvPr/>
        </p:nvSpPr>
        <p:spPr>
          <a:xfrm>
            <a:off x="5560734" y="460471"/>
            <a:ext cx="5843070"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n-GB" sz="2200" b="1" i="1" u="none" strike="noStrike" kern="1200" cap="none" spc="0" normalizeH="0" baseline="0" noProof="0" dirty="0">
                <a:ln>
                  <a:noFill/>
                </a:ln>
                <a:solidFill>
                  <a:srgbClr val="1F3864"/>
                </a:solidFill>
                <a:effectLst/>
                <a:uLnTx/>
                <a:uFillTx/>
                <a:latin typeface="+mj-lt"/>
                <a:ea typeface="+mj-ea"/>
                <a:cs typeface="+mj-cs"/>
                <a:sym typeface="Century Gothic"/>
              </a:rPr>
              <a:t>Completa la tabla en inglés. </a:t>
            </a:r>
            <a:endParaRPr kumimoji="0" lang="en-GB" sz="2200" b="1" i="1" u="none" strike="noStrike" kern="1200" cap="none" spc="0" normalizeH="0" baseline="0" noProof="0" dirty="0">
              <a:ln>
                <a:noFill/>
              </a:ln>
              <a:solidFill>
                <a:srgbClr val="4472C4">
                  <a:lumMod val="50000"/>
                </a:srgbClr>
              </a:solidFill>
              <a:effectLst/>
              <a:uLnTx/>
              <a:uFillTx/>
              <a:latin typeface="+mj-lt"/>
              <a:ea typeface="+mj-ea"/>
              <a:cs typeface="+mj-cs"/>
            </a:endParaRPr>
          </a:p>
        </p:txBody>
      </p:sp>
      <p:sp>
        <p:nvSpPr>
          <p:cNvPr id="26" name="Title 25">
            <a:extLst>
              <a:ext uri="{FF2B5EF4-FFF2-40B4-BE49-F238E27FC236}">
                <a16:creationId xmlns:a16="http://schemas.microsoft.com/office/drawing/2014/main" id="{FDB29460-209E-4F4B-863B-8DA509CAE4D2}"/>
              </a:ext>
            </a:extLst>
          </p:cNvPr>
          <p:cNvSpPr>
            <a:spLocks noGrp="1"/>
          </p:cNvSpPr>
          <p:nvPr>
            <p:ph type="title"/>
          </p:nvPr>
        </p:nvSpPr>
        <p:spPr>
          <a:xfrm>
            <a:off x="10789088" y="-179336"/>
            <a:ext cx="1589868" cy="1325563"/>
          </a:xfrm>
        </p:spPr>
        <p:txBody>
          <a:bodyPr/>
          <a:lstStyle/>
          <a:p>
            <a:pPr algn="ct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effectLst/>
            </a:endParaRPr>
          </a:p>
        </p:txBody>
      </p:sp>
    </p:spTree>
    <p:extLst>
      <p:ext uri="{BB962C8B-B14F-4D97-AF65-F5344CB8AC3E}">
        <p14:creationId xmlns:p14="http://schemas.microsoft.com/office/powerpoint/2010/main" val="36557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animBg="1"/>
      <p:bldP spid="14" grpId="0"/>
      <p:bldP spid="15" grpId="0"/>
      <p:bldP spid="16" grpId="0"/>
      <p:bldP spid="17" grpId="0"/>
      <p:bldP spid="18" grpId="0"/>
      <p:bldP spid="19" grpId="0"/>
      <p:bldP spid="20" grpId="0"/>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845C8BF8-7312-45A8-9F34-F24C069FD72C}"/>
              </a:ext>
            </a:extLst>
          </p:cNvPr>
          <p:cNvGraphicFramePr>
            <a:graphicFrameLocks noGrp="1"/>
          </p:cNvGraphicFramePr>
          <p:nvPr>
            <p:extLst>
              <p:ext uri="{D42A27DB-BD31-4B8C-83A1-F6EECF244321}">
                <p14:modId xmlns:p14="http://schemas.microsoft.com/office/powerpoint/2010/main" val="959601438"/>
              </p:ext>
            </p:extLst>
          </p:nvPr>
        </p:nvGraphicFramePr>
        <p:xfrm>
          <a:off x="248766" y="939754"/>
          <a:ext cx="11435234" cy="5270545"/>
        </p:xfrm>
        <a:graphic>
          <a:graphicData uri="http://schemas.openxmlformats.org/drawingml/2006/table">
            <a:tbl>
              <a:tblPr firstRow="1" bandRow="1"/>
              <a:tblGrid>
                <a:gridCol w="945034">
                  <a:extLst>
                    <a:ext uri="{9D8B030D-6E8A-4147-A177-3AD203B41FA5}">
                      <a16:colId xmlns:a16="http://schemas.microsoft.com/office/drawing/2014/main" val="3826511760"/>
                    </a:ext>
                  </a:extLst>
                </a:gridCol>
                <a:gridCol w="1651000">
                  <a:extLst>
                    <a:ext uri="{9D8B030D-6E8A-4147-A177-3AD203B41FA5}">
                      <a16:colId xmlns:a16="http://schemas.microsoft.com/office/drawing/2014/main" val="2766133930"/>
                    </a:ext>
                  </a:extLst>
                </a:gridCol>
                <a:gridCol w="3060700">
                  <a:extLst>
                    <a:ext uri="{9D8B030D-6E8A-4147-A177-3AD203B41FA5}">
                      <a16:colId xmlns:a16="http://schemas.microsoft.com/office/drawing/2014/main" val="1055200239"/>
                    </a:ext>
                  </a:extLst>
                </a:gridCol>
                <a:gridCol w="5778500">
                  <a:extLst>
                    <a:ext uri="{9D8B030D-6E8A-4147-A177-3AD203B41FA5}">
                      <a16:colId xmlns:a16="http://schemas.microsoft.com/office/drawing/2014/main" val="3884874734"/>
                    </a:ext>
                  </a:extLst>
                </a:gridCol>
              </a:tblGrid>
              <a:tr h="57416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10728150"/>
                  </a:ext>
                </a:extLst>
              </a:tr>
              <a:tr h="9227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9227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100545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9227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92273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bl>
          </a:graphicData>
        </a:graphic>
      </p:graphicFrame>
      <p:sp>
        <p:nvSpPr>
          <p:cNvPr id="9" name="Action Button: Custom 23">
            <a:hlinkClick r:id="" action="ppaction://noaction" highlightClick="1">
              <a:snd r:embed="rId3" name="quiero un periódico.wav"/>
            </a:hlinkClick>
            <a:extLst>
              <a:ext uri="{FF2B5EF4-FFF2-40B4-BE49-F238E27FC236}">
                <a16:creationId xmlns:a16="http://schemas.microsoft.com/office/drawing/2014/main" id="{314F93B6-FE03-46F7-8F45-F4CAD6432991}"/>
              </a:ext>
            </a:extLst>
          </p:cNvPr>
          <p:cNvSpPr/>
          <p:nvPr/>
        </p:nvSpPr>
        <p:spPr>
          <a:xfrm>
            <a:off x="552327" y="176722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0" name="Action Button: Custom 24">
            <a:hlinkClick r:id="" action="ppaction://noaction" highlightClick="1">
              <a:snd r:embed="rId4" name="quiero una revista.wav"/>
            </a:hlinkClick>
            <a:extLst>
              <a:ext uri="{FF2B5EF4-FFF2-40B4-BE49-F238E27FC236}">
                <a16:creationId xmlns:a16="http://schemas.microsoft.com/office/drawing/2014/main" id="{A5437D24-1585-4E72-B13A-140286E265DA}"/>
              </a:ext>
            </a:extLst>
          </p:cNvPr>
          <p:cNvSpPr/>
          <p:nvPr/>
        </p:nvSpPr>
        <p:spPr>
          <a:xfrm>
            <a:off x="552327" y="272856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 name="Action Button: Custom 25">
            <a:hlinkClick r:id="" action="ppaction://noaction" highlightClick="1">
              <a:snd r:embed="rId5" name="quiere unos teléfonos.wav"/>
            </a:hlinkClick>
            <a:extLst>
              <a:ext uri="{FF2B5EF4-FFF2-40B4-BE49-F238E27FC236}">
                <a16:creationId xmlns:a16="http://schemas.microsoft.com/office/drawing/2014/main" id="{4F8A0D8E-1BC6-4F51-A929-74038EB39F27}"/>
              </a:ext>
            </a:extLst>
          </p:cNvPr>
          <p:cNvSpPr/>
          <p:nvPr/>
        </p:nvSpPr>
        <p:spPr>
          <a:xfrm>
            <a:off x="552328" y="366596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2" name="Action Button: Custom 26">
            <a:hlinkClick r:id="" action="ppaction://noaction" highlightClick="1">
              <a:snd r:embed="rId6" name="quiero un caballo.wav"/>
            </a:hlinkClick>
            <a:extLst>
              <a:ext uri="{FF2B5EF4-FFF2-40B4-BE49-F238E27FC236}">
                <a16:creationId xmlns:a16="http://schemas.microsoft.com/office/drawing/2014/main" id="{E4856C64-3D75-4DDB-9427-98C5DA0A930F}"/>
              </a:ext>
            </a:extLst>
          </p:cNvPr>
          <p:cNvSpPr/>
          <p:nvPr/>
        </p:nvSpPr>
        <p:spPr>
          <a:xfrm>
            <a:off x="552328" y="4603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3" name="Action Button: Custom 27">
            <a:hlinkClick r:id="" action="ppaction://noaction" highlightClick="1">
              <a:snd r:embed="rId7" name="quiere unas plantas.wav"/>
            </a:hlinkClick>
            <a:extLst>
              <a:ext uri="{FF2B5EF4-FFF2-40B4-BE49-F238E27FC236}">
                <a16:creationId xmlns:a16="http://schemas.microsoft.com/office/drawing/2014/main" id="{A33E5DE6-7F6E-494B-9C25-6258B4AF8BBC}"/>
              </a:ext>
            </a:extLst>
          </p:cNvPr>
          <p:cNvSpPr/>
          <p:nvPr/>
        </p:nvSpPr>
        <p:spPr>
          <a:xfrm>
            <a:off x="552328" y="556469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4" name="TextBox 13">
            <a:extLst>
              <a:ext uri="{FF2B5EF4-FFF2-40B4-BE49-F238E27FC236}">
                <a16:creationId xmlns:a16="http://schemas.microsoft.com/office/drawing/2014/main" id="{38E2147E-520B-4119-AACF-FD341AA86704}"/>
              </a:ext>
            </a:extLst>
          </p:cNvPr>
          <p:cNvSpPr txBox="1"/>
          <p:nvPr/>
        </p:nvSpPr>
        <p:spPr>
          <a:xfrm>
            <a:off x="1146259" y="986305"/>
            <a:ext cx="193556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Yo</a:t>
            </a:r>
            <a:r>
              <a:rPr kumimoji="0" lang="en-GB" sz="2200" b="0" i="0" u="none" strike="noStrike" kern="0" cap="none" spc="0" normalizeH="0" baseline="0" noProof="0" dirty="0">
                <a:ln>
                  <a:noFill/>
                </a:ln>
                <a:solidFill>
                  <a:srgbClr val="002060"/>
                </a:solidFill>
                <a:effectLst/>
                <a:uLnTx/>
                <a:uFillTx/>
                <a:latin typeface="+mj-lt"/>
              </a:rPr>
              <a:t> (I want)</a:t>
            </a:r>
          </a:p>
        </p:txBody>
      </p:sp>
      <p:sp>
        <p:nvSpPr>
          <p:cNvPr id="15" name="TextBox 14">
            <a:extLst>
              <a:ext uri="{FF2B5EF4-FFF2-40B4-BE49-F238E27FC236}">
                <a16:creationId xmlns:a16="http://schemas.microsoft.com/office/drawing/2014/main" id="{3A7C65E9-AE04-4768-A672-2EF77BCD91CD}"/>
              </a:ext>
            </a:extLst>
          </p:cNvPr>
          <p:cNvSpPr txBox="1"/>
          <p:nvPr/>
        </p:nvSpPr>
        <p:spPr>
          <a:xfrm>
            <a:off x="2853430" y="985391"/>
            <a:ext cx="318658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Mi padre</a:t>
            </a:r>
            <a:r>
              <a:rPr kumimoji="0" lang="en-GB" sz="2200" b="0" i="0" u="none" strike="noStrike" kern="0" cap="none" spc="0" normalizeH="0" baseline="0" noProof="0" dirty="0">
                <a:ln>
                  <a:noFill/>
                </a:ln>
                <a:solidFill>
                  <a:srgbClr val="002060"/>
                </a:solidFill>
                <a:effectLst/>
                <a:uLnTx/>
                <a:uFillTx/>
                <a:latin typeface="+mj-lt"/>
              </a:rPr>
              <a:t> (he wants)</a:t>
            </a:r>
          </a:p>
        </p:txBody>
      </p:sp>
      <p:pic>
        <p:nvPicPr>
          <p:cNvPr id="16" name="Picture 2" descr="http://www.clker.com/cliparts/j/p/l/D/8/K/green-tick-md.png">
            <a:extLst>
              <a:ext uri="{FF2B5EF4-FFF2-40B4-BE49-F238E27FC236}">
                <a16:creationId xmlns:a16="http://schemas.microsoft.com/office/drawing/2014/main" id="{18E87FCD-0F9D-4BD2-81E3-13AB49A872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9483" y="182712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05665E68-DEF7-419C-8F11-BDBD327139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9483" y="28221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63F0AD55-22EA-4900-A31F-B4874E9670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1572" y="36659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E46E8940-5BC1-4429-B625-D347D09F80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9483" y="472315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D9F415EB-E14E-4BE5-998C-6A45463E18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1572" y="5564697"/>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64F897-5F3A-4952-BF26-A9D2EE3EDA24}"/>
              </a:ext>
            </a:extLst>
          </p:cNvPr>
          <p:cNvSpPr txBox="1"/>
          <p:nvPr/>
        </p:nvSpPr>
        <p:spPr>
          <a:xfrm>
            <a:off x="4446722" y="361609"/>
            <a:ext cx="252651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 ‘A’ o ‘B’?</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22" name="TextBox 21">
            <a:extLst>
              <a:ext uri="{FF2B5EF4-FFF2-40B4-BE49-F238E27FC236}">
                <a16:creationId xmlns:a16="http://schemas.microsoft.com/office/drawing/2014/main" id="{8CAD5519-5CCF-47B2-AA5A-F0229F431EEC}"/>
              </a:ext>
            </a:extLst>
          </p:cNvPr>
          <p:cNvSpPr txBox="1"/>
          <p:nvPr/>
        </p:nvSpPr>
        <p:spPr>
          <a:xfrm>
            <a:off x="6285792" y="1023916"/>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A</a:t>
            </a:r>
            <a:endParaRPr kumimoji="0" lang="en-GB" sz="2200" b="0" i="0" u="none" strike="noStrike" kern="0" cap="none" spc="0" normalizeH="0" baseline="0" noProof="0" dirty="0">
              <a:ln>
                <a:noFill/>
              </a:ln>
              <a:solidFill>
                <a:srgbClr val="002060"/>
              </a:solidFill>
              <a:effectLst/>
              <a:uLnTx/>
              <a:uFillTx/>
              <a:latin typeface="+mj-lt"/>
            </a:endParaRPr>
          </a:p>
        </p:txBody>
      </p:sp>
      <p:sp>
        <p:nvSpPr>
          <p:cNvPr id="23" name="TextBox 22">
            <a:extLst>
              <a:ext uri="{FF2B5EF4-FFF2-40B4-BE49-F238E27FC236}">
                <a16:creationId xmlns:a16="http://schemas.microsoft.com/office/drawing/2014/main" id="{0A624769-87C3-4ACC-B5E7-CE9D0DFD5974}"/>
              </a:ext>
            </a:extLst>
          </p:cNvPr>
          <p:cNvSpPr txBox="1"/>
          <p:nvPr/>
        </p:nvSpPr>
        <p:spPr>
          <a:xfrm>
            <a:off x="10556148" y="1033159"/>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B</a:t>
            </a:r>
            <a:endParaRPr kumimoji="0" lang="en-GB" sz="2200" b="0" i="0" u="none" strike="noStrike" kern="0" cap="none" spc="0" normalizeH="0" baseline="0" noProof="0" dirty="0">
              <a:ln>
                <a:noFill/>
              </a:ln>
              <a:solidFill>
                <a:srgbClr val="002060"/>
              </a:solidFill>
              <a:effectLst/>
              <a:uLnTx/>
              <a:uFillTx/>
              <a:latin typeface="+mj-lt"/>
            </a:endParaRPr>
          </a:p>
        </p:txBody>
      </p:sp>
      <p:sp>
        <p:nvSpPr>
          <p:cNvPr id="24" name="TextBox 23">
            <a:extLst>
              <a:ext uri="{FF2B5EF4-FFF2-40B4-BE49-F238E27FC236}">
                <a16:creationId xmlns:a16="http://schemas.microsoft.com/office/drawing/2014/main" id="{4FECCE72-DB63-4C4B-B0B3-06EB223FF241}"/>
              </a:ext>
            </a:extLst>
          </p:cNvPr>
          <p:cNvSpPr txBox="1"/>
          <p:nvPr/>
        </p:nvSpPr>
        <p:spPr>
          <a:xfrm>
            <a:off x="0" y="429"/>
            <a:ext cx="669810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You also tell Papá Noel what your Dad wants.</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25" name="TextBox 24">
            <a:extLst>
              <a:ext uri="{FF2B5EF4-FFF2-40B4-BE49-F238E27FC236}">
                <a16:creationId xmlns:a16="http://schemas.microsoft.com/office/drawing/2014/main" id="{166B8364-D2D1-49B7-B92B-A24538AACD2C}"/>
              </a:ext>
            </a:extLst>
          </p:cNvPr>
          <p:cNvSpPr txBox="1"/>
          <p:nvPr/>
        </p:nvSpPr>
        <p:spPr>
          <a:xfrm>
            <a:off x="1335142" y="353773"/>
            <a:ext cx="349335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 ‘quiero’ o ‘quiere’?</a:t>
            </a:r>
            <a:endParaRPr kumimoji="0" lang="en-GB" sz="2200" b="0" i="1" u="none" strike="noStrike" kern="0" cap="none" spc="0" normalizeH="0" baseline="0" noProof="0" dirty="0">
              <a:ln>
                <a:noFill/>
              </a:ln>
              <a:solidFill>
                <a:srgbClr val="002060"/>
              </a:solidFill>
              <a:effectLst/>
              <a:uLnTx/>
              <a:uFillTx/>
              <a:latin typeface="+mj-lt"/>
            </a:endParaRPr>
          </a:p>
        </p:txBody>
      </p:sp>
      <p:pic>
        <p:nvPicPr>
          <p:cNvPr id="26" name="Picture 2" descr="http://www.clker.com/cliparts/c/e/1/7/11949844171677658659newspaper_aubanel_monnie_01.svg.med.png">
            <a:extLst>
              <a:ext uri="{FF2B5EF4-FFF2-40B4-BE49-F238E27FC236}">
                <a16:creationId xmlns:a16="http://schemas.microsoft.com/office/drawing/2014/main" id="{5547D489-FD61-4822-8376-3B4C12EB2A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9717" y="1712987"/>
            <a:ext cx="882155" cy="511650"/>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clker.com/cliparts/c/e/1/7/11949844171677658659newspaper_aubanel_monnie_01.svg.med.png">
            <a:extLst>
              <a:ext uri="{FF2B5EF4-FFF2-40B4-BE49-F238E27FC236}">
                <a16:creationId xmlns:a16="http://schemas.microsoft.com/office/drawing/2014/main" id="{98C3F5C2-CBA3-46D0-A9B3-97956A934D9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5118" y="1735747"/>
            <a:ext cx="882155" cy="511650"/>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c/e/1/7/11949844171677658659newspaper_aubanel_monnie_01.svg.med.png">
            <a:extLst>
              <a:ext uri="{FF2B5EF4-FFF2-40B4-BE49-F238E27FC236}">
                <a16:creationId xmlns:a16="http://schemas.microsoft.com/office/drawing/2014/main" id="{541D9E3B-1CA3-428B-8720-2A8271CDA0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4705" y="1728807"/>
            <a:ext cx="882155" cy="51165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6" descr="http://www.clker.com/cliparts/x/k/6/f/T/0/magazine-without-shadow-or-barcode-md.png">
            <a:extLst>
              <a:ext uri="{FF2B5EF4-FFF2-40B4-BE49-F238E27FC236}">
                <a16:creationId xmlns:a16="http://schemas.microsoft.com/office/drawing/2014/main" id="{9D8CC7E4-CC6F-44BB-926C-3251910B9B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389" y="2466419"/>
            <a:ext cx="771116" cy="81760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6" descr="http://www.clker.com/cliparts/x/k/6/f/T/0/magazine-without-shadow-or-barcode-md.png">
            <a:extLst>
              <a:ext uri="{FF2B5EF4-FFF2-40B4-BE49-F238E27FC236}">
                <a16:creationId xmlns:a16="http://schemas.microsoft.com/office/drawing/2014/main" id="{A9A6FC2B-8BC2-4CCC-8FD8-6675982384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2875" y="2442298"/>
            <a:ext cx="771116" cy="81760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6" descr="http://www.clker.com/cliparts/x/k/6/f/T/0/magazine-without-shadow-or-barcode-md.png">
            <a:extLst>
              <a:ext uri="{FF2B5EF4-FFF2-40B4-BE49-F238E27FC236}">
                <a16:creationId xmlns:a16="http://schemas.microsoft.com/office/drawing/2014/main" id="{B5828DB2-76E3-424C-9452-4E325E0136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6148" y="2380582"/>
            <a:ext cx="771116" cy="81760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10" descr="http://www.clker.com/cliparts/3/N/5/Q/g/K/iphone-md.png">
            <a:extLst>
              <a:ext uri="{FF2B5EF4-FFF2-40B4-BE49-F238E27FC236}">
                <a16:creationId xmlns:a16="http://schemas.microsoft.com/office/drawing/2014/main" id="{53097C70-0450-4A6C-991F-3B8BF99A7F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1177" y="3322508"/>
            <a:ext cx="538827" cy="99782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0" descr="http://www.clker.com/cliparts/3/N/5/Q/g/K/iphone-md.png">
            <a:extLst>
              <a:ext uri="{FF2B5EF4-FFF2-40B4-BE49-F238E27FC236}">
                <a16:creationId xmlns:a16="http://schemas.microsoft.com/office/drawing/2014/main" id="{4396EE9C-7168-41D3-9B5E-3C9B6FA2FE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77628" y="3278974"/>
            <a:ext cx="538827" cy="997828"/>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10" descr="http://www.clker.com/cliparts/3/N/5/Q/g/K/iphone-md.png">
            <a:extLst>
              <a:ext uri="{FF2B5EF4-FFF2-40B4-BE49-F238E27FC236}">
                <a16:creationId xmlns:a16="http://schemas.microsoft.com/office/drawing/2014/main" id="{5EC3120D-973F-45D6-9DCD-46B3E6B8601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02565" y="3259900"/>
            <a:ext cx="538827" cy="997828"/>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2" descr="http://www.clker.com/cliparts/2/6/5/0/1195433607792649830Machovka_horse.svg.med.png">
            <a:extLst>
              <a:ext uri="{FF2B5EF4-FFF2-40B4-BE49-F238E27FC236}">
                <a16:creationId xmlns:a16="http://schemas.microsoft.com/office/drawing/2014/main" id="{0EDCCC3A-CADE-4E49-B4F6-2A1CA8CC6D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2842" y="4291318"/>
            <a:ext cx="851406" cy="871886"/>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12" descr="http://www.clker.com/cliparts/2/6/5/0/1195433607792649830Machovka_horse.svg.med.png">
            <a:extLst>
              <a:ext uri="{FF2B5EF4-FFF2-40B4-BE49-F238E27FC236}">
                <a16:creationId xmlns:a16="http://schemas.microsoft.com/office/drawing/2014/main" id="{5B6201FA-C278-4FB3-96D0-B74DC205228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41570" y="4338518"/>
            <a:ext cx="851406" cy="87188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12" descr="http://www.clker.com/cliparts/2/6/5/0/1195433607792649830Machovka_horse.svg.med.png">
            <a:extLst>
              <a:ext uri="{FF2B5EF4-FFF2-40B4-BE49-F238E27FC236}">
                <a16:creationId xmlns:a16="http://schemas.microsoft.com/office/drawing/2014/main" id="{BFFE431E-F019-47C1-84D5-7765EC39830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1215" y="4338518"/>
            <a:ext cx="851406" cy="871886"/>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14" descr="http://www.clker.com/cliparts/p/y/U/Y/S/b/plantas-md.png">
            <a:extLst>
              <a:ext uri="{FF2B5EF4-FFF2-40B4-BE49-F238E27FC236}">
                <a16:creationId xmlns:a16="http://schemas.microsoft.com/office/drawing/2014/main" id="{1958CF10-E728-4087-AE4E-DC58DEA377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917"/>
          <a:stretch/>
        </p:blipFill>
        <p:spPr bwMode="auto">
          <a:xfrm>
            <a:off x="6443346" y="5298614"/>
            <a:ext cx="601860" cy="954601"/>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14" descr="http://www.clker.com/cliparts/p/y/U/Y/S/b/plantas-md.png">
            <a:extLst>
              <a:ext uri="{FF2B5EF4-FFF2-40B4-BE49-F238E27FC236}">
                <a16:creationId xmlns:a16="http://schemas.microsoft.com/office/drawing/2014/main" id="{26259529-477B-4A07-8701-97F39151731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917"/>
          <a:stretch/>
        </p:blipFill>
        <p:spPr bwMode="auto">
          <a:xfrm>
            <a:off x="6973235" y="5269415"/>
            <a:ext cx="626204" cy="99321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4" descr="http://www.clker.com/cliparts/p/y/U/Y/S/b/plantas-md.png">
            <a:extLst>
              <a:ext uri="{FF2B5EF4-FFF2-40B4-BE49-F238E27FC236}">
                <a16:creationId xmlns:a16="http://schemas.microsoft.com/office/drawing/2014/main" id="{7404BF7F-5A4A-4BBD-B92E-D7CE66C7509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917"/>
          <a:stretch/>
        </p:blipFill>
        <p:spPr bwMode="auto">
          <a:xfrm>
            <a:off x="10682687" y="5322887"/>
            <a:ext cx="571251" cy="906053"/>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http://www.clker.com/cliparts/d/b/e/c/1195445410626153749zeimusu_Santa_line_art.svg.med.png">
            <a:extLst>
              <a:ext uri="{FF2B5EF4-FFF2-40B4-BE49-F238E27FC236}">
                <a16:creationId xmlns:a16="http://schemas.microsoft.com/office/drawing/2014/main" id="{48B9DEE8-995C-49F6-BF40-17F42EBD4AB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55843" y="722541"/>
            <a:ext cx="1194234" cy="1243993"/>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F0BF1C4-DCBF-4B5C-91BD-F122D460EAC1}"/>
              </a:ext>
            </a:extLst>
          </p:cNvPr>
          <p:cNvSpPr txBox="1"/>
          <p:nvPr/>
        </p:nvSpPr>
        <p:spPr>
          <a:xfrm>
            <a:off x="36356" y="373036"/>
            <a:ext cx="146012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43" name="Oval 42">
            <a:extLst>
              <a:ext uri="{FF2B5EF4-FFF2-40B4-BE49-F238E27FC236}">
                <a16:creationId xmlns:a16="http://schemas.microsoft.com/office/drawing/2014/main" id="{741560BE-8740-47F7-893A-30B1D7B2CD8C}"/>
              </a:ext>
            </a:extLst>
          </p:cNvPr>
          <p:cNvSpPr/>
          <p:nvPr/>
        </p:nvSpPr>
        <p:spPr>
          <a:xfrm>
            <a:off x="5887064" y="1506947"/>
            <a:ext cx="1158142"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4" name="Oval 43">
            <a:extLst>
              <a:ext uri="{FF2B5EF4-FFF2-40B4-BE49-F238E27FC236}">
                <a16:creationId xmlns:a16="http://schemas.microsoft.com/office/drawing/2014/main" id="{45EEDBF4-9C3F-4C89-980E-4537AE161866}"/>
              </a:ext>
            </a:extLst>
          </p:cNvPr>
          <p:cNvSpPr/>
          <p:nvPr/>
        </p:nvSpPr>
        <p:spPr>
          <a:xfrm>
            <a:off x="10308717" y="2284374"/>
            <a:ext cx="1207215" cy="1032199"/>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5" name="Oval 44">
            <a:extLst>
              <a:ext uri="{FF2B5EF4-FFF2-40B4-BE49-F238E27FC236}">
                <a16:creationId xmlns:a16="http://schemas.microsoft.com/office/drawing/2014/main" id="{141AAAD4-32C4-4474-9269-E62D36440DEA}"/>
              </a:ext>
            </a:extLst>
          </p:cNvPr>
          <p:cNvSpPr/>
          <p:nvPr/>
        </p:nvSpPr>
        <p:spPr>
          <a:xfrm>
            <a:off x="10026195" y="3211758"/>
            <a:ext cx="1501863" cy="1138058"/>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6" name="Oval 45">
            <a:extLst>
              <a:ext uri="{FF2B5EF4-FFF2-40B4-BE49-F238E27FC236}">
                <a16:creationId xmlns:a16="http://schemas.microsoft.com/office/drawing/2014/main" id="{64B929BE-ACF5-4D8B-8B04-A51F163DCED6}"/>
              </a:ext>
            </a:extLst>
          </p:cNvPr>
          <p:cNvSpPr/>
          <p:nvPr/>
        </p:nvSpPr>
        <p:spPr>
          <a:xfrm>
            <a:off x="6045630" y="4257728"/>
            <a:ext cx="1501863" cy="1072278"/>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7" name="Oval 46">
            <a:extLst>
              <a:ext uri="{FF2B5EF4-FFF2-40B4-BE49-F238E27FC236}">
                <a16:creationId xmlns:a16="http://schemas.microsoft.com/office/drawing/2014/main" id="{FB3178BA-A9CC-4283-B738-32CB3F046FFD}"/>
              </a:ext>
            </a:extLst>
          </p:cNvPr>
          <p:cNvSpPr/>
          <p:nvPr/>
        </p:nvSpPr>
        <p:spPr>
          <a:xfrm>
            <a:off x="6260661" y="5273852"/>
            <a:ext cx="1501863" cy="1072278"/>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8" name="Title 47">
            <a:extLst>
              <a:ext uri="{FF2B5EF4-FFF2-40B4-BE49-F238E27FC236}">
                <a16:creationId xmlns:a16="http://schemas.microsoft.com/office/drawing/2014/main" id="{C6637E71-D253-4C8D-89F4-143001C9074B}"/>
              </a:ext>
            </a:extLst>
          </p:cNvPr>
          <p:cNvSpPr>
            <a:spLocks noGrp="1"/>
          </p:cNvSpPr>
          <p:nvPr>
            <p:ph type="title"/>
          </p:nvPr>
        </p:nvSpPr>
        <p:spPr>
          <a:xfrm>
            <a:off x="10026195" y="-179140"/>
            <a:ext cx="2366022"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42" grpId="0"/>
      <p:bldP spid="43" grpId="0" animBg="1"/>
      <p:bldP spid="44" grpId="0" animBg="1"/>
      <p:bldP spid="45" grpId="0" animBg="1"/>
      <p:bldP spid="46"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26B66B75-C7AD-4ED9-9384-924693D70947}"/>
              </a:ext>
            </a:extLst>
          </p:cNvPr>
          <p:cNvGraphicFramePr>
            <a:graphicFrameLocks noGrp="1"/>
          </p:cNvGraphicFramePr>
          <p:nvPr>
            <p:extLst>
              <p:ext uri="{D42A27DB-BD31-4B8C-83A1-F6EECF244321}">
                <p14:modId xmlns:p14="http://schemas.microsoft.com/office/powerpoint/2010/main" val="2047578911"/>
              </p:ext>
            </p:extLst>
          </p:nvPr>
        </p:nvGraphicFramePr>
        <p:xfrm>
          <a:off x="223366" y="938889"/>
          <a:ext cx="11435234" cy="5317797"/>
        </p:xfrm>
        <a:graphic>
          <a:graphicData uri="http://schemas.openxmlformats.org/drawingml/2006/table">
            <a:tbl>
              <a:tblPr firstRow="1" bandRow="1"/>
              <a:tblGrid>
                <a:gridCol w="945034">
                  <a:extLst>
                    <a:ext uri="{9D8B030D-6E8A-4147-A177-3AD203B41FA5}">
                      <a16:colId xmlns:a16="http://schemas.microsoft.com/office/drawing/2014/main" val="3826511760"/>
                    </a:ext>
                  </a:extLst>
                </a:gridCol>
                <a:gridCol w="1651000">
                  <a:extLst>
                    <a:ext uri="{9D8B030D-6E8A-4147-A177-3AD203B41FA5}">
                      <a16:colId xmlns:a16="http://schemas.microsoft.com/office/drawing/2014/main" val="2766133930"/>
                    </a:ext>
                  </a:extLst>
                </a:gridCol>
                <a:gridCol w="3175000">
                  <a:extLst>
                    <a:ext uri="{9D8B030D-6E8A-4147-A177-3AD203B41FA5}">
                      <a16:colId xmlns:a16="http://schemas.microsoft.com/office/drawing/2014/main" val="1055200239"/>
                    </a:ext>
                  </a:extLst>
                </a:gridCol>
                <a:gridCol w="5664200">
                  <a:extLst>
                    <a:ext uri="{9D8B030D-6E8A-4147-A177-3AD203B41FA5}">
                      <a16:colId xmlns:a16="http://schemas.microsoft.com/office/drawing/2014/main" val="3884874734"/>
                    </a:ext>
                  </a:extLst>
                </a:gridCol>
              </a:tblGrid>
              <a:tr h="57760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10728150"/>
                  </a:ext>
                </a:extLst>
              </a:tr>
              <a:tr h="93134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93134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10148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93134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93134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bl>
          </a:graphicData>
        </a:graphic>
      </p:graphicFrame>
      <p:sp>
        <p:nvSpPr>
          <p:cNvPr id="9" name="Action Button: Custom 23">
            <a:hlinkClick r:id="" action="ppaction://noaction" highlightClick="1">
              <a:snd r:embed="rId3" name="quiere una moneda.wav"/>
            </a:hlinkClick>
            <a:extLst>
              <a:ext uri="{FF2B5EF4-FFF2-40B4-BE49-F238E27FC236}">
                <a16:creationId xmlns:a16="http://schemas.microsoft.com/office/drawing/2014/main" id="{4141D903-512A-4A59-8D51-F0DBB4E5591D}"/>
              </a:ext>
            </a:extLst>
          </p:cNvPr>
          <p:cNvSpPr/>
          <p:nvPr/>
        </p:nvSpPr>
        <p:spPr>
          <a:xfrm>
            <a:off x="508635" y="176611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0" name="Action Button: Custom 24">
            <a:hlinkClick r:id="" action="ppaction://noaction" highlightClick="1">
              <a:snd r:embed="rId4" name="quiero un libro.wav"/>
            </a:hlinkClick>
            <a:extLst>
              <a:ext uri="{FF2B5EF4-FFF2-40B4-BE49-F238E27FC236}">
                <a16:creationId xmlns:a16="http://schemas.microsoft.com/office/drawing/2014/main" id="{CAD38CEB-BE11-4393-A8D7-6A09A990BA2B}"/>
              </a:ext>
            </a:extLst>
          </p:cNvPr>
          <p:cNvSpPr/>
          <p:nvPr/>
        </p:nvSpPr>
        <p:spPr>
          <a:xfrm>
            <a:off x="508635" y="272745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11" name="Action Button: Custom 25">
            <a:hlinkClick r:id="" action="ppaction://noaction" highlightClick="1">
              <a:snd r:embed="rId5" name="quiere una camisa.wav"/>
            </a:hlinkClick>
            <a:extLst>
              <a:ext uri="{FF2B5EF4-FFF2-40B4-BE49-F238E27FC236}">
                <a16:creationId xmlns:a16="http://schemas.microsoft.com/office/drawing/2014/main" id="{41FF1519-1E7A-40A1-A95B-2FA2BB89B887}"/>
              </a:ext>
            </a:extLst>
          </p:cNvPr>
          <p:cNvSpPr/>
          <p:nvPr/>
        </p:nvSpPr>
        <p:spPr>
          <a:xfrm>
            <a:off x="538378" y="371325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12" name="Action Button: Custom 26">
            <a:hlinkClick r:id="" action="ppaction://noaction" highlightClick="1">
              <a:snd r:embed="rId6" name="quiere un vaso.wav"/>
            </a:hlinkClick>
            <a:extLst>
              <a:ext uri="{FF2B5EF4-FFF2-40B4-BE49-F238E27FC236}">
                <a16:creationId xmlns:a16="http://schemas.microsoft.com/office/drawing/2014/main" id="{A1168D04-7EFB-4D4D-8FB8-CE37F8ABE271}"/>
              </a:ext>
            </a:extLst>
          </p:cNvPr>
          <p:cNvSpPr/>
          <p:nvPr/>
        </p:nvSpPr>
        <p:spPr>
          <a:xfrm>
            <a:off x="538377" y="46990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9</a:t>
            </a:r>
          </a:p>
        </p:txBody>
      </p:sp>
      <p:sp>
        <p:nvSpPr>
          <p:cNvPr id="13" name="Action Button: Custom 27">
            <a:hlinkClick r:id="" action="ppaction://noaction" highlightClick="1">
              <a:snd r:embed="rId7" name="quiero unos bolígrafos.wav"/>
            </a:hlinkClick>
            <a:extLst>
              <a:ext uri="{FF2B5EF4-FFF2-40B4-BE49-F238E27FC236}">
                <a16:creationId xmlns:a16="http://schemas.microsoft.com/office/drawing/2014/main" id="{CF97D74A-16FB-424F-B1D7-114C0AEC4D5B}"/>
              </a:ext>
            </a:extLst>
          </p:cNvPr>
          <p:cNvSpPr/>
          <p:nvPr/>
        </p:nvSpPr>
        <p:spPr>
          <a:xfrm>
            <a:off x="508635" y="564999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10</a:t>
            </a:r>
          </a:p>
        </p:txBody>
      </p:sp>
      <p:sp>
        <p:nvSpPr>
          <p:cNvPr id="14" name="TextBox 13">
            <a:extLst>
              <a:ext uri="{FF2B5EF4-FFF2-40B4-BE49-F238E27FC236}">
                <a16:creationId xmlns:a16="http://schemas.microsoft.com/office/drawing/2014/main" id="{0C5B2901-2659-434E-9176-F5EE2DEC1668}"/>
              </a:ext>
            </a:extLst>
          </p:cNvPr>
          <p:cNvSpPr txBox="1"/>
          <p:nvPr/>
        </p:nvSpPr>
        <p:spPr>
          <a:xfrm>
            <a:off x="1213849" y="1005238"/>
            <a:ext cx="193556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Yo</a:t>
            </a:r>
            <a:r>
              <a:rPr kumimoji="0" lang="en-GB" sz="2200" b="0" i="0" u="none" strike="noStrike" kern="0" cap="none" spc="0" normalizeH="0" baseline="0" noProof="0" dirty="0">
                <a:ln>
                  <a:noFill/>
                </a:ln>
                <a:solidFill>
                  <a:srgbClr val="002060"/>
                </a:solidFill>
                <a:effectLst/>
                <a:uLnTx/>
                <a:uFillTx/>
                <a:latin typeface="+mj-lt"/>
              </a:rPr>
              <a:t> (I want)</a:t>
            </a:r>
          </a:p>
        </p:txBody>
      </p:sp>
      <p:sp>
        <p:nvSpPr>
          <p:cNvPr id="15" name="TextBox 14">
            <a:extLst>
              <a:ext uri="{FF2B5EF4-FFF2-40B4-BE49-F238E27FC236}">
                <a16:creationId xmlns:a16="http://schemas.microsoft.com/office/drawing/2014/main" id="{4B408BF0-AC54-41A8-9EEE-5EC5040DE833}"/>
              </a:ext>
            </a:extLst>
          </p:cNvPr>
          <p:cNvSpPr txBox="1"/>
          <p:nvPr/>
        </p:nvSpPr>
        <p:spPr>
          <a:xfrm>
            <a:off x="2884013" y="1009958"/>
            <a:ext cx="318658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Mi padre</a:t>
            </a:r>
            <a:r>
              <a:rPr kumimoji="0" lang="en-GB" sz="2200" b="0" i="0" u="none" strike="noStrike" kern="0" cap="none" spc="0" normalizeH="0" baseline="0" noProof="0" dirty="0">
                <a:ln>
                  <a:noFill/>
                </a:ln>
                <a:solidFill>
                  <a:srgbClr val="002060"/>
                </a:solidFill>
                <a:effectLst/>
                <a:uLnTx/>
                <a:uFillTx/>
                <a:latin typeface="+mj-lt"/>
              </a:rPr>
              <a:t> (he wants)</a:t>
            </a:r>
          </a:p>
        </p:txBody>
      </p:sp>
      <p:pic>
        <p:nvPicPr>
          <p:cNvPr id="16" name="Picture 2" descr="http://www.clker.com/cliparts/j/p/l/D/8/K/green-tick-md.png">
            <a:extLst>
              <a:ext uri="{FF2B5EF4-FFF2-40B4-BE49-F238E27FC236}">
                <a16:creationId xmlns:a16="http://schemas.microsoft.com/office/drawing/2014/main" id="{5162B5C3-7411-4CC9-A96F-A597F26665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6172" y="191242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36C3C960-3CD5-431C-96CF-730BB332F9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4083" y="28475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EDB1839E-DAB7-41C1-AC47-D2E92F54D6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6172" y="36913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9120E83E-3D1A-4070-B966-5CE4D3FBDE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6172" y="472466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FAF56AE4-7409-4C1A-A158-9660A0B3CB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4083" y="5590097"/>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C05F200-2A9E-455B-A435-3A44482AE764}"/>
              </a:ext>
            </a:extLst>
          </p:cNvPr>
          <p:cNvSpPr txBox="1"/>
          <p:nvPr/>
        </p:nvSpPr>
        <p:spPr>
          <a:xfrm>
            <a:off x="6606600" y="1035529"/>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A</a:t>
            </a:r>
            <a:endParaRPr kumimoji="0" lang="en-GB" sz="2200" b="0" i="0" u="none" strike="noStrike" kern="0" cap="none" spc="0" normalizeH="0" baseline="0" noProof="0" dirty="0">
              <a:ln>
                <a:noFill/>
              </a:ln>
              <a:solidFill>
                <a:srgbClr val="002060"/>
              </a:solidFill>
              <a:effectLst/>
              <a:uLnTx/>
              <a:uFillTx/>
              <a:latin typeface="+mj-lt"/>
            </a:endParaRPr>
          </a:p>
        </p:txBody>
      </p:sp>
      <p:sp>
        <p:nvSpPr>
          <p:cNvPr id="22" name="TextBox 21">
            <a:extLst>
              <a:ext uri="{FF2B5EF4-FFF2-40B4-BE49-F238E27FC236}">
                <a16:creationId xmlns:a16="http://schemas.microsoft.com/office/drawing/2014/main" id="{2CA0E999-C6C9-4B2A-8D4E-3E01DEEDC2EB}"/>
              </a:ext>
            </a:extLst>
          </p:cNvPr>
          <p:cNvSpPr txBox="1"/>
          <p:nvPr/>
        </p:nvSpPr>
        <p:spPr>
          <a:xfrm>
            <a:off x="10496849" y="1029830"/>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mj-lt"/>
              </a:rPr>
              <a:t>B</a:t>
            </a:r>
            <a:endParaRPr kumimoji="0" lang="en-GB" sz="2200" b="0" i="0" u="none" strike="noStrike" kern="0" cap="none" spc="0" normalizeH="0" baseline="0" noProof="0" dirty="0">
              <a:ln>
                <a:noFill/>
              </a:ln>
              <a:solidFill>
                <a:srgbClr val="002060"/>
              </a:solidFill>
              <a:effectLst/>
              <a:uLnTx/>
              <a:uFillTx/>
              <a:latin typeface="+mj-lt"/>
            </a:endParaRPr>
          </a:p>
        </p:txBody>
      </p:sp>
      <p:pic>
        <p:nvPicPr>
          <p:cNvPr id="23" name="Picture 22">
            <a:extLst>
              <a:ext uri="{FF2B5EF4-FFF2-40B4-BE49-F238E27FC236}">
                <a16:creationId xmlns:a16="http://schemas.microsoft.com/office/drawing/2014/main" id="{515709E8-9A3D-4FD6-8598-A91A4D930A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8910" y="1759582"/>
            <a:ext cx="592890" cy="592890"/>
          </a:xfrm>
          <a:prstGeom prst="rect">
            <a:avLst/>
          </a:prstGeom>
        </p:spPr>
      </p:pic>
      <p:pic>
        <p:nvPicPr>
          <p:cNvPr id="24" name="Picture 23">
            <a:extLst>
              <a:ext uri="{FF2B5EF4-FFF2-40B4-BE49-F238E27FC236}">
                <a16:creationId xmlns:a16="http://schemas.microsoft.com/office/drawing/2014/main" id="{9A2ABCB8-EF3B-4E5F-9876-0650B3AE09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6949" y="1738617"/>
            <a:ext cx="592890" cy="592890"/>
          </a:xfrm>
          <a:prstGeom prst="rect">
            <a:avLst/>
          </a:prstGeom>
        </p:spPr>
      </p:pic>
      <p:pic>
        <p:nvPicPr>
          <p:cNvPr id="25" name="Picture 24">
            <a:extLst>
              <a:ext uri="{FF2B5EF4-FFF2-40B4-BE49-F238E27FC236}">
                <a16:creationId xmlns:a16="http://schemas.microsoft.com/office/drawing/2014/main" id="{711EE77B-464D-4846-BC8D-2BDF2A2E5A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57539" y="1759582"/>
            <a:ext cx="592890" cy="592890"/>
          </a:xfrm>
          <a:prstGeom prst="rect">
            <a:avLst/>
          </a:prstGeom>
        </p:spPr>
      </p:pic>
      <p:pic>
        <p:nvPicPr>
          <p:cNvPr id="26" name="Picture 25">
            <a:extLst>
              <a:ext uri="{FF2B5EF4-FFF2-40B4-BE49-F238E27FC236}">
                <a16:creationId xmlns:a16="http://schemas.microsoft.com/office/drawing/2014/main" id="{9D9614A0-652E-41BE-87B6-880465DFA9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7510" y="2756957"/>
            <a:ext cx="1160696" cy="611300"/>
          </a:xfrm>
          <a:prstGeom prst="rect">
            <a:avLst/>
          </a:prstGeom>
        </p:spPr>
      </p:pic>
      <p:pic>
        <p:nvPicPr>
          <p:cNvPr id="27" name="Picture 26">
            <a:extLst>
              <a:ext uri="{FF2B5EF4-FFF2-40B4-BE49-F238E27FC236}">
                <a16:creationId xmlns:a16="http://schemas.microsoft.com/office/drawing/2014/main" id="{D16BDDBD-34DF-4EEE-8D7F-5114405589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4303" y="2728236"/>
            <a:ext cx="1160696" cy="611300"/>
          </a:xfrm>
          <a:prstGeom prst="rect">
            <a:avLst/>
          </a:prstGeom>
        </p:spPr>
      </p:pic>
      <p:pic>
        <p:nvPicPr>
          <p:cNvPr id="28" name="Picture 27">
            <a:extLst>
              <a:ext uri="{FF2B5EF4-FFF2-40B4-BE49-F238E27FC236}">
                <a16:creationId xmlns:a16="http://schemas.microsoft.com/office/drawing/2014/main" id="{7C1DAA28-5480-46DF-9CA4-FFD9384237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7271" y="2720136"/>
            <a:ext cx="1160696" cy="611300"/>
          </a:xfrm>
          <a:prstGeom prst="rect">
            <a:avLst/>
          </a:prstGeom>
        </p:spPr>
      </p:pic>
      <p:pic>
        <p:nvPicPr>
          <p:cNvPr id="29" name="Picture 2" descr="http://www.clker.com/cliparts/b/9/3/0/1195425920145591398johnny_automatic_crystal_goblet.svg.med.png">
            <a:extLst>
              <a:ext uri="{FF2B5EF4-FFF2-40B4-BE49-F238E27FC236}">
                <a16:creationId xmlns:a16="http://schemas.microsoft.com/office/drawing/2014/main" id="{397F51A9-28B2-4A13-AB8E-296548C768B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54956" y="4508805"/>
            <a:ext cx="408438" cy="82521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http://www.clker.com/cliparts/c/4/9/a/1195423756210919835ryanlerch_shirt_outline.svg.med.png">
            <a:extLst>
              <a:ext uri="{FF2B5EF4-FFF2-40B4-BE49-F238E27FC236}">
                <a16:creationId xmlns:a16="http://schemas.microsoft.com/office/drawing/2014/main" id="{95707974-D610-4B0A-B008-32BDC606EC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3440" y="3700356"/>
            <a:ext cx="878683" cy="541855"/>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4" descr="http://www.clker.com/cliparts/c/4/9/a/1195423756210919835ryanlerch_shirt_outline.svg.med.png">
            <a:extLst>
              <a:ext uri="{FF2B5EF4-FFF2-40B4-BE49-F238E27FC236}">
                <a16:creationId xmlns:a16="http://schemas.microsoft.com/office/drawing/2014/main" id="{383C7B2D-483D-4969-B8C7-26D7BB4746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52123" y="3640458"/>
            <a:ext cx="878683" cy="541855"/>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http://www.clker.com/cliparts/c/4/9/a/1195423756210919835ryanlerch_shirt_outline.svg.med.png">
            <a:extLst>
              <a:ext uri="{FF2B5EF4-FFF2-40B4-BE49-F238E27FC236}">
                <a16:creationId xmlns:a16="http://schemas.microsoft.com/office/drawing/2014/main" id="{7CD2E73D-719C-47AD-89FC-36DCC0D895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9394" y="3666269"/>
            <a:ext cx="878683" cy="54185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http://www.clker.com/cliparts/b/9/3/0/1195425920145591398johnny_automatic_crystal_goblet.svg.med.png">
            <a:extLst>
              <a:ext uri="{FF2B5EF4-FFF2-40B4-BE49-F238E27FC236}">
                <a16:creationId xmlns:a16="http://schemas.microsoft.com/office/drawing/2014/main" id="{2277CC97-015B-4E27-8B89-48259E3BE53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08422" y="4469154"/>
            <a:ext cx="408438" cy="825212"/>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http://www.clker.com/cliparts/b/9/3/0/1195425920145591398johnny_automatic_crystal_goblet.svg.med.png">
            <a:extLst>
              <a:ext uri="{FF2B5EF4-FFF2-40B4-BE49-F238E27FC236}">
                <a16:creationId xmlns:a16="http://schemas.microsoft.com/office/drawing/2014/main" id="{9B05BEE1-327F-4EE1-B418-3CB8E810B84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79292" y="4469154"/>
            <a:ext cx="408438" cy="825212"/>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D16B6340-2A4C-4438-A066-2837F857EB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25056" y="5505376"/>
            <a:ext cx="685093" cy="779589"/>
          </a:xfrm>
          <a:prstGeom prst="rect">
            <a:avLst/>
          </a:prstGeom>
        </p:spPr>
      </p:pic>
      <p:pic>
        <p:nvPicPr>
          <p:cNvPr id="36" name="Picture 35">
            <a:extLst>
              <a:ext uri="{FF2B5EF4-FFF2-40B4-BE49-F238E27FC236}">
                <a16:creationId xmlns:a16="http://schemas.microsoft.com/office/drawing/2014/main" id="{5B009337-2CAB-4BFA-BA8F-6E397FD776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63394" y="5477098"/>
            <a:ext cx="685093" cy="779589"/>
          </a:xfrm>
          <a:prstGeom prst="rect">
            <a:avLst/>
          </a:prstGeom>
        </p:spPr>
      </p:pic>
      <p:pic>
        <p:nvPicPr>
          <p:cNvPr id="37" name="Picture 36">
            <a:extLst>
              <a:ext uri="{FF2B5EF4-FFF2-40B4-BE49-F238E27FC236}">
                <a16:creationId xmlns:a16="http://schemas.microsoft.com/office/drawing/2014/main" id="{7811C6A9-D343-4511-B66E-EF3E58B28D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2984" y="5435610"/>
            <a:ext cx="685093" cy="779589"/>
          </a:xfrm>
          <a:prstGeom prst="rect">
            <a:avLst/>
          </a:prstGeom>
        </p:spPr>
      </p:pic>
      <p:sp>
        <p:nvSpPr>
          <p:cNvPr id="38" name="TextBox 37">
            <a:extLst>
              <a:ext uri="{FF2B5EF4-FFF2-40B4-BE49-F238E27FC236}">
                <a16:creationId xmlns:a16="http://schemas.microsoft.com/office/drawing/2014/main" id="{AB4E7218-2CAF-4CDA-AD35-EA53892EF018}"/>
              </a:ext>
            </a:extLst>
          </p:cNvPr>
          <p:cNvSpPr txBox="1"/>
          <p:nvPr/>
        </p:nvSpPr>
        <p:spPr>
          <a:xfrm>
            <a:off x="4446722" y="361609"/>
            <a:ext cx="252651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 ‘A’ o ‘B’?</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39" name="TextBox 38">
            <a:extLst>
              <a:ext uri="{FF2B5EF4-FFF2-40B4-BE49-F238E27FC236}">
                <a16:creationId xmlns:a16="http://schemas.microsoft.com/office/drawing/2014/main" id="{226989EB-728C-45D6-A159-0BE83A2AA13A}"/>
              </a:ext>
            </a:extLst>
          </p:cNvPr>
          <p:cNvSpPr txBox="1"/>
          <p:nvPr/>
        </p:nvSpPr>
        <p:spPr>
          <a:xfrm>
            <a:off x="0" y="429"/>
            <a:ext cx="669810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You also tell Papá Noel what your Dad wants.</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40" name="TextBox 39">
            <a:extLst>
              <a:ext uri="{FF2B5EF4-FFF2-40B4-BE49-F238E27FC236}">
                <a16:creationId xmlns:a16="http://schemas.microsoft.com/office/drawing/2014/main" id="{6FB589CE-8462-401F-BA7C-201328277555}"/>
              </a:ext>
            </a:extLst>
          </p:cNvPr>
          <p:cNvSpPr txBox="1"/>
          <p:nvPr/>
        </p:nvSpPr>
        <p:spPr>
          <a:xfrm>
            <a:off x="1335142" y="353773"/>
            <a:ext cx="349335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 ‘quiero’ o ‘quiere’?</a:t>
            </a:r>
            <a:endParaRPr kumimoji="0" lang="en-GB" sz="2200" b="0" i="1" u="none" strike="noStrike" kern="0" cap="none" spc="0" normalizeH="0" baseline="0" noProof="0" dirty="0">
              <a:ln>
                <a:noFill/>
              </a:ln>
              <a:solidFill>
                <a:srgbClr val="002060"/>
              </a:solidFill>
              <a:effectLst/>
              <a:uLnTx/>
              <a:uFillTx/>
              <a:latin typeface="+mj-lt"/>
            </a:endParaRPr>
          </a:p>
        </p:txBody>
      </p:sp>
      <p:sp>
        <p:nvSpPr>
          <p:cNvPr id="41" name="TextBox 40">
            <a:extLst>
              <a:ext uri="{FF2B5EF4-FFF2-40B4-BE49-F238E27FC236}">
                <a16:creationId xmlns:a16="http://schemas.microsoft.com/office/drawing/2014/main" id="{ED62252A-A87E-4E9D-9D52-F719BE7BF16C}"/>
              </a:ext>
            </a:extLst>
          </p:cNvPr>
          <p:cNvSpPr txBox="1"/>
          <p:nvPr/>
        </p:nvSpPr>
        <p:spPr>
          <a:xfrm>
            <a:off x="36356" y="373036"/>
            <a:ext cx="146012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a:t>
            </a:r>
            <a:endParaRPr kumimoji="0" lang="en-GB" sz="2200" b="0" i="1" u="none" strike="noStrike" kern="0" cap="none" spc="0" normalizeH="0" baseline="0" noProof="0" dirty="0">
              <a:ln>
                <a:noFill/>
              </a:ln>
              <a:solidFill>
                <a:srgbClr val="002060"/>
              </a:solidFill>
              <a:effectLst/>
              <a:uLnTx/>
              <a:uFillTx/>
              <a:latin typeface="+mj-lt"/>
            </a:endParaRPr>
          </a:p>
        </p:txBody>
      </p:sp>
      <p:pic>
        <p:nvPicPr>
          <p:cNvPr id="42" name="Picture 2" descr="http://www.clker.com/cliparts/d/b/e/c/1195445410626153749zeimusu_Santa_line_art.svg.med.png">
            <a:extLst>
              <a:ext uri="{FF2B5EF4-FFF2-40B4-BE49-F238E27FC236}">
                <a16:creationId xmlns:a16="http://schemas.microsoft.com/office/drawing/2014/main" id="{773639FB-222A-4DAF-8D3C-76CDE2C8437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0066" y="798937"/>
            <a:ext cx="1194234" cy="1243993"/>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E59FD6FC-4667-4068-A6CE-5F067C920AEB}"/>
              </a:ext>
            </a:extLst>
          </p:cNvPr>
          <p:cNvSpPr/>
          <p:nvPr/>
        </p:nvSpPr>
        <p:spPr>
          <a:xfrm>
            <a:off x="9938122" y="1595651"/>
            <a:ext cx="1389241"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4" name="Oval 43">
            <a:extLst>
              <a:ext uri="{FF2B5EF4-FFF2-40B4-BE49-F238E27FC236}">
                <a16:creationId xmlns:a16="http://schemas.microsoft.com/office/drawing/2014/main" id="{C57CFB38-9DDD-47E2-9D25-69CC1B8C2D9B}"/>
              </a:ext>
            </a:extLst>
          </p:cNvPr>
          <p:cNvSpPr/>
          <p:nvPr/>
        </p:nvSpPr>
        <p:spPr>
          <a:xfrm>
            <a:off x="6272981" y="2532690"/>
            <a:ext cx="1389241"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5" name="Oval 44">
            <a:extLst>
              <a:ext uri="{FF2B5EF4-FFF2-40B4-BE49-F238E27FC236}">
                <a16:creationId xmlns:a16="http://schemas.microsoft.com/office/drawing/2014/main" id="{2D940661-A500-4E28-99C7-11502C83A934}"/>
              </a:ext>
            </a:extLst>
          </p:cNvPr>
          <p:cNvSpPr/>
          <p:nvPr/>
        </p:nvSpPr>
        <p:spPr>
          <a:xfrm>
            <a:off x="9959363" y="3471288"/>
            <a:ext cx="1389241"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6" name="Oval 45">
            <a:extLst>
              <a:ext uri="{FF2B5EF4-FFF2-40B4-BE49-F238E27FC236}">
                <a16:creationId xmlns:a16="http://schemas.microsoft.com/office/drawing/2014/main" id="{4EBAD352-DB77-4B31-B32B-4AEC2B6CFD70}"/>
              </a:ext>
            </a:extLst>
          </p:cNvPr>
          <p:cNvSpPr/>
          <p:nvPr/>
        </p:nvSpPr>
        <p:spPr>
          <a:xfrm>
            <a:off x="6272981" y="4413265"/>
            <a:ext cx="1389241"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7" name="Oval 46">
            <a:extLst>
              <a:ext uri="{FF2B5EF4-FFF2-40B4-BE49-F238E27FC236}">
                <a16:creationId xmlns:a16="http://schemas.microsoft.com/office/drawing/2014/main" id="{E370042D-0F37-420D-96E8-96C3C3FFE0D8}"/>
              </a:ext>
            </a:extLst>
          </p:cNvPr>
          <p:cNvSpPr/>
          <p:nvPr/>
        </p:nvSpPr>
        <p:spPr>
          <a:xfrm>
            <a:off x="6357502" y="5352587"/>
            <a:ext cx="1389241" cy="92075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8" name="Title 47">
            <a:extLst>
              <a:ext uri="{FF2B5EF4-FFF2-40B4-BE49-F238E27FC236}">
                <a16:creationId xmlns:a16="http://schemas.microsoft.com/office/drawing/2014/main" id="{2C2682C8-D8DC-4361-A093-71F30576039E}"/>
              </a:ext>
            </a:extLst>
          </p:cNvPr>
          <p:cNvSpPr>
            <a:spLocks noGrp="1"/>
          </p:cNvSpPr>
          <p:nvPr>
            <p:ph type="title"/>
          </p:nvPr>
        </p:nvSpPr>
        <p:spPr>
          <a:xfrm>
            <a:off x="9961314" y="-186107"/>
            <a:ext cx="2526514"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22946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3" grpId="0" animBg="1"/>
      <p:bldP spid="44" grpId="0"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1097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70186C-FC02-41FF-B99A-260178D180BB}"/>
              </a:ext>
            </a:extLst>
          </p:cNvPr>
          <p:cNvSpPr txBox="1"/>
          <p:nvPr/>
        </p:nvSpPr>
        <p:spPr>
          <a:xfrm>
            <a:off x="1510145" y="32734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want]</a:t>
            </a:r>
          </a:p>
        </p:txBody>
      </p:sp>
      <p:sp>
        <p:nvSpPr>
          <p:cNvPr id="4" name="Title 3">
            <a:extLst>
              <a:ext uri="{FF2B5EF4-FFF2-40B4-BE49-F238E27FC236}">
                <a16:creationId xmlns:a16="http://schemas.microsoft.com/office/drawing/2014/main" id="{5077093A-869E-4779-8F24-7DE6EB7924BD}"/>
              </a:ext>
            </a:extLst>
          </p:cNvPr>
          <p:cNvSpPr>
            <a:spLocks noGrp="1"/>
          </p:cNvSpPr>
          <p:nvPr>
            <p:ph type="title"/>
          </p:nvPr>
        </p:nvSpPr>
        <p:spPr>
          <a:xfrm>
            <a:off x="3342970" y="1279103"/>
            <a:ext cx="5414904" cy="2579096"/>
          </a:xfrm>
        </p:spPr>
        <p:txBody>
          <a:bodyPr>
            <a:normAutofit/>
          </a:bodyPr>
          <a:lstStyle/>
          <a:p>
            <a:pPr rtl="0" eaLnBrk="1" latinLnBrk="0" hangingPunct="1"/>
            <a:r>
              <a:rPr lang="en-GB" sz="11500" b="1" kern="1200" dirty="0" err="1">
                <a:solidFill>
                  <a:srgbClr val="1F4E79"/>
                </a:solidFill>
                <a:effectLst/>
                <a:latin typeface="Century Gothic" panose="020B0502020202020204" pitchFamily="34" charset="0"/>
                <a:ea typeface="+mn-ea"/>
                <a:cs typeface="+mn-cs"/>
              </a:rPr>
              <a:t>quieres</a:t>
            </a:r>
            <a:endParaRPr lang="en-GB" dirty="0">
              <a:effectLst/>
            </a:endParaRPr>
          </a:p>
        </p:txBody>
      </p:sp>
    </p:spTree>
    <p:extLst>
      <p:ext uri="{BB962C8B-B14F-4D97-AF65-F5344CB8AC3E}">
        <p14:creationId xmlns:p14="http://schemas.microsoft.com/office/powerpoint/2010/main" val="25808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ier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63268-52CF-4570-A437-D160C064BE64}"/>
              </a:ext>
            </a:extLst>
          </p:cNvPr>
          <p:cNvSpPr txBox="1"/>
          <p:nvPr/>
        </p:nvSpPr>
        <p:spPr>
          <a:xfrm>
            <a:off x="0" y="2176662"/>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want]</a:t>
            </a:r>
          </a:p>
        </p:txBody>
      </p:sp>
      <p:sp>
        <p:nvSpPr>
          <p:cNvPr id="4" name="TextBox 3">
            <a:extLst>
              <a:ext uri="{FF2B5EF4-FFF2-40B4-BE49-F238E27FC236}">
                <a16:creationId xmlns:a16="http://schemas.microsoft.com/office/drawing/2014/main" id="{F3847E6A-3891-4869-A4DF-6CF739AC88AA}"/>
              </a:ext>
            </a:extLst>
          </p:cNvPr>
          <p:cNvSpPr txBox="1"/>
          <p:nvPr/>
        </p:nvSpPr>
        <p:spPr>
          <a:xfrm>
            <a:off x="0" y="4037385"/>
            <a:ext cx="12192000" cy="1015663"/>
          </a:xfrm>
          <a:prstGeom prst="rect">
            <a:avLst/>
          </a:prstGeom>
          <a:solidFill>
            <a:schemeClr val="bg1"/>
          </a:solidFill>
        </p:spPr>
        <p:txBody>
          <a:bodyPr wrap="square" rtlCol="0">
            <a:spAutoFit/>
          </a:bodyPr>
          <a:lstStyle/>
          <a:p>
            <a:pPr algn="ctr"/>
            <a:r>
              <a:rPr lang="es-ES" sz="6000" b="1" dirty="0">
                <a:solidFill>
                  <a:srgbClr val="EA5F00"/>
                </a:solidFill>
                <a:latin typeface="Century Gothic" panose="020B0502020202020204" pitchFamily="34" charset="0"/>
                <a:cs typeface="Calibri" panose="020F0502020204030204" pitchFamily="34" charset="0"/>
              </a:rPr>
              <a:t>Quieres</a:t>
            </a:r>
            <a:r>
              <a:rPr lang="es-ES" sz="6000" dirty="0">
                <a:solidFill>
                  <a:srgbClr val="5B9BD5">
                    <a:lumMod val="50000"/>
                  </a:srgbClr>
                </a:solidFill>
                <a:latin typeface="Century Gothic" panose="020B0502020202020204" pitchFamily="34" charset="0"/>
              </a:rPr>
              <a:t> una silla.</a:t>
            </a:r>
            <a:endParaRPr lang="en-GB" sz="600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250A079A-0108-4273-94D8-76CE591DD007}"/>
              </a:ext>
            </a:extLst>
          </p:cNvPr>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B6E19"/>
                </a:solidFill>
                <a:latin typeface="Century Gothic" panose="020B0502020202020204" pitchFamily="34" charset="0"/>
              </a:rPr>
              <a:t>You </a:t>
            </a:r>
            <a:r>
              <a:rPr lang="en-HK" sz="3200" b="1" dirty="0">
                <a:solidFill>
                  <a:srgbClr val="EB6E19"/>
                </a:solidFill>
                <a:latin typeface="Century Gothic" panose="020B0502020202020204" pitchFamily="34" charset="0"/>
                <a:cs typeface="Calibri" panose="020F0502020204030204" pitchFamily="34" charset="0"/>
              </a:rPr>
              <a:t>want </a:t>
            </a:r>
            <a:r>
              <a:rPr lang="en-HK" sz="3200" dirty="0">
                <a:solidFill>
                  <a:srgbClr val="5B9BD5">
                    <a:lumMod val="50000"/>
                  </a:srgbClr>
                </a:solidFill>
                <a:latin typeface="Century Gothic" panose="020B0502020202020204" pitchFamily="34" charset="0"/>
              </a:rPr>
              <a:t>a chair.</a:t>
            </a:r>
            <a:r>
              <a:rPr lang="en-GB" sz="3200" dirty="0">
                <a:solidFill>
                  <a:srgbClr val="5B9BD5">
                    <a:lumMod val="50000"/>
                  </a:srgbClr>
                </a:solidFill>
                <a:latin typeface="Century Gothic" panose="020B0502020202020204" pitchFamily="34" charset="0"/>
              </a:rPr>
              <a:t>]</a:t>
            </a:r>
          </a:p>
        </p:txBody>
      </p:sp>
      <p:sp>
        <p:nvSpPr>
          <p:cNvPr id="6" name="Title 5">
            <a:extLst>
              <a:ext uri="{FF2B5EF4-FFF2-40B4-BE49-F238E27FC236}">
                <a16:creationId xmlns:a16="http://schemas.microsoft.com/office/drawing/2014/main" id="{6DD1F7F5-B8C6-4481-8031-3F6E704F9F85}"/>
              </a:ext>
            </a:extLst>
          </p:cNvPr>
          <p:cNvSpPr>
            <a:spLocks noGrp="1"/>
          </p:cNvSpPr>
          <p:nvPr>
            <p:ph type="title"/>
          </p:nvPr>
        </p:nvSpPr>
        <p:spPr>
          <a:xfrm>
            <a:off x="2948823" y="-179403"/>
            <a:ext cx="5593597" cy="3449545"/>
          </a:xfrm>
        </p:spPr>
        <p:txBody>
          <a:bodyPr>
            <a:normAutofit/>
          </a:bodyPr>
          <a:lstStyle/>
          <a:p>
            <a:pPr algn="ctr"/>
            <a:r>
              <a:rPr lang="en-GB" sz="11500" b="1" kern="1200" dirty="0" err="1">
                <a:solidFill>
                  <a:srgbClr val="1F4E79"/>
                </a:solidFill>
                <a:effectLst/>
                <a:latin typeface="Century Gothic" panose="020B0502020202020204" pitchFamily="34" charset="0"/>
                <a:ea typeface="+mn-ea"/>
                <a:cs typeface="+mn-cs"/>
              </a:rPr>
              <a:t>quieres</a:t>
            </a:r>
            <a:endParaRPr lang="en-GB" dirty="0"/>
          </a:p>
        </p:txBody>
      </p:sp>
    </p:spTree>
    <p:extLst>
      <p:ext uri="{BB962C8B-B14F-4D97-AF65-F5344CB8AC3E}">
        <p14:creationId xmlns:p14="http://schemas.microsoft.com/office/powerpoint/2010/main" val="38916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quier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es una sill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AC097F29-C9D9-4397-B349-4B6DD7849A0E}"/>
              </a:ext>
            </a:extLst>
          </p:cNvPr>
          <p:cNvSpPr txBox="1"/>
          <p:nvPr/>
        </p:nvSpPr>
        <p:spPr>
          <a:xfrm>
            <a:off x="0" y="429"/>
            <a:ext cx="89344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Your Mum is the director of a town planning project.</a:t>
            </a:r>
            <a:endParaRPr kumimoji="0" lang="en-GB" sz="2000" b="0" i="0" u="none" strike="noStrike" kern="0" cap="none" spc="0" normalizeH="0" baseline="0" noProof="0" dirty="0">
              <a:ln>
                <a:noFill/>
              </a:ln>
              <a:solidFill>
                <a:srgbClr val="002060"/>
              </a:solidFill>
              <a:effectLst/>
              <a:uLnTx/>
              <a:uFillTx/>
              <a:latin typeface="+mj-lt"/>
            </a:endParaRPr>
          </a:p>
        </p:txBody>
      </p:sp>
      <p:sp>
        <p:nvSpPr>
          <p:cNvPr id="35" name="TextBox 34">
            <a:extLst>
              <a:ext uri="{FF2B5EF4-FFF2-40B4-BE49-F238E27FC236}">
                <a16:creationId xmlns:a16="http://schemas.microsoft.com/office/drawing/2014/main" id="{34748C72-6D11-45D2-86D8-B55098FE3AC1}"/>
              </a:ext>
            </a:extLst>
          </p:cNvPr>
          <p:cNvSpPr txBox="1"/>
          <p:nvPr/>
        </p:nvSpPr>
        <p:spPr>
          <a:xfrm>
            <a:off x="0" y="392737"/>
            <a:ext cx="70294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You compare what you want and what she wants.</a:t>
            </a:r>
            <a:endParaRPr kumimoji="0" lang="en-GB" sz="2000" b="0" i="0" u="none" strike="noStrike" kern="0" cap="none" spc="0" normalizeH="0" baseline="0" noProof="0" dirty="0">
              <a:ln>
                <a:noFill/>
              </a:ln>
              <a:solidFill>
                <a:srgbClr val="002060"/>
              </a:solidFill>
              <a:effectLst/>
              <a:uLnTx/>
              <a:uFillTx/>
              <a:latin typeface="+mj-lt"/>
            </a:endParaRPr>
          </a:p>
        </p:txBody>
      </p:sp>
      <p:graphicFrame>
        <p:nvGraphicFramePr>
          <p:cNvPr id="36" name="Table 35">
            <a:extLst>
              <a:ext uri="{FF2B5EF4-FFF2-40B4-BE49-F238E27FC236}">
                <a16:creationId xmlns:a16="http://schemas.microsoft.com/office/drawing/2014/main" id="{8B3F9AAC-EE33-48A8-BFC1-7EC631C9B3A0}"/>
              </a:ext>
            </a:extLst>
          </p:cNvPr>
          <p:cNvGraphicFramePr>
            <a:graphicFrameLocks noGrp="1"/>
          </p:cNvGraphicFramePr>
          <p:nvPr>
            <p:extLst>
              <p:ext uri="{D42A27DB-BD31-4B8C-83A1-F6EECF244321}">
                <p14:modId xmlns:p14="http://schemas.microsoft.com/office/powerpoint/2010/main" val="3569568198"/>
              </p:ext>
            </p:extLst>
          </p:nvPr>
        </p:nvGraphicFramePr>
        <p:xfrm>
          <a:off x="206374" y="1155700"/>
          <a:ext cx="9775826" cy="4921094"/>
        </p:xfrm>
        <a:graphic>
          <a:graphicData uri="http://schemas.openxmlformats.org/drawingml/2006/table">
            <a:tbl>
              <a:tblPr firstRow="1" bandRow="1"/>
              <a:tblGrid>
                <a:gridCol w="3946526">
                  <a:extLst>
                    <a:ext uri="{9D8B030D-6E8A-4147-A177-3AD203B41FA5}">
                      <a16:colId xmlns:a16="http://schemas.microsoft.com/office/drawing/2014/main" val="2162028910"/>
                    </a:ext>
                  </a:extLst>
                </a:gridCol>
                <a:gridCol w="2120900">
                  <a:extLst>
                    <a:ext uri="{9D8B030D-6E8A-4147-A177-3AD203B41FA5}">
                      <a16:colId xmlns:a16="http://schemas.microsoft.com/office/drawing/2014/main" val="581908175"/>
                    </a:ext>
                  </a:extLst>
                </a:gridCol>
                <a:gridCol w="3708400">
                  <a:extLst>
                    <a:ext uri="{9D8B030D-6E8A-4147-A177-3AD203B41FA5}">
                      <a16:colId xmlns:a16="http://schemas.microsoft.com/office/drawing/2014/main" val="3025586422"/>
                    </a:ext>
                  </a:extLst>
                </a:gridCol>
              </a:tblGrid>
              <a:tr h="37641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42413322"/>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104877915"/>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84526995"/>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29042946"/>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4546970"/>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272973027"/>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32705852"/>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56152430"/>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729654076"/>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18652904"/>
                  </a:ext>
                </a:extLst>
              </a:tr>
              <a:tr h="4544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69179050"/>
                  </a:ext>
                </a:extLst>
              </a:tr>
            </a:tbl>
          </a:graphicData>
        </a:graphic>
      </p:graphicFrame>
      <p:sp>
        <p:nvSpPr>
          <p:cNvPr id="37" name="TextBox 36">
            <a:extLst>
              <a:ext uri="{FF2B5EF4-FFF2-40B4-BE49-F238E27FC236}">
                <a16:creationId xmlns:a16="http://schemas.microsoft.com/office/drawing/2014/main" id="{552FF9D2-98DB-40C2-A656-C56CC93233C8}"/>
              </a:ext>
            </a:extLst>
          </p:cNvPr>
          <p:cNvSpPr txBox="1"/>
          <p:nvPr/>
        </p:nvSpPr>
        <p:spPr>
          <a:xfrm>
            <a:off x="206374" y="1515796"/>
            <a:ext cx="34480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1. “Quiero once museos.”</a:t>
            </a:r>
          </a:p>
        </p:txBody>
      </p:sp>
      <p:sp>
        <p:nvSpPr>
          <p:cNvPr id="38" name="TextBox 37">
            <a:extLst>
              <a:ext uri="{FF2B5EF4-FFF2-40B4-BE49-F238E27FC236}">
                <a16:creationId xmlns:a16="http://schemas.microsoft.com/office/drawing/2014/main" id="{FF119565-78A0-4D3B-BFB9-42318B2D155F}"/>
              </a:ext>
            </a:extLst>
          </p:cNvPr>
          <p:cNvSpPr txBox="1"/>
          <p:nvPr/>
        </p:nvSpPr>
        <p:spPr>
          <a:xfrm>
            <a:off x="4305301" y="1139203"/>
            <a:ext cx="19240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Yo </a:t>
            </a:r>
            <a:r>
              <a:rPr kumimoji="0" lang="en-GB" sz="2000" b="0" i="0" u="none" strike="noStrike" kern="0" cap="none" spc="0" normalizeH="0" baseline="0" noProof="0" dirty="0">
                <a:ln>
                  <a:noFill/>
                </a:ln>
                <a:solidFill>
                  <a:srgbClr val="002060"/>
                </a:solidFill>
                <a:effectLst/>
                <a:uLnTx/>
                <a:uFillTx/>
                <a:latin typeface="+mj-lt"/>
              </a:rPr>
              <a:t>(‘I want’)</a:t>
            </a:r>
          </a:p>
        </p:txBody>
      </p:sp>
      <p:sp>
        <p:nvSpPr>
          <p:cNvPr id="39" name="TextBox 38">
            <a:extLst>
              <a:ext uri="{FF2B5EF4-FFF2-40B4-BE49-F238E27FC236}">
                <a16:creationId xmlns:a16="http://schemas.microsoft.com/office/drawing/2014/main" id="{9EB8E6F5-EB2F-4480-A5C3-80ADC9FC80EC}"/>
              </a:ext>
            </a:extLst>
          </p:cNvPr>
          <p:cNvSpPr txBox="1"/>
          <p:nvPr/>
        </p:nvSpPr>
        <p:spPr>
          <a:xfrm>
            <a:off x="6370647" y="1155700"/>
            <a:ext cx="433704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La directora </a:t>
            </a:r>
            <a:r>
              <a:rPr kumimoji="0" lang="en-GB" sz="2000" b="0" i="0" u="none" strike="noStrike" kern="0" cap="none" spc="0" normalizeH="0" baseline="0" noProof="0" dirty="0">
                <a:ln>
                  <a:noFill/>
                </a:ln>
                <a:solidFill>
                  <a:srgbClr val="002060"/>
                </a:solidFill>
                <a:effectLst/>
                <a:uLnTx/>
                <a:uFillTx/>
                <a:latin typeface="+mj-lt"/>
              </a:rPr>
              <a:t>(‘you want’)</a:t>
            </a:r>
          </a:p>
        </p:txBody>
      </p:sp>
      <p:sp>
        <p:nvSpPr>
          <p:cNvPr id="40" name="TextBox 39">
            <a:extLst>
              <a:ext uri="{FF2B5EF4-FFF2-40B4-BE49-F238E27FC236}">
                <a16:creationId xmlns:a16="http://schemas.microsoft.com/office/drawing/2014/main" id="{9C886903-75E7-485D-A808-DFCAD0DEAB52}"/>
              </a:ext>
            </a:extLst>
          </p:cNvPr>
          <p:cNvSpPr txBox="1"/>
          <p:nvPr/>
        </p:nvSpPr>
        <p:spPr>
          <a:xfrm>
            <a:off x="206374" y="2001522"/>
            <a:ext cx="40036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2. “Quieres nueve iglesias.”</a:t>
            </a:r>
          </a:p>
        </p:txBody>
      </p:sp>
      <p:sp>
        <p:nvSpPr>
          <p:cNvPr id="41" name="TextBox 40">
            <a:extLst>
              <a:ext uri="{FF2B5EF4-FFF2-40B4-BE49-F238E27FC236}">
                <a16:creationId xmlns:a16="http://schemas.microsoft.com/office/drawing/2014/main" id="{09633080-8841-44AB-A95A-0FFCDF8831F1}"/>
              </a:ext>
            </a:extLst>
          </p:cNvPr>
          <p:cNvSpPr txBox="1"/>
          <p:nvPr/>
        </p:nvSpPr>
        <p:spPr>
          <a:xfrm>
            <a:off x="0" y="785260"/>
            <a:ext cx="388619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Marca la opción correcta.</a:t>
            </a:r>
            <a:endParaRPr kumimoji="0" lang="en-GB" sz="2000" b="0" i="0" u="none" strike="noStrike" kern="0" cap="none" spc="0" normalizeH="0" baseline="0" noProof="0" dirty="0">
              <a:ln>
                <a:noFill/>
              </a:ln>
              <a:solidFill>
                <a:srgbClr val="002060"/>
              </a:solidFill>
              <a:effectLst/>
              <a:uLnTx/>
              <a:uFillTx/>
              <a:latin typeface="+mj-lt"/>
            </a:endParaRPr>
          </a:p>
        </p:txBody>
      </p:sp>
      <p:sp>
        <p:nvSpPr>
          <p:cNvPr id="42" name="TextBox 41">
            <a:extLst>
              <a:ext uri="{FF2B5EF4-FFF2-40B4-BE49-F238E27FC236}">
                <a16:creationId xmlns:a16="http://schemas.microsoft.com/office/drawing/2014/main" id="{1A0DA80C-BD2B-41A1-AD6C-9F6AE767EF42}"/>
              </a:ext>
            </a:extLst>
          </p:cNvPr>
          <p:cNvSpPr txBox="1"/>
          <p:nvPr/>
        </p:nvSpPr>
        <p:spPr>
          <a:xfrm>
            <a:off x="206374" y="2451361"/>
            <a:ext cx="40036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3. “Quieres cinco escuelas.”</a:t>
            </a:r>
          </a:p>
        </p:txBody>
      </p:sp>
      <p:sp>
        <p:nvSpPr>
          <p:cNvPr id="43" name="TextBox 42">
            <a:extLst>
              <a:ext uri="{FF2B5EF4-FFF2-40B4-BE49-F238E27FC236}">
                <a16:creationId xmlns:a16="http://schemas.microsoft.com/office/drawing/2014/main" id="{E011A64F-0505-4E77-9FBF-51C782334643}"/>
              </a:ext>
            </a:extLst>
          </p:cNvPr>
          <p:cNvSpPr txBox="1"/>
          <p:nvPr/>
        </p:nvSpPr>
        <p:spPr>
          <a:xfrm>
            <a:off x="206373" y="2905528"/>
            <a:ext cx="44100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4. “Quiero </a:t>
            </a:r>
            <a:r>
              <a:rPr kumimoji="0" lang="en-GB" sz="2000" b="1" i="0" u="none" strike="noStrike" kern="0" cap="none" spc="0" normalizeH="0" baseline="0" noProof="0" dirty="0" err="1">
                <a:ln>
                  <a:noFill/>
                </a:ln>
                <a:solidFill>
                  <a:srgbClr val="002060"/>
                </a:solidFill>
                <a:effectLst/>
                <a:uLnTx/>
                <a:uFillTx/>
                <a:latin typeface="+mj-lt"/>
              </a:rPr>
              <a:t>ocho</a:t>
            </a:r>
            <a:r>
              <a:rPr kumimoji="0" lang="en-GB" sz="2000" b="1" i="0" u="none" strike="noStrike" kern="0" cap="none" spc="0" normalizeH="0" baseline="0" noProof="0" dirty="0">
                <a:ln>
                  <a:noFill/>
                </a:ln>
                <a:solidFill>
                  <a:srgbClr val="002060"/>
                </a:solidFill>
                <a:effectLst/>
                <a:uLnTx/>
                <a:uFillTx/>
                <a:latin typeface="+mj-lt"/>
              </a:rPr>
              <a:t> </a:t>
            </a:r>
            <a:r>
              <a:rPr kumimoji="0" lang="en-GB" sz="2000" b="1" i="0" u="none" strike="noStrike" kern="0" cap="none" spc="0" normalizeH="0" baseline="0" noProof="0" dirty="0" err="1">
                <a:ln>
                  <a:noFill/>
                </a:ln>
                <a:solidFill>
                  <a:srgbClr val="002060"/>
                </a:solidFill>
                <a:effectLst/>
                <a:uLnTx/>
                <a:uFillTx/>
                <a:latin typeface="+mj-lt"/>
              </a:rPr>
              <a:t>tiendas</a:t>
            </a:r>
            <a:r>
              <a:rPr kumimoji="0" lang="en-GB" sz="2000" b="1" i="0" u="none" strike="noStrike" kern="0" cap="none" spc="0" normalizeH="0" baseline="0" noProof="0" dirty="0">
                <a:ln>
                  <a:noFill/>
                </a:ln>
                <a:solidFill>
                  <a:srgbClr val="002060"/>
                </a:solidFill>
                <a:effectLst/>
                <a:uLnTx/>
                <a:uFillTx/>
                <a:latin typeface="+mj-lt"/>
              </a:rPr>
              <a:t>.”</a:t>
            </a:r>
          </a:p>
        </p:txBody>
      </p:sp>
      <p:sp>
        <p:nvSpPr>
          <p:cNvPr id="44" name="TextBox 43">
            <a:extLst>
              <a:ext uri="{FF2B5EF4-FFF2-40B4-BE49-F238E27FC236}">
                <a16:creationId xmlns:a16="http://schemas.microsoft.com/office/drawing/2014/main" id="{8F153A8E-CF8A-4616-97EE-3712BC4BA7AF}"/>
              </a:ext>
            </a:extLst>
          </p:cNvPr>
          <p:cNvSpPr txBox="1"/>
          <p:nvPr/>
        </p:nvSpPr>
        <p:spPr>
          <a:xfrm>
            <a:off x="206372" y="3367737"/>
            <a:ext cx="44100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5. “Quiero seis mercados.”</a:t>
            </a:r>
          </a:p>
        </p:txBody>
      </p:sp>
      <p:sp>
        <p:nvSpPr>
          <p:cNvPr id="45" name="TextBox 44">
            <a:extLst>
              <a:ext uri="{FF2B5EF4-FFF2-40B4-BE49-F238E27FC236}">
                <a16:creationId xmlns:a16="http://schemas.microsoft.com/office/drawing/2014/main" id="{A20FBED9-5965-42E5-A75D-BCC5145BCAB6}"/>
              </a:ext>
            </a:extLst>
          </p:cNvPr>
          <p:cNvSpPr txBox="1"/>
          <p:nvPr/>
        </p:nvSpPr>
        <p:spPr>
          <a:xfrm>
            <a:off x="206373" y="3809534"/>
            <a:ext cx="441007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6. “Quieres tres bancos.”</a:t>
            </a:r>
          </a:p>
        </p:txBody>
      </p:sp>
      <p:sp>
        <p:nvSpPr>
          <p:cNvPr id="46" name="TextBox 45">
            <a:extLst>
              <a:ext uri="{FF2B5EF4-FFF2-40B4-BE49-F238E27FC236}">
                <a16:creationId xmlns:a16="http://schemas.microsoft.com/office/drawing/2014/main" id="{5D6AE1AF-A193-4D22-97AD-2873E15F3A29}"/>
              </a:ext>
            </a:extLst>
          </p:cNvPr>
          <p:cNvSpPr txBox="1"/>
          <p:nvPr/>
        </p:nvSpPr>
        <p:spPr>
          <a:xfrm>
            <a:off x="206373" y="4286981"/>
            <a:ext cx="47085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7. “Quiero dos plazas.”</a:t>
            </a:r>
          </a:p>
        </p:txBody>
      </p:sp>
      <p:sp>
        <p:nvSpPr>
          <p:cNvPr id="47" name="TextBox 46">
            <a:extLst>
              <a:ext uri="{FF2B5EF4-FFF2-40B4-BE49-F238E27FC236}">
                <a16:creationId xmlns:a16="http://schemas.microsoft.com/office/drawing/2014/main" id="{A3B7228F-DBF1-4FB6-A441-66204D75EE30}"/>
              </a:ext>
            </a:extLst>
          </p:cNvPr>
          <p:cNvSpPr txBox="1"/>
          <p:nvPr/>
        </p:nvSpPr>
        <p:spPr>
          <a:xfrm>
            <a:off x="206373" y="4733410"/>
            <a:ext cx="47085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8. “Quieres siete teatros.”</a:t>
            </a:r>
          </a:p>
        </p:txBody>
      </p:sp>
      <p:sp>
        <p:nvSpPr>
          <p:cNvPr id="48" name="TextBox 47">
            <a:extLst>
              <a:ext uri="{FF2B5EF4-FFF2-40B4-BE49-F238E27FC236}">
                <a16:creationId xmlns:a16="http://schemas.microsoft.com/office/drawing/2014/main" id="{B3A394FB-453C-45A0-9A4A-CDDEA574601B}"/>
              </a:ext>
            </a:extLst>
          </p:cNvPr>
          <p:cNvSpPr txBox="1"/>
          <p:nvPr/>
        </p:nvSpPr>
        <p:spPr>
          <a:xfrm>
            <a:off x="206373" y="5190987"/>
            <a:ext cx="52165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9. “Quieres diez monumentos.”</a:t>
            </a:r>
          </a:p>
        </p:txBody>
      </p:sp>
      <p:sp>
        <p:nvSpPr>
          <p:cNvPr id="49" name="TextBox 48">
            <a:extLst>
              <a:ext uri="{FF2B5EF4-FFF2-40B4-BE49-F238E27FC236}">
                <a16:creationId xmlns:a16="http://schemas.microsoft.com/office/drawing/2014/main" id="{CC08EFDA-51A7-4F51-9491-74C25DC3CF4E}"/>
              </a:ext>
            </a:extLst>
          </p:cNvPr>
          <p:cNvSpPr txBox="1"/>
          <p:nvPr/>
        </p:nvSpPr>
        <p:spPr>
          <a:xfrm>
            <a:off x="206373" y="5639604"/>
            <a:ext cx="470852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10. “Quiero cuatro bares.”</a:t>
            </a:r>
          </a:p>
        </p:txBody>
      </p:sp>
      <p:pic>
        <p:nvPicPr>
          <p:cNvPr id="50" name="Picture 2" descr="http://www.clker.com/cliparts/j/p/l/D/8/K/green-tick-md.png">
            <a:extLst>
              <a:ext uri="{FF2B5EF4-FFF2-40B4-BE49-F238E27FC236}">
                <a16:creationId xmlns:a16="http://schemas.microsoft.com/office/drawing/2014/main" id="{039267E7-12FB-4D26-8616-67A5C04CE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793" y="153458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41F7A8A5-3F08-43C5-B199-3AD9E64217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380" y="201250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http://www.clker.com/cliparts/j/p/l/D/8/K/green-tick-md.png">
            <a:extLst>
              <a:ext uri="{FF2B5EF4-FFF2-40B4-BE49-F238E27FC236}">
                <a16:creationId xmlns:a16="http://schemas.microsoft.com/office/drawing/2014/main" id="{989BCEC8-E30D-417F-843D-33AF7B48B9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380" y="244180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j/p/l/D/8/K/green-tick-md.png">
            <a:extLst>
              <a:ext uri="{FF2B5EF4-FFF2-40B4-BE49-F238E27FC236}">
                <a16:creationId xmlns:a16="http://schemas.microsoft.com/office/drawing/2014/main" id="{9F57BCDD-0457-4516-88CB-4D3F046BE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793" y="289766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http://www.clker.com/cliparts/j/p/l/D/8/K/green-tick-md.png">
            <a:extLst>
              <a:ext uri="{FF2B5EF4-FFF2-40B4-BE49-F238E27FC236}">
                <a16:creationId xmlns:a16="http://schemas.microsoft.com/office/drawing/2014/main" id="{13F173DD-9A4B-4283-8B2B-A97FEB80C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793" y="335420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064E6F75-73A5-43D3-80DC-449A2D7391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380" y="380953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58382E3A-A489-43F8-B02A-869422211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793" y="425131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http://www.clker.com/cliparts/j/p/l/D/8/K/green-tick-md.png">
            <a:extLst>
              <a:ext uri="{FF2B5EF4-FFF2-40B4-BE49-F238E27FC236}">
                <a16:creationId xmlns:a16="http://schemas.microsoft.com/office/drawing/2014/main" id="{2BC74292-F98A-4705-B1C9-D83E8E74BF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380" y="472314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8B00BD60-7343-42D9-9ADA-EE7706016E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328" y="517101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CFBCBB61-58D6-4BF7-97F6-A3BB95AC9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793" y="561526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itle 59">
            <a:extLst>
              <a:ext uri="{FF2B5EF4-FFF2-40B4-BE49-F238E27FC236}">
                <a16:creationId xmlns:a16="http://schemas.microsoft.com/office/drawing/2014/main" id="{AFD27E0B-C23A-40E3-9093-036AB7DD415F}"/>
              </a:ext>
            </a:extLst>
          </p:cNvPr>
          <p:cNvSpPr>
            <a:spLocks noGrp="1"/>
          </p:cNvSpPr>
          <p:nvPr>
            <p:ph type="title"/>
          </p:nvPr>
        </p:nvSpPr>
        <p:spPr>
          <a:xfrm>
            <a:off x="10982158" y="-186360"/>
            <a:ext cx="1165226"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366465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12px-Museo_del_Prado_(Madrid)_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273" y="3867727"/>
            <a:ext cx="2235200" cy="1962727"/>
          </a:xfrm>
          <a:prstGeom prst="rect">
            <a:avLst/>
          </a:prstGeom>
        </p:spPr>
      </p:pic>
      <p:pic>
        <p:nvPicPr>
          <p:cNvPr id="2" name="Picture 1" descr="spain-5314946_64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373" y="159327"/>
            <a:ext cx="2109354" cy="1757218"/>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81" name="Table 80">
            <a:extLst>
              <a:ext uri="{FF2B5EF4-FFF2-40B4-BE49-F238E27FC236}">
                <a16:creationId xmlns:a16="http://schemas.microsoft.com/office/drawing/2014/main" id="{76C6B0D8-85FF-4A55-9F7A-A7CAA0596624}"/>
              </a:ext>
            </a:extLst>
          </p:cNvPr>
          <p:cNvGraphicFramePr>
            <a:graphicFrameLocks noGrp="1"/>
          </p:cNvGraphicFramePr>
          <p:nvPr>
            <p:extLst>
              <p:ext uri="{D42A27DB-BD31-4B8C-83A1-F6EECF244321}">
                <p14:modId xmlns:p14="http://schemas.microsoft.com/office/powerpoint/2010/main" val="2896604573"/>
              </p:ext>
            </p:extLst>
          </p:nvPr>
        </p:nvGraphicFramePr>
        <p:xfrm>
          <a:off x="56691" y="2101233"/>
          <a:ext cx="5099359" cy="4165410"/>
        </p:xfrm>
        <a:graphic>
          <a:graphicData uri="http://schemas.openxmlformats.org/drawingml/2006/table">
            <a:tbl>
              <a:tblPr firstRow="1" bandRow="1"/>
              <a:tblGrid>
                <a:gridCol w="3938171">
                  <a:extLst>
                    <a:ext uri="{9D8B030D-6E8A-4147-A177-3AD203B41FA5}">
                      <a16:colId xmlns:a16="http://schemas.microsoft.com/office/drawing/2014/main" val="2162028910"/>
                    </a:ext>
                  </a:extLst>
                </a:gridCol>
                <a:gridCol w="564438">
                  <a:extLst>
                    <a:ext uri="{9D8B030D-6E8A-4147-A177-3AD203B41FA5}">
                      <a16:colId xmlns:a16="http://schemas.microsoft.com/office/drawing/2014/main" val="429537897"/>
                    </a:ext>
                  </a:extLst>
                </a:gridCol>
                <a:gridCol w="596750">
                  <a:extLst>
                    <a:ext uri="{9D8B030D-6E8A-4147-A177-3AD203B41FA5}">
                      <a16:colId xmlns:a16="http://schemas.microsoft.com/office/drawing/2014/main" val="2781203160"/>
                    </a:ext>
                  </a:extLst>
                </a:gridCol>
              </a:tblGrid>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4877915"/>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84526995"/>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29042946"/>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4546970"/>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72973027"/>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32705852"/>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56152430"/>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29654076"/>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8652904"/>
                  </a:ext>
                </a:extLst>
              </a:tr>
              <a:tr h="41654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70971860"/>
                  </a:ext>
                </a:extLst>
              </a:tr>
            </a:tbl>
          </a:graphicData>
        </a:graphic>
      </p:graphicFrame>
      <p:sp>
        <p:nvSpPr>
          <p:cNvPr id="82" name="TextBox 81">
            <a:extLst>
              <a:ext uri="{FF2B5EF4-FFF2-40B4-BE49-F238E27FC236}">
                <a16:creationId xmlns:a16="http://schemas.microsoft.com/office/drawing/2014/main" id="{A0AE70B9-9FD5-4746-909A-C2772A1B5120}"/>
              </a:ext>
            </a:extLst>
          </p:cNvPr>
          <p:cNvSpPr txBox="1"/>
          <p:nvPr/>
        </p:nvSpPr>
        <p:spPr>
          <a:xfrm>
            <a:off x="56692" y="2132176"/>
            <a:ext cx="34480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1.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Quiero</a:t>
            </a:r>
            <a:r>
              <a:rPr kumimoji="0" lang="en-GB" sz="2000" b="1" i="0" u="none" strike="noStrike" kern="0" cap="none" spc="0" normalizeH="0" baseline="0" noProof="0" dirty="0">
                <a:ln>
                  <a:noFill/>
                </a:ln>
                <a:solidFill>
                  <a:srgbClr val="002060"/>
                </a:solidFill>
                <a:effectLst/>
                <a:uLnTx/>
                <a:uFillTx/>
                <a:latin typeface="+mj-lt"/>
              </a:rPr>
              <a:t> once museos.”</a:t>
            </a:r>
          </a:p>
        </p:txBody>
      </p:sp>
      <p:sp>
        <p:nvSpPr>
          <p:cNvPr id="83" name="TextBox 82">
            <a:extLst>
              <a:ext uri="{FF2B5EF4-FFF2-40B4-BE49-F238E27FC236}">
                <a16:creationId xmlns:a16="http://schemas.microsoft.com/office/drawing/2014/main" id="{A9F95894-B410-40F2-9ACB-51BC72DB1C28}"/>
              </a:ext>
            </a:extLst>
          </p:cNvPr>
          <p:cNvSpPr txBox="1"/>
          <p:nvPr/>
        </p:nvSpPr>
        <p:spPr>
          <a:xfrm>
            <a:off x="35440" y="2541331"/>
            <a:ext cx="40036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2.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Quieres</a:t>
            </a:r>
            <a:r>
              <a:rPr kumimoji="0" lang="en-GB" sz="2000" b="1" i="0" u="none" strike="noStrike" kern="0" cap="none" spc="0" normalizeH="0" baseline="0" noProof="0" dirty="0">
                <a:ln>
                  <a:noFill/>
                </a:ln>
                <a:solidFill>
                  <a:srgbClr val="002060"/>
                </a:solidFill>
                <a:effectLst/>
                <a:uLnTx/>
                <a:uFillTx/>
                <a:latin typeface="+mj-lt"/>
              </a:rPr>
              <a:t> nueve iglesias.”</a:t>
            </a:r>
          </a:p>
        </p:txBody>
      </p:sp>
      <p:sp>
        <p:nvSpPr>
          <p:cNvPr id="84" name="TextBox 83">
            <a:extLst>
              <a:ext uri="{FF2B5EF4-FFF2-40B4-BE49-F238E27FC236}">
                <a16:creationId xmlns:a16="http://schemas.microsoft.com/office/drawing/2014/main" id="{797F7DF1-119A-48B9-9E17-6943E8109DAA}"/>
              </a:ext>
            </a:extLst>
          </p:cNvPr>
          <p:cNvSpPr txBox="1"/>
          <p:nvPr/>
        </p:nvSpPr>
        <p:spPr>
          <a:xfrm>
            <a:off x="35440" y="2978035"/>
            <a:ext cx="400367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3.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Quieres</a:t>
            </a:r>
            <a:r>
              <a:rPr kumimoji="0" lang="en-GB" sz="2000" b="1" i="0" u="none" strike="noStrike" kern="0" cap="none" spc="0" normalizeH="0" baseline="0" noProof="0" dirty="0">
                <a:ln>
                  <a:noFill/>
                </a:ln>
                <a:solidFill>
                  <a:srgbClr val="002060"/>
                </a:solidFill>
                <a:effectLst/>
                <a:uLnTx/>
                <a:uFillTx/>
                <a:latin typeface="+mj-lt"/>
              </a:rPr>
              <a:t> cinco escuelas.”</a:t>
            </a:r>
          </a:p>
        </p:txBody>
      </p:sp>
      <p:sp>
        <p:nvSpPr>
          <p:cNvPr id="85" name="TextBox 84">
            <a:extLst>
              <a:ext uri="{FF2B5EF4-FFF2-40B4-BE49-F238E27FC236}">
                <a16:creationId xmlns:a16="http://schemas.microsoft.com/office/drawing/2014/main" id="{33FA2195-11CF-4078-B959-783DE3E2DFF3}"/>
              </a:ext>
            </a:extLst>
          </p:cNvPr>
          <p:cNvSpPr txBox="1"/>
          <p:nvPr/>
        </p:nvSpPr>
        <p:spPr>
          <a:xfrm>
            <a:off x="56691" y="3382829"/>
            <a:ext cx="344805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4.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Quiero</a:t>
            </a:r>
            <a:r>
              <a:rPr kumimoji="0" lang="en-GB" sz="2000" b="1" i="0" u="none" strike="noStrike" kern="0" cap="none" spc="0" normalizeH="0" baseline="0" noProof="0" dirty="0">
                <a:ln>
                  <a:noFill/>
                </a:ln>
                <a:solidFill>
                  <a:srgbClr val="002060"/>
                </a:solidFill>
                <a:effectLst/>
                <a:uLnTx/>
                <a:uFillTx/>
                <a:latin typeface="+mj-lt"/>
              </a:rPr>
              <a:t> ocho tiendas.”</a:t>
            </a:r>
          </a:p>
        </p:txBody>
      </p:sp>
      <p:sp>
        <p:nvSpPr>
          <p:cNvPr id="86" name="TextBox 85">
            <a:extLst>
              <a:ext uri="{FF2B5EF4-FFF2-40B4-BE49-F238E27FC236}">
                <a16:creationId xmlns:a16="http://schemas.microsoft.com/office/drawing/2014/main" id="{ACDEE185-9D17-4E34-8036-B165D365E1F1}"/>
              </a:ext>
            </a:extLst>
          </p:cNvPr>
          <p:cNvSpPr txBox="1"/>
          <p:nvPr/>
        </p:nvSpPr>
        <p:spPr>
          <a:xfrm>
            <a:off x="56690" y="3793098"/>
            <a:ext cx="366361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5.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Quiero</a:t>
            </a:r>
            <a:r>
              <a:rPr kumimoji="0" lang="en-GB" sz="2000" b="1" i="0" u="none" strike="noStrike" kern="0" cap="none" spc="0" normalizeH="0" baseline="0" noProof="0" dirty="0">
                <a:ln>
                  <a:noFill/>
                </a:ln>
                <a:solidFill>
                  <a:srgbClr val="002060"/>
                </a:solidFill>
                <a:effectLst/>
                <a:uLnTx/>
                <a:uFillTx/>
                <a:latin typeface="+mj-lt"/>
              </a:rPr>
              <a:t> seis mercados.”</a:t>
            </a:r>
          </a:p>
        </p:txBody>
      </p:sp>
      <p:sp>
        <p:nvSpPr>
          <p:cNvPr id="87" name="TextBox 86">
            <a:extLst>
              <a:ext uri="{FF2B5EF4-FFF2-40B4-BE49-F238E27FC236}">
                <a16:creationId xmlns:a16="http://schemas.microsoft.com/office/drawing/2014/main" id="{30BD2B92-AC1E-47F7-BBC7-364AB267E9B0}"/>
              </a:ext>
            </a:extLst>
          </p:cNvPr>
          <p:cNvSpPr txBox="1"/>
          <p:nvPr/>
        </p:nvSpPr>
        <p:spPr>
          <a:xfrm>
            <a:off x="56691" y="4208149"/>
            <a:ext cx="344805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6.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Quieres</a:t>
            </a:r>
            <a:r>
              <a:rPr kumimoji="0" lang="en-GB" sz="2000" b="1" i="0" u="none" strike="noStrike" kern="0" cap="none" spc="0" normalizeH="0" baseline="0" noProof="0" dirty="0">
                <a:ln>
                  <a:noFill/>
                </a:ln>
                <a:solidFill>
                  <a:srgbClr val="002060"/>
                </a:solidFill>
                <a:effectLst/>
                <a:uLnTx/>
                <a:uFillTx/>
                <a:latin typeface="+mj-lt"/>
              </a:rPr>
              <a:t> tres bancos.”</a:t>
            </a:r>
          </a:p>
        </p:txBody>
      </p:sp>
      <p:sp>
        <p:nvSpPr>
          <p:cNvPr id="88" name="TextBox 87">
            <a:extLst>
              <a:ext uri="{FF2B5EF4-FFF2-40B4-BE49-F238E27FC236}">
                <a16:creationId xmlns:a16="http://schemas.microsoft.com/office/drawing/2014/main" id="{3E057EA7-7E95-4BFD-897E-38F69224DDE9}"/>
              </a:ext>
            </a:extLst>
          </p:cNvPr>
          <p:cNvSpPr txBox="1"/>
          <p:nvPr/>
        </p:nvSpPr>
        <p:spPr>
          <a:xfrm>
            <a:off x="81290" y="4614003"/>
            <a:ext cx="324450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7.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Quiero</a:t>
            </a:r>
            <a:r>
              <a:rPr kumimoji="0" lang="en-GB" sz="2000" b="1" i="0" u="none" strike="noStrike" kern="0" cap="none" spc="0" normalizeH="0" baseline="0" noProof="0" dirty="0">
                <a:ln>
                  <a:noFill/>
                </a:ln>
                <a:solidFill>
                  <a:srgbClr val="002060"/>
                </a:solidFill>
                <a:effectLst/>
                <a:uLnTx/>
                <a:uFillTx/>
                <a:latin typeface="+mj-lt"/>
              </a:rPr>
              <a:t> dos plazas.”</a:t>
            </a:r>
          </a:p>
        </p:txBody>
      </p:sp>
      <p:sp>
        <p:nvSpPr>
          <p:cNvPr id="89" name="TextBox 88">
            <a:extLst>
              <a:ext uri="{FF2B5EF4-FFF2-40B4-BE49-F238E27FC236}">
                <a16:creationId xmlns:a16="http://schemas.microsoft.com/office/drawing/2014/main" id="{65AD66E9-5B55-452E-8D17-4BB566931C8C}"/>
              </a:ext>
            </a:extLst>
          </p:cNvPr>
          <p:cNvSpPr txBox="1"/>
          <p:nvPr/>
        </p:nvSpPr>
        <p:spPr>
          <a:xfrm>
            <a:off x="81290" y="5017439"/>
            <a:ext cx="344805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8.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Quieres</a:t>
            </a:r>
            <a:r>
              <a:rPr kumimoji="0" lang="en-GB" sz="2000" b="1" i="0" u="none" strike="noStrike" kern="0" cap="none" spc="0" normalizeH="0" baseline="0" noProof="0" dirty="0">
                <a:ln>
                  <a:noFill/>
                </a:ln>
                <a:solidFill>
                  <a:srgbClr val="002060"/>
                </a:solidFill>
                <a:effectLst/>
                <a:uLnTx/>
                <a:uFillTx/>
                <a:latin typeface="+mj-lt"/>
              </a:rPr>
              <a:t> siete teatros.”</a:t>
            </a:r>
          </a:p>
        </p:txBody>
      </p:sp>
      <p:sp>
        <p:nvSpPr>
          <p:cNvPr id="90" name="TextBox 89">
            <a:extLst>
              <a:ext uri="{FF2B5EF4-FFF2-40B4-BE49-F238E27FC236}">
                <a16:creationId xmlns:a16="http://schemas.microsoft.com/office/drawing/2014/main" id="{F4E3067D-EC98-4768-B2DE-322620A49B63}"/>
              </a:ext>
            </a:extLst>
          </p:cNvPr>
          <p:cNvSpPr txBox="1"/>
          <p:nvPr/>
        </p:nvSpPr>
        <p:spPr>
          <a:xfrm>
            <a:off x="111667" y="5414871"/>
            <a:ext cx="400367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9.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Quieres</a:t>
            </a:r>
            <a:r>
              <a:rPr kumimoji="0" lang="en-GB" sz="2000" b="1" i="0" u="none" strike="noStrike" kern="0" cap="none" spc="0" normalizeH="0" baseline="0" noProof="0" dirty="0">
                <a:ln>
                  <a:noFill/>
                </a:ln>
                <a:solidFill>
                  <a:srgbClr val="002060"/>
                </a:solidFill>
                <a:effectLst/>
                <a:uLnTx/>
                <a:uFillTx/>
                <a:latin typeface="+mj-lt"/>
              </a:rPr>
              <a:t> diez monumentos.”</a:t>
            </a:r>
          </a:p>
        </p:txBody>
      </p:sp>
      <p:sp>
        <p:nvSpPr>
          <p:cNvPr id="91" name="TextBox 90">
            <a:extLst>
              <a:ext uri="{FF2B5EF4-FFF2-40B4-BE49-F238E27FC236}">
                <a16:creationId xmlns:a16="http://schemas.microsoft.com/office/drawing/2014/main" id="{76AC47B7-B7F8-4616-B08D-FED25ACF4E40}"/>
              </a:ext>
            </a:extLst>
          </p:cNvPr>
          <p:cNvSpPr txBox="1"/>
          <p:nvPr/>
        </p:nvSpPr>
        <p:spPr>
          <a:xfrm>
            <a:off x="-34582" y="360774"/>
            <a:ext cx="39969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Escribe la letra de la imagen.</a:t>
            </a:r>
          </a:p>
        </p:txBody>
      </p:sp>
      <p:sp>
        <p:nvSpPr>
          <p:cNvPr id="92" name="TextBox 91">
            <a:extLst>
              <a:ext uri="{FF2B5EF4-FFF2-40B4-BE49-F238E27FC236}">
                <a16:creationId xmlns:a16="http://schemas.microsoft.com/office/drawing/2014/main" id="{8423184B-28BC-437F-869C-F09A53B7D109}"/>
              </a:ext>
            </a:extLst>
          </p:cNvPr>
          <p:cNvSpPr txBox="1"/>
          <p:nvPr/>
        </p:nvSpPr>
        <p:spPr>
          <a:xfrm>
            <a:off x="-48994" y="931775"/>
            <a:ext cx="37548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How many are mentioned?</a:t>
            </a:r>
          </a:p>
        </p:txBody>
      </p:sp>
      <p:pic>
        <p:nvPicPr>
          <p:cNvPr id="94" name="Picture 2" descr="vegetable stand photo">
            <a:extLst>
              <a:ext uri="{FF2B5EF4-FFF2-40B4-BE49-F238E27FC236}">
                <a16:creationId xmlns:a16="http://schemas.microsoft.com/office/drawing/2014/main" id="{7F755710-8545-4063-9261-B97D20B632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11" t="42636" b="5885"/>
          <a:stretch/>
        </p:blipFill>
        <p:spPr bwMode="auto">
          <a:xfrm>
            <a:off x="8003497" y="192022"/>
            <a:ext cx="2021159" cy="1720962"/>
          </a:xfrm>
          <a:prstGeom prst="rect">
            <a:avLst/>
          </a:prstGeom>
          <a:noFill/>
          <a:ln w="41275">
            <a:solidFill>
              <a:sysClr val="windowText" lastClr="000000"/>
            </a:solidFill>
          </a:ln>
          <a:extLst>
            <a:ext uri="{909E8E84-426E-40dd-AFC4-6F175D3DCCD1}">
              <a14:hiddenFill xmlns="" xmlns:a14="http://schemas.microsoft.com/office/drawing/2010/main">
                <a:solidFill>
                  <a:srgbClr val="FFFFFF"/>
                </a:solidFill>
              </a14:hiddenFill>
            </a:ext>
          </a:extLst>
        </p:spPr>
      </p:pic>
      <p:pic>
        <p:nvPicPr>
          <p:cNvPr id="95" name="Picture 2" descr="red curtain stage">
            <a:extLst>
              <a:ext uri="{FF2B5EF4-FFF2-40B4-BE49-F238E27FC236}">
                <a16:creationId xmlns:a16="http://schemas.microsoft.com/office/drawing/2014/main" id="{163702D0-8FDC-4C7D-8122-5C9EDD1DEA9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r="29823" b="13770"/>
          <a:stretch/>
        </p:blipFill>
        <p:spPr bwMode="auto">
          <a:xfrm>
            <a:off x="10175359" y="190513"/>
            <a:ext cx="1864241" cy="1727187"/>
          </a:xfrm>
          <a:prstGeom prst="rect">
            <a:avLst/>
          </a:prstGeom>
          <a:ln w="41275" cap="sq" cmpd="thickThin">
            <a:solidFill>
              <a:sysClr val="windowText" lastClr="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96" name="Picture 2" descr="gray and blue Open signage">
            <a:extLst>
              <a:ext uri="{FF2B5EF4-FFF2-40B4-BE49-F238E27FC236}">
                <a16:creationId xmlns:a16="http://schemas.microsoft.com/office/drawing/2014/main" id="{BC7DD153-DE82-4311-A224-F4EC7947B6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016" t="10286" r="31378" b="14948"/>
          <a:stretch/>
        </p:blipFill>
        <p:spPr bwMode="auto">
          <a:xfrm>
            <a:off x="5922782" y="2101233"/>
            <a:ext cx="1925548" cy="1666907"/>
          </a:xfrm>
          <a:prstGeom prst="rect">
            <a:avLst/>
          </a:prstGeom>
          <a:ln w="41275" cap="sq">
            <a:solidFill>
              <a:sysClr val="windowText" lastClr="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97" name="Picture 4" descr="gray concrete church">
            <a:extLst>
              <a:ext uri="{FF2B5EF4-FFF2-40B4-BE49-F238E27FC236}">
                <a16:creationId xmlns:a16="http://schemas.microsoft.com/office/drawing/2014/main" id="{5F2C9D97-3C5B-4492-90F9-69C2C177AAD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042" r="8166"/>
          <a:stretch/>
        </p:blipFill>
        <p:spPr bwMode="auto">
          <a:xfrm>
            <a:off x="8012192" y="2117999"/>
            <a:ext cx="2044208" cy="1646884"/>
          </a:xfrm>
          <a:prstGeom prst="rect">
            <a:avLst/>
          </a:prstGeom>
          <a:noFill/>
          <a:ln w="41275">
            <a:solidFill>
              <a:sysClr val="windowText" lastClr="000000"/>
            </a:solidFill>
          </a:ln>
          <a:extLst>
            <a:ext uri="{909E8E84-426E-40dd-AFC4-6F175D3DCCD1}">
              <a14:hiddenFill xmlns="" xmlns:a14="http://schemas.microsoft.com/office/drawing/2010/main">
                <a:solidFill>
                  <a:srgbClr val="FFFFFF"/>
                </a:solidFill>
              </a14:hiddenFill>
            </a:ext>
          </a:extLst>
        </p:spPr>
      </p:pic>
      <p:pic>
        <p:nvPicPr>
          <p:cNvPr id="98" name="Picture 2" descr="aerial photograph of city buildings">
            <a:extLst>
              <a:ext uri="{FF2B5EF4-FFF2-40B4-BE49-F238E27FC236}">
                <a16:creationId xmlns:a16="http://schemas.microsoft.com/office/drawing/2014/main" id="{63CEAA2E-FC23-4357-AD3C-AA3126CB1B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71" t="637" r="67059" b="58128"/>
          <a:stretch/>
        </p:blipFill>
        <p:spPr bwMode="auto">
          <a:xfrm>
            <a:off x="10216651" y="2124919"/>
            <a:ext cx="1788685" cy="1646982"/>
          </a:xfrm>
          <a:prstGeom prst="rect">
            <a:avLst/>
          </a:prstGeom>
          <a:noFill/>
          <a:ln w="41275">
            <a:solidFill>
              <a:sysClr val="windowText" lastClr="000000"/>
            </a:solidFill>
          </a:ln>
          <a:extLst>
            <a:ext uri="{909E8E84-426E-40dd-AFC4-6F175D3DCCD1}">
              <a14:hiddenFill xmlns="" xmlns:a14="http://schemas.microsoft.com/office/drawing/2010/main">
                <a:solidFill>
                  <a:srgbClr val="FFFFFF"/>
                </a:solidFill>
              </a14:hiddenFill>
            </a:ext>
          </a:extLst>
        </p:spPr>
      </p:pic>
      <p:pic>
        <p:nvPicPr>
          <p:cNvPr id="100" name="Picture 2" descr="man and woman sitting on chairs">
            <a:extLst>
              <a:ext uri="{FF2B5EF4-FFF2-40B4-BE49-F238E27FC236}">
                <a16:creationId xmlns:a16="http://schemas.microsoft.com/office/drawing/2014/main" id="{DCD4C0EE-A076-4558-91B3-CD7D5518E5F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5362"/>
          <a:stretch/>
        </p:blipFill>
        <p:spPr bwMode="auto">
          <a:xfrm>
            <a:off x="5881703" y="3915207"/>
            <a:ext cx="1974239" cy="1899774"/>
          </a:xfrm>
          <a:prstGeom prst="rect">
            <a:avLst/>
          </a:prstGeom>
          <a:noFill/>
          <a:ln w="41275">
            <a:solidFill>
              <a:sysClr val="windowText" lastClr="000000"/>
            </a:solidFill>
          </a:ln>
          <a:extLst>
            <a:ext uri="{909E8E84-426E-40dd-AFC4-6F175D3DCCD1}">
              <a14:hiddenFill xmlns="" xmlns:a14="http://schemas.microsoft.com/office/drawing/2010/main">
                <a:solidFill>
                  <a:srgbClr val="FFFFFF"/>
                </a:solidFill>
              </a14:hiddenFill>
            </a:ext>
          </a:extLst>
        </p:spPr>
      </p:pic>
      <p:pic>
        <p:nvPicPr>
          <p:cNvPr id="101" name="Picture 2" descr="Statue of Liberty, New York">
            <a:extLst>
              <a:ext uri="{FF2B5EF4-FFF2-40B4-BE49-F238E27FC236}">
                <a16:creationId xmlns:a16="http://schemas.microsoft.com/office/drawing/2014/main" id="{9473BA9A-21DA-4B4C-983E-4D8659C7D15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630" t="19222" r="30614" b="51381"/>
          <a:stretch/>
        </p:blipFill>
        <p:spPr bwMode="auto">
          <a:xfrm>
            <a:off x="10232694" y="3905955"/>
            <a:ext cx="1772642" cy="1900286"/>
          </a:xfrm>
          <a:prstGeom prst="rect">
            <a:avLst/>
          </a:prstGeom>
          <a:noFill/>
          <a:ln w="41275">
            <a:solidFill>
              <a:sysClr val="windowText" lastClr="000000"/>
            </a:solidFill>
          </a:ln>
          <a:extLst>
            <a:ext uri="{909E8E84-426E-40dd-AFC4-6F175D3DCCD1}">
              <a14:hiddenFill xmlns=""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C4889634-D296-4A83-924F-7E02B562D945}"/>
              </a:ext>
            </a:extLst>
          </p:cNvPr>
          <p:cNvSpPr txBox="1"/>
          <p:nvPr/>
        </p:nvSpPr>
        <p:spPr>
          <a:xfrm>
            <a:off x="-34582" y="1277002"/>
            <a:ext cx="447674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Escribe el número en inglés.</a:t>
            </a:r>
          </a:p>
        </p:txBody>
      </p:sp>
      <p:sp>
        <p:nvSpPr>
          <p:cNvPr id="103" name="TextBox 102">
            <a:extLst>
              <a:ext uri="{FF2B5EF4-FFF2-40B4-BE49-F238E27FC236}">
                <a16:creationId xmlns:a16="http://schemas.microsoft.com/office/drawing/2014/main" id="{E1BCA2AE-EBF3-4124-B3EA-E03BEB45BBC8}"/>
              </a:ext>
            </a:extLst>
          </p:cNvPr>
          <p:cNvSpPr txBox="1"/>
          <p:nvPr/>
        </p:nvSpPr>
        <p:spPr>
          <a:xfrm>
            <a:off x="81290" y="5859428"/>
            <a:ext cx="400367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10. </a:t>
            </a:r>
            <a:r>
              <a:rPr kumimoji="0" lang="en-GB" sz="2000" b="1" i="0" u="none" strike="noStrike" kern="0" cap="none" spc="0" normalizeH="0" baseline="0" noProof="0" dirty="0">
                <a:ln>
                  <a:noFill/>
                </a:ln>
                <a:solidFill>
                  <a:srgbClr val="002060"/>
                </a:solidFill>
                <a:effectLst/>
                <a:uLnTx/>
                <a:uFillTx/>
                <a:latin typeface="+mj-lt"/>
              </a:rPr>
              <a:t>“</a:t>
            </a:r>
            <a:r>
              <a:rPr kumimoji="0" lang="en-GB" sz="2000" b="0" i="0" u="none" strike="noStrike" kern="0" cap="none" spc="0" normalizeH="0" baseline="0" noProof="0" dirty="0">
                <a:ln>
                  <a:noFill/>
                </a:ln>
                <a:solidFill>
                  <a:srgbClr val="002060"/>
                </a:solidFill>
                <a:effectLst/>
                <a:uLnTx/>
                <a:uFillTx/>
                <a:latin typeface="+mj-lt"/>
              </a:rPr>
              <a:t>Quiero </a:t>
            </a:r>
            <a:r>
              <a:rPr kumimoji="0" lang="en-GB" sz="2000" b="1" i="0" u="none" strike="noStrike" kern="0" cap="none" spc="0" normalizeH="0" baseline="0" noProof="0" dirty="0">
                <a:ln>
                  <a:noFill/>
                </a:ln>
                <a:solidFill>
                  <a:srgbClr val="002060"/>
                </a:solidFill>
                <a:effectLst/>
                <a:uLnTx/>
                <a:uFillTx/>
                <a:latin typeface="+mj-lt"/>
              </a:rPr>
              <a:t>cuatro bares.”</a:t>
            </a:r>
          </a:p>
        </p:txBody>
      </p:sp>
      <p:pic>
        <p:nvPicPr>
          <p:cNvPr id="104" name="Picture 4" descr="red BAR neon light singage">
            <a:extLst>
              <a:ext uri="{FF2B5EF4-FFF2-40B4-BE49-F238E27FC236}">
                <a16:creationId xmlns:a16="http://schemas.microsoft.com/office/drawing/2014/main" id="{A83C9009-6555-4406-B65A-290A42F66D0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0505" b="11898"/>
          <a:stretch/>
        </p:blipFill>
        <p:spPr bwMode="auto">
          <a:xfrm>
            <a:off x="3743848" y="169465"/>
            <a:ext cx="2017116" cy="1742680"/>
          </a:xfrm>
          <a:prstGeom prst="rect">
            <a:avLst/>
          </a:prstGeom>
          <a:noFill/>
          <a:ln w="41275">
            <a:solidFill>
              <a:srgbClr val="002060"/>
            </a:solidFill>
          </a:ln>
          <a:extLst>
            <a:ext uri="{909E8E84-426E-40dd-AFC4-6F175D3DCCD1}">
              <a14:hiddenFill xmlns=""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B862B304-B943-45F0-9110-2B355A3EC259}"/>
              </a:ext>
            </a:extLst>
          </p:cNvPr>
          <p:cNvSpPr/>
          <p:nvPr/>
        </p:nvSpPr>
        <p:spPr>
          <a:xfrm>
            <a:off x="3763634" y="179879"/>
            <a:ext cx="397499"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A</a:t>
            </a:r>
          </a:p>
        </p:txBody>
      </p:sp>
      <p:sp>
        <p:nvSpPr>
          <p:cNvPr id="106" name="Rectangle 105">
            <a:extLst>
              <a:ext uri="{FF2B5EF4-FFF2-40B4-BE49-F238E27FC236}">
                <a16:creationId xmlns:a16="http://schemas.microsoft.com/office/drawing/2014/main" id="{BBF6C197-C797-44A2-AF8D-8DED48C13C72}"/>
              </a:ext>
            </a:extLst>
          </p:cNvPr>
          <p:cNvSpPr/>
          <p:nvPr/>
        </p:nvSpPr>
        <p:spPr>
          <a:xfrm>
            <a:off x="5922454" y="200557"/>
            <a:ext cx="392466"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B</a:t>
            </a:r>
          </a:p>
        </p:txBody>
      </p:sp>
      <p:sp>
        <p:nvSpPr>
          <p:cNvPr id="107" name="Rectangle 106">
            <a:extLst>
              <a:ext uri="{FF2B5EF4-FFF2-40B4-BE49-F238E27FC236}">
                <a16:creationId xmlns:a16="http://schemas.microsoft.com/office/drawing/2014/main" id="{B28D8068-72D6-4E52-BCAA-DE916BA7577A}"/>
              </a:ext>
            </a:extLst>
          </p:cNvPr>
          <p:cNvSpPr/>
          <p:nvPr/>
        </p:nvSpPr>
        <p:spPr>
          <a:xfrm>
            <a:off x="7987600" y="190513"/>
            <a:ext cx="392466"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C</a:t>
            </a:r>
          </a:p>
        </p:txBody>
      </p:sp>
      <p:sp>
        <p:nvSpPr>
          <p:cNvPr id="108" name="Rectangle 107">
            <a:extLst>
              <a:ext uri="{FF2B5EF4-FFF2-40B4-BE49-F238E27FC236}">
                <a16:creationId xmlns:a16="http://schemas.microsoft.com/office/drawing/2014/main" id="{C0377C44-A1F6-4898-A654-DE1AC77B4E66}"/>
              </a:ext>
            </a:extLst>
          </p:cNvPr>
          <p:cNvSpPr/>
          <p:nvPr/>
        </p:nvSpPr>
        <p:spPr>
          <a:xfrm>
            <a:off x="10206292" y="202084"/>
            <a:ext cx="392466"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D</a:t>
            </a:r>
          </a:p>
        </p:txBody>
      </p:sp>
      <p:sp>
        <p:nvSpPr>
          <p:cNvPr id="109" name="Rectangle 108">
            <a:extLst>
              <a:ext uri="{FF2B5EF4-FFF2-40B4-BE49-F238E27FC236}">
                <a16:creationId xmlns:a16="http://schemas.microsoft.com/office/drawing/2014/main" id="{9AC9A063-1CE4-41AE-855B-CCF94BAA04C6}"/>
              </a:ext>
            </a:extLst>
          </p:cNvPr>
          <p:cNvSpPr/>
          <p:nvPr/>
        </p:nvSpPr>
        <p:spPr>
          <a:xfrm>
            <a:off x="5908097" y="2091458"/>
            <a:ext cx="356202"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E</a:t>
            </a:r>
          </a:p>
        </p:txBody>
      </p:sp>
      <p:sp>
        <p:nvSpPr>
          <p:cNvPr id="110" name="Rectangle 109">
            <a:extLst>
              <a:ext uri="{FF2B5EF4-FFF2-40B4-BE49-F238E27FC236}">
                <a16:creationId xmlns:a16="http://schemas.microsoft.com/office/drawing/2014/main" id="{7E181B94-C67B-42FF-94DC-AD878D77F271}"/>
              </a:ext>
            </a:extLst>
          </p:cNvPr>
          <p:cNvSpPr/>
          <p:nvPr/>
        </p:nvSpPr>
        <p:spPr>
          <a:xfrm>
            <a:off x="8003497" y="2101909"/>
            <a:ext cx="356202"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F</a:t>
            </a:r>
          </a:p>
        </p:txBody>
      </p:sp>
      <p:sp>
        <p:nvSpPr>
          <p:cNvPr id="111" name="Rectangle 110">
            <a:extLst>
              <a:ext uri="{FF2B5EF4-FFF2-40B4-BE49-F238E27FC236}">
                <a16:creationId xmlns:a16="http://schemas.microsoft.com/office/drawing/2014/main" id="{FA74BA8F-93BC-4F0F-9385-B77BE33D1219}"/>
              </a:ext>
            </a:extLst>
          </p:cNvPr>
          <p:cNvSpPr/>
          <p:nvPr/>
        </p:nvSpPr>
        <p:spPr>
          <a:xfrm>
            <a:off x="5867165" y="3915207"/>
            <a:ext cx="380814"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H</a:t>
            </a:r>
          </a:p>
        </p:txBody>
      </p:sp>
      <p:sp>
        <p:nvSpPr>
          <p:cNvPr id="112" name="Rectangle 111">
            <a:extLst>
              <a:ext uri="{FF2B5EF4-FFF2-40B4-BE49-F238E27FC236}">
                <a16:creationId xmlns:a16="http://schemas.microsoft.com/office/drawing/2014/main" id="{B71327F8-4A10-4714-A369-E1C2DF8ABA3C}"/>
              </a:ext>
            </a:extLst>
          </p:cNvPr>
          <p:cNvSpPr/>
          <p:nvPr/>
        </p:nvSpPr>
        <p:spPr>
          <a:xfrm>
            <a:off x="10242556" y="2124919"/>
            <a:ext cx="356202"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G</a:t>
            </a:r>
          </a:p>
        </p:txBody>
      </p:sp>
      <p:sp>
        <p:nvSpPr>
          <p:cNvPr id="113" name="Rectangle 112">
            <a:extLst>
              <a:ext uri="{FF2B5EF4-FFF2-40B4-BE49-F238E27FC236}">
                <a16:creationId xmlns:a16="http://schemas.microsoft.com/office/drawing/2014/main" id="{A8F2499A-844C-45DE-9349-038CB6F0E800}"/>
              </a:ext>
            </a:extLst>
          </p:cNvPr>
          <p:cNvSpPr/>
          <p:nvPr/>
        </p:nvSpPr>
        <p:spPr>
          <a:xfrm>
            <a:off x="8029780" y="3915207"/>
            <a:ext cx="380814"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I</a:t>
            </a:r>
          </a:p>
        </p:txBody>
      </p:sp>
      <p:sp>
        <p:nvSpPr>
          <p:cNvPr id="114" name="Rectangle 113">
            <a:extLst>
              <a:ext uri="{FF2B5EF4-FFF2-40B4-BE49-F238E27FC236}">
                <a16:creationId xmlns:a16="http://schemas.microsoft.com/office/drawing/2014/main" id="{44C67FB7-99FD-419A-9CA0-CF8F729C35B9}"/>
              </a:ext>
            </a:extLst>
          </p:cNvPr>
          <p:cNvSpPr/>
          <p:nvPr/>
        </p:nvSpPr>
        <p:spPr>
          <a:xfrm>
            <a:off x="10214565" y="3898899"/>
            <a:ext cx="380814"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mn-cs"/>
              </a:rPr>
              <a:t>J</a:t>
            </a:r>
          </a:p>
        </p:txBody>
      </p:sp>
      <p:sp>
        <p:nvSpPr>
          <p:cNvPr id="115" name="Rectangle 114">
            <a:extLst>
              <a:ext uri="{FF2B5EF4-FFF2-40B4-BE49-F238E27FC236}">
                <a16:creationId xmlns:a16="http://schemas.microsoft.com/office/drawing/2014/main" id="{6E5AAB3E-AE65-4500-BE6C-C912EA898E7C}"/>
              </a:ext>
            </a:extLst>
          </p:cNvPr>
          <p:cNvSpPr/>
          <p:nvPr/>
        </p:nvSpPr>
        <p:spPr>
          <a:xfrm>
            <a:off x="4050117" y="2128469"/>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I</a:t>
            </a:r>
          </a:p>
        </p:txBody>
      </p:sp>
      <p:sp>
        <p:nvSpPr>
          <p:cNvPr id="116" name="Rectangle 115">
            <a:extLst>
              <a:ext uri="{FF2B5EF4-FFF2-40B4-BE49-F238E27FC236}">
                <a16:creationId xmlns:a16="http://schemas.microsoft.com/office/drawing/2014/main" id="{AD5DD1E4-C244-448E-B122-D9412B5B7EEC}"/>
              </a:ext>
            </a:extLst>
          </p:cNvPr>
          <p:cNvSpPr/>
          <p:nvPr/>
        </p:nvSpPr>
        <p:spPr>
          <a:xfrm>
            <a:off x="4062422" y="2543311"/>
            <a:ext cx="406132"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F</a:t>
            </a:r>
          </a:p>
        </p:txBody>
      </p:sp>
      <p:sp>
        <p:nvSpPr>
          <p:cNvPr id="117" name="Rectangle 116">
            <a:extLst>
              <a:ext uri="{FF2B5EF4-FFF2-40B4-BE49-F238E27FC236}">
                <a16:creationId xmlns:a16="http://schemas.microsoft.com/office/drawing/2014/main" id="{2867DBFC-CDF3-4892-871F-F9F707CCF509}"/>
              </a:ext>
            </a:extLst>
          </p:cNvPr>
          <p:cNvSpPr/>
          <p:nvPr/>
        </p:nvSpPr>
        <p:spPr>
          <a:xfrm>
            <a:off x="4061682" y="2956970"/>
            <a:ext cx="431429"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H</a:t>
            </a:r>
          </a:p>
        </p:txBody>
      </p:sp>
      <p:sp>
        <p:nvSpPr>
          <p:cNvPr id="118" name="Rectangle 117">
            <a:extLst>
              <a:ext uri="{FF2B5EF4-FFF2-40B4-BE49-F238E27FC236}">
                <a16:creationId xmlns:a16="http://schemas.microsoft.com/office/drawing/2014/main" id="{770D7EEA-7CD3-4935-BEBE-55A05EF8F1D4}"/>
              </a:ext>
            </a:extLst>
          </p:cNvPr>
          <p:cNvSpPr/>
          <p:nvPr/>
        </p:nvSpPr>
        <p:spPr>
          <a:xfrm>
            <a:off x="4064153" y="3389402"/>
            <a:ext cx="417392"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E</a:t>
            </a:r>
          </a:p>
        </p:txBody>
      </p:sp>
      <p:sp>
        <p:nvSpPr>
          <p:cNvPr id="119" name="Rectangle 118">
            <a:extLst>
              <a:ext uri="{FF2B5EF4-FFF2-40B4-BE49-F238E27FC236}">
                <a16:creationId xmlns:a16="http://schemas.microsoft.com/office/drawing/2014/main" id="{0A5FE73D-3217-4677-B8A4-0CADCD6EA543}"/>
              </a:ext>
            </a:extLst>
          </p:cNvPr>
          <p:cNvSpPr/>
          <p:nvPr/>
        </p:nvSpPr>
        <p:spPr>
          <a:xfrm>
            <a:off x="4060869" y="3790243"/>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C</a:t>
            </a:r>
          </a:p>
        </p:txBody>
      </p:sp>
      <p:sp>
        <p:nvSpPr>
          <p:cNvPr id="120" name="Rectangle 119">
            <a:extLst>
              <a:ext uri="{FF2B5EF4-FFF2-40B4-BE49-F238E27FC236}">
                <a16:creationId xmlns:a16="http://schemas.microsoft.com/office/drawing/2014/main" id="{4F71E2A2-3005-46DC-8C54-98CD2F15BE87}"/>
              </a:ext>
            </a:extLst>
          </p:cNvPr>
          <p:cNvSpPr/>
          <p:nvPr/>
        </p:nvSpPr>
        <p:spPr>
          <a:xfrm>
            <a:off x="4060869" y="4211365"/>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G</a:t>
            </a:r>
          </a:p>
        </p:txBody>
      </p:sp>
      <p:sp>
        <p:nvSpPr>
          <p:cNvPr id="121" name="Rectangle 120">
            <a:extLst>
              <a:ext uri="{FF2B5EF4-FFF2-40B4-BE49-F238E27FC236}">
                <a16:creationId xmlns:a16="http://schemas.microsoft.com/office/drawing/2014/main" id="{F51CDC21-1022-46E5-8A2A-4B63E48E78E8}"/>
              </a:ext>
            </a:extLst>
          </p:cNvPr>
          <p:cNvSpPr/>
          <p:nvPr/>
        </p:nvSpPr>
        <p:spPr>
          <a:xfrm>
            <a:off x="4059925" y="4624308"/>
            <a:ext cx="421620"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B</a:t>
            </a:r>
          </a:p>
        </p:txBody>
      </p:sp>
      <p:sp>
        <p:nvSpPr>
          <p:cNvPr id="122" name="Rectangle 121">
            <a:extLst>
              <a:ext uri="{FF2B5EF4-FFF2-40B4-BE49-F238E27FC236}">
                <a16:creationId xmlns:a16="http://schemas.microsoft.com/office/drawing/2014/main" id="{97E9943F-9CBD-4698-AA8C-F9708029835C}"/>
              </a:ext>
            </a:extLst>
          </p:cNvPr>
          <p:cNvSpPr/>
          <p:nvPr/>
        </p:nvSpPr>
        <p:spPr>
          <a:xfrm>
            <a:off x="4057979" y="5057456"/>
            <a:ext cx="423566"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D</a:t>
            </a:r>
          </a:p>
        </p:txBody>
      </p:sp>
      <p:sp>
        <p:nvSpPr>
          <p:cNvPr id="123" name="Rectangle 122">
            <a:extLst>
              <a:ext uri="{FF2B5EF4-FFF2-40B4-BE49-F238E27FC236}">
                <a16:creationId xmlns:a16="http://schemas.microsoft.com/office/drawing/2014/main" id="{07A5D403-93DE-4F54-9E06-290FCED44786}"/>
              </a:ext>
            </a:extLst>
          </p:cNvPr>
          <p:cNvSpPr/>
          <p:nvPr/>
        </p:nvSpPr>
        <p:spPr>
          <a:xfrm>
            <a:off x="4069629" y="5462235"/>
            <a:ext cx="398925"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J</a:t>
            </a:r>
          </a:p>
        </p:txBody>
      </p:sp>
      <p:sp>
        <p:nvSpPr>
          <p:cNvPr id="124" name="Rectangle 123">
            <a:extLst>
              <a:ext uri="{FF2B5EF4-FFF2-40B4-BE49-F238E27FC236}">
                <a16:creationId xmlns:a16="http://schemas.microsoft.com/office/drawing/2014/main" id="{7469DFDD-8101-4692-ADDA-F3722A72F6DC}"/>
              </a:ext>
            </a:extLst>
          </p:cNvPr>
          <p:cNvSpPr/>
          <p:nvPr/>
        </p:nvSpPr>
        <p:spPr>
          <a:xfrm>
            <a:off x="4071056" y="5899445"/>
            <a:ext cx="397499"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A</a:t>
            </a:r>
          </a:p>
        </p:txBody>
      </p:sp>
      <p:sp>
        <p:nvSpPr>
          <p:cNvPr id="125" name="Rectangle 124">
            <a:extLst>
              <a:ext uri="{FF2B5EF4-FFF2-40B4-BE49-F238E27FC236}">
                <a16:creationId xmlns:a16="http://schemas.microsoft.com/office/drawing/2014/main" id="{42B4F03C-DC51-4E17-AF6C-BD84F828BB46}"/>
              </a:ext>
            </a:extLst>
          </p:cNvPr>
          <p:cNvSpPr/>
          <p:nvPr/>
        </p:nvSpPr>
        <p:spPr>
          <a:xfrm>
            <a:off x="4640170" y="2124919"/>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2060"/>
                </a:solidFill>
                <a:effectLst/>
                <a:uLnTx/>
                <a:uFillTx/>
                <a:latin typeface="+mj-lt"/>
                <a:ea typeface="+mn-ea"/>
                <a:cs typeface="+mn-cs"/>
              </a:rPr>
              <a:t>11</a:t>
            </a:r>
          </a:p>
        </p:txBody>
      </p:sp>
      <p:sp>
        <p:nvSpPr>
          <p:cNvPr id="126" name="Rectangle 125">
            <a:extLst>
              <a:ext uri="{FF2B5EF4-FFF2-40B4-BE49-F238E27FC236}">
                <a16:creationId xmlns:a16="http://schemas.microsoft.com/office/drawing/2014/main" id="{780EAE71-581C-4234-8121-AFC987D171F5}"/>
              </a:ext>
            </a:extLst>
          </p:cNvPr>
          <p:cNvSpPr/>
          <p:nvPr/>
        </p:nvSpPr>
        <p:spPr>
          <a:xfrm>
            <a:off x="4640170" y="2540558"/>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9</a:t>
            </a:r>
          </a:p>
        </p:txBody>
      </p:sp>
      <p:sp>
        <p:nvSpPr>
          <p:cNvPr id="127" name="Rectangle 126">
            <a:extLst>
              <a:ext uri="{FF2B5EF4-FFF2-40B4-BE49-F238E27FC236}">
                <a16:creationId xmlns:a16="http://schemas.microsoft.com/office/drawing/2014/main" id="{8889DDFD-8B37-4EC1-89FD-18F77FEF722D}"/>
              </a:ext>
            </a:extLst>
          </p:cNvPr>
          <p:cNvSpPr/>
          <p:nvPr/>
        </p:nvSpPr>
        <p:spPr>
          <a:xfrm>
            <a:off x="4651686" y="2952572"/>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5</a:t>
            </a:r>
          </a:p>
        </p:txBody>
      </p:sp>
      <p:sp>
        <p:nvSpPr>
          <p:cNvPr id="128" name="Rectangle 127">
            <a:extLst>
              <a:ext uri="{FF2B5EF4-FFF2-40B4-BE49-F238E27FC236}">
                <a16:creationId xmlns:a16="http://schemas.microsoft.com/office/drawing/2014/main" id="{B593EE11-B3D3-433E-898D-816440995D9B}"/>
              </a:ext>
            </a:extLst>
          </p:cNvPr>
          <p:cNvSpPr/>
          <p:nvPr/>
        </p:nvSpPr>
        <p:spPr>
          <a:xfrm>
            <a:off x="4652136" y="3360029"/>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8</a:t>
            </a:r>
          </a:p>
        </p:txBody>
      </p:sp>
      <p:sp>
        <p:nvSpPr>
          <p:cNvPr id="129" name="Rectangle 128">
            <a:extLst>
              <a:ext uri="{FF2B5EF4-FFF2-40B4-BE49-F238E27FC236}">
                <a16:creationId xmlns:a16="http://schemas.microsoft.com/office/drawing/2014/main" id="{9A00BDC5-1994-4682-AB58-7B3C5585153D}"/>
              </a:ext>
            </a:extLst>
          </p:cNvPr>
          <p:cNvSpPr/>
          <p:nvPr/>
        </p:nvSpPr>
        <p:spPr>
          <a:xfrm>
            <a:off x="4652136" y="3775080"/>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6</a:t>
            </a:r>
          </a:p>
        </p:txBody>
      </p:sp>
      <p:sp>
        <p:nvSpPr>
          <p:cNvPr id="130" name="Rectangle 129">
            <a:extLst>
              <a:ext uri="{FF2B5EF4-FFF2-40B4-BE49-F238E27FC236}">
                <a16:creationId xmlns:a16="http://schemas.microsoft.com/office/drawing/2014/main" id="{A95B4349-7C62-4426-BFC2-204E9CB8759B}"/>
              </a:ext>
            </a:extLst>
          </p:cNvPr>
          <p:cNvSpPr/>
          <p:nvPr/>
        </p:nvSpPr>
        <p:spPr>
          <a:xfrm>
            <a:off x="4652136" y="4190131"/>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3</a:t>
            </a:r>
          </a:p>
        </p:txBody>
      </p:sp>
      <p:sp>
        <p:nvSpPr>
          <p:cNvPr id="131" name="Rectangle 130">
            <a:extLst>
              <a:ext uri="{FF2B5EF4-FFF2-40B4-BE49-F238E27FC236}">
                <a16:creationId xmlns:a16="http://schemas.microsoft.com/office/drawing/2014/main" id="{223877D7-E134-476C-8155-28E694E80419}"/>
              </a:ext>
            </a:extLst>
          </p:cNvPr>
          <p:cNvSpPr/>
          <p:nvPr/>
        </p:nvSpPr>
        <p:spPr>
          <a:xfrm>
            <a:off x="4652136" y="4635002"/>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2</a:t>
            </a:r>
          </a:p>
        </p:txBody>
      </p:sp>
      <p:sp>
        <p:nvSpPr>
          <p:cNvPr id="132" name="Rectangle 131">
            <a:extLst>
              <a:ext uri="{FF2B5EF4-FFF2-40B4-BE49-F238E27FC236}">
                <a16:creationId xmlns:a16="http://schemas.microsoft.com/office/drawing/2014/main" id="{075795DA-294C-4AFA-9691-A8A291C7A297}"/>
              </a:ext>
            </a:extLst>
          </p:cNvPr>
          <p:cNvSpPr/>
          <p:nvPr/>
        </p:nvSpPr>
        <p:spPr>
          <a:xfrm>
            <a:off x="4652136" y="5056626"/>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7</a:t>
            </a:r>
          </a:p>
        </p:txBody>
      </p:sp>
      <p:sp>
        <p:nvSpPr>
          <p:cNvPr id="133" name="Rectangle 132">
            <a:extLst>
              <a:ext uri="{FF2B5EF4-FFF2-40B4-BE49-F238E27FC236}">
                <a16:creationId xmlns:a16="http://schemas.microsoft.com/office/drawing/2014/main" id="{1A86FE84-4E68-45DB-A96E-84F258D76046}"/>
              </a:ext>
            </a:extLst>
          </p:cNvPr>
          <p:cNvSpPr/>
          <p:nvPr/>
        </p:nvSpPr>
        <p:spPr>
          <a:xfrm>
            <a:off x="4652136" y="5478250"/>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2060"/>
                </a:solidFill>
                <a:effectLst/>
                <a:uLnTx/>
                <a:uFillTx/>
                <a:latin typeface="+mj-lt"/>
                <a:ea typeface="+mn-ea"/>
                <a:cs typeface="+mn-cs"/>
              </a:rPr>
              <a:t>10</a:t>
            </a:r>
          </a:p>
        </p:txBody>
      </p:sp>
      <p:sp>
        <p:nvSpPr>
          <p:cNvPr id="134" name="Rectangle 133">
            <a:extLst>
              <a:ext uri="{FF2B5EF4-FFF2-40B4-BE49-F238E27FC236}">
                <a16:creationId xmlns:a16="http://schemas.microsoft.com/office/drawing/2014/main" id="{0274EABF-7553-4D8F-8888-31B969908A31}"/>
              </a:ext>
            </a:extLst>
          </p:cNvPr>
          <p:cNvSpPr/>
          <p:nvPr/>
        </p:nvSpPr>
        <p:spPr>
          <a:xfrm>
            <a:off x="4651686" y="5883110"/>
            <a:ext cx="431428" cy="352746"/>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2060"/>
                </a:solidFill>
                <a:effectLst/>
                <a:uLnTx/>
                <a:uFillTx/>
                <a:latin typeface="+mj-lt"/>
                <a:ea typeface="+mn-ea"/>
                <a:cs typeface="+mn-cs"/>
              </a:rPr>
              <a:t>4</a:t>
            </a:r>
          </a:p>
        </p:txBody>
      </p:sp>
      <p:sp>
        <p:nvSpPr>
          <p:cNvPr id="135" name="Title 134">
            <a:extLst>
              <a:ext uri="{FF2B5EF4-FFF2-40B4-BE49-F238E27FC236}">
                <a16:creationId xmlns:a16="http://schemas.microsoft.com/office/drawing/2014/main" id="{A08C2B36-7556-44DB-A1EF-F6465C3477EE}"/>
              </a:ext>
            </a:extLst>
          </p:cNvPr>
          <p:cNvSpPr>
            <a:spLocks noGrp="1"/>
          </p:cNvSpPr>
          <p:nvPr>
            <p:ph type="title"/>
          </p:nvPr>
        </p:nvSpPr>
        <p:spPr>
          <a:xfrm>
            <a:off x="-34582" y="-440142"/>
            <a:ext cx="10515600" cy="1325563"/>
          </a:xfrm>
        </p:spPr>
        <p:txBody>
          <a:bodyPr/>
          <a:lstStyle/>
          <a:p>
            <a:pPr rtl="0" eaLnBrk="1" fontAlgn="auto" latinLnBrk="0" hangingPunct="1"/>
            <a:r>
              <a:rPr lang="en-GB" sz="2000" b="1" i="0" spc="0" baseline="0" dirty="0">
                <a:ln>
                  <a:noFill/>
                </a:ln>
                <a:solidFill>
                  <a:srgbClr val="002060"/>
                </a:solidFill>
                <a:effectLst/>
                <a:latin typeface="Century Gothic" panose="020B0502020202020204" pitchFamily="34" charset="0"/>
                <a:ea typeface="+mn-ea"/>
                <a:cs typeface="+mn-cs"/>
              </a:rPr>
              <a:t>Lee las </a:t>
            </a:r>
            <a:r>
              <a:rPr lang="en-GB" sz="2000" b="1" i="0" spc="0" baseline="0" dirty="0" err="1">
                <a:ln>
                  <a:noFill/>
                </a:ln>
                <a:solidFill>
                  <a:srgbClr val="002060"/>
                </a:solidFill>
                <a:effectLst/>
                <a:latin typeface="Century Gothic" panose="020B0502020202020204" pitchFamily="34" charset="0"/>
                <a:ea typeface="+mn-ea"/>
                <a:cs typeface="+mn-cs"/>
              </a:rPr>
              <a:t>frases</a:t>
            </a:r>
            <a:r>
              <a:rPr lang="en-GB" sz="2000" b="1" i="0" spc="0" baseline="0" dirty="0">
                <a:ln>
                  <a:noFill/>
                </a:ln>
                <a:solidFill>
                  <a:srgbClr val="002060"/>
                </a:solidFill>
                <a:effectLst/>
                <a:latin typeface="Century Gothic" panose="020B0502020202020204" pitchFamily="34" charset="0"/>
                <a:ea typeface="+mn-ea"/>
                <a:cs typeface="+mn-cs"/>
              </a:rPr>
              <a:t> </a:t>
            </a:r>
            <a:r>
              <a:rPr lang="en-GB" sz="2000" b="1" i="0" spc="0" baseline="0" dirty="0" err="1">
                <a:ln>
                  <a:noFill/>
                </a:ln>
                <a:solidFill>
                  <a:srgbClr val="002060"/>
                </a:solidFill>
                <a:effectLst/>
                <a:latin typeface="Century Gothic" panose="020B0502020202020204" pitchFamily="34" charset="0"/>
                <a:ea typeface="+mn-ea"/>
                <a:cs typeface="+mn-cs"/>
              </a:rPr>
              <a:t>otra</a:t>
            </a:r>
            <a:r>
              <a:rPr lang="en-GB" sz="2000" b="1" i="0" spc="0" baseline="0" dirty="0">
                <a:ln>
                  <a:noFill/>
                </a:ln>
                <a:solidFill>
                  <a:srgbClr val="002060"/>
                </a:solidFill>
                <a:effectLst/>
                <a:latin typeface="Century Gothic" panose="020B0502020202020204" pitchFamily="34" charset="0"/>
                <a:ea typeface="+mn-ea"/>
                <a:cs typeface="+mn-cs"/>
              </a:rPr>
              <a:t> </a:t>
            </a:r>
            <a:r>
              <a:rPr lang="en-GB" sz="2000" b="1" i="0" spc="0" baseline="0" dirty="0" err="1">
                <a:ln>
                  <a:noFill/>
                </a:ln>
                <a:solidFill>
                  <a:srgbClr val="002060"/>
                </a:solidFill>
                <a:effectLst/>
                <a:latin typeface="Century Gothic" panose="020B0502020202020204" pitchFamily="34" charset="0"/>
                <a:ea typeface="+mn-ea"/>
                <a:cs typeface="+mn-cs"/>
              </a:rPr>
              <a:t>vez</a:t>
            </a:r>
            <a:r>
              <a:rPr lang="en-GB" sz="2000" b="1" i="0" spc="0" baseline="0" dirty="0">
                <a:ln>
                  <a:noFill/>
                </a:ln>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365308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102" grpId="0"/>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CCDC539-B662-4848-B502-87AFED13B0D0}"/>
              </a:ext>
            </a:extLst>
          </p:cNvPr>
          <p:cNvSpPr txBox="1"/>
          <p:nvPr/>
        </p:nvSpPr>
        <p:spPr>
          <a:xfrm>
            <a:off x="646659" y="178841"/>
            <a:ext cx="543664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mj-lt"/>
              </a:rPr>
              <a:t>¿Cómo se dice en español?</a:t>
            </a:r>
          </a:p>
        </p:txBody>
      </p:sp>
      <p:sp>
        <p:nvSpPr>
          <p:cNvPr id="25" name="TextBox 24">
            <a:extLst>
              <a:ext uri="{FF2B5EF4-FFF2-40B4-BE49-F238E27FC236}">
                <a16:creationId xmlns:a16="http://schemas.microsoft.com/office/drawing/2014/main" id="{61BF5A38-4CC7-42D5-A530-976CDD054673}"/>
              </a:ext>
            </a:extLst>
          </p:cNvPr>
          <p:cNvSpPr txBox="1"/>
          <p:nvPr/>
        </p:nvSpPr>
        <p:spPr>
          <a:xfrm>
            <a:off x="300475" y="886528"/>
            <a:ext cx="110805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1. Quiero tres museos.</a:t>
            </a:r>
          </a:p>
        </p:txBody>
      </p:sp>
      <p:sp>
        <p:nvSpPr>
          <p:cNvPr id="26" name="TextBox 25">
            <a:extLst>
              <a:ext uri="{FF2B5EF4-FFF2-40B4-BE49-F238E27FC236}">
                <a16:creationId xmlns:a16="http://schemas.microsoft.com/office/drawing/2014/main" id="{E93C4686-513F-4DD0-AF7B-EB007CA13DFF}"/>
              </a:ext>
            </a:extLst>
          </p:cNvPr>
          <p:cNvSpPr txBox="1"/>
          <p:nvPr/>
        </p:nvSpPr>
        <p:spPr>
          <a:xfrm>
            <a:off x="300476" y="1915141"/>
            <a:ext cx="52367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2. Quieres ocho mercados.</a:t>
            </a:r>
          </a:p>
        </p:txBody>
      </p:sp>
      <p:sp>
        <p:nvSpPr>
          <p:cNvPr id="27" name="TextBox 26">
            <a:extLst>
              <a:ext uri="{FF2B5EF4-FFF2-40B4-BE49-F238E27FC236}">
                <a16:creationId xmlns:a16="http://schemas.microsoft.com/office/drawing/2014/main" id="{AE27883F-E326-4BA7-B6EE-A127D14B1720}"/>
              </a:ext>
            </a:extLst>
          </p:cNvPr>
          <p:cNvSpPr txBox="1"/>
          <p:nvPr/>
        </p:nvSpPr>
        <p:spPr>
          <a:xfrm>
            <a:off x="300475" y="2949268"/>
            <a:ext cx="96055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3. Quiero nueve escuelas.</a:t>
            </a:r>
          </a:p>
        </p:txBody>
      </p:sp>
      <p:sp>
        <p:nvSpPr>
          <p:cNvPr id="28" name="TextBox 27">
            <a:extLst>
              <a:ext uri="{FF2B5EF4-FFF2-40B4-BE49-F238E27FC236}">
                <a16:creationId xmlns:a16="http://schemas.microsoft.com/office/drawing/2014/main" id="{7F45BF6E-EC3A-4AE2-AB93-EBA6758C6F69}"/>
              </a:ext>
            </a:extLst>
          </p:cNvPr>
          <p:cNvSpPr txBox="1"/>
          <p:nvPr/>
        </p:nvSpPr>
        <p:spPr>
          <a:xfrm>
            <a:off x="646661" y="1339872"/>
            <a:ext cx="43317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latin typeface="+mj-lt"/>
              </a:rPr>
              <a:t>I want three museums.</a:t>
            </a:r>
          </a:p>
        </p:txBody>
      </p:sp>
      <p:sp>
        <p:nvSpPr>
          <p:cNvPr id="29" name="TextBox 28">
            <a:extLst>
              <a:ext uri="{FF2B5EF4-FFF2-40B4-BE49-F238E27FC236}">
                <a16:creationId xmlns:a16="http://schemas.microsoft.com/office/drawing/2014/main" id="{6C7AC23E-197A-47D9-8F2C-BCAABA99E1AD}"/>
              </a:ext>
            </a:extLst>
          </p:cNvPr>
          <p:cNvSpPr txBox="1"/>
          <p:nvPr/>
        </p:nvSpPr>
        <p:spPr>
          <a:xfrm>
            <a:off x="646661" y="2348178"/>
            <a:ext cx="48905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latin typeface="+mj-lt"/>
              </a:rPr>
              <a:t>You want eight markets.</a:t>
            </a:r>
          </a:p>
        </p:txBody>
      </p:sp>
      <p:sp>
        <p:nvSpPr>
          <p:cNvPr id="30" name="TextBox 29">
            <a:extLst>
              <a:ext uri="{FF2B5EF4-FFF2-40B4-BE49-F238E27FC236}">
                <a16:creationId xmlns:a16="http://schemas.microsoft.com/office/drawing/2014/main" id="{4E6E0A7C-320B-46A4-A59E-E8B66C8FC855}"/>
              </a:ext>
            </a:extLst>
          </p:cNvPr>
          <p:cNvSpPr txBox="1"/>
          <p:nvPr/>
        </p:nvSpPr>
        <p:spPr>
          <a:xfrm>
            <a:off x="646661" y="3382305"/>
            <a:ext cx="554839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latin typeface="+mj-lt"/>
              </a:rPr>
              <a:t>I want nine schools. </a:t>
            </a:r>
          </a:p>
        </p:txBody>
      </p:sp>
      <p:sp>
        <p:nvSpPr>
          <p:cNvPr id="31" name="TextBox 30">
            <a:extLst>
              <a:ext uri="{FF2B5EF4-FFF2-40B4-BE49-F238E27FC236}">
                <a16:creationId xmlns:a16="http://schemas.microsoft.com/office/drawing/2014/main" id="{A1F83BAA-DF33-4136-96AE-C928C8C9524F}"/>
              </a:ext>
            </a:extLst>
          </p:cNvPr>
          <p:cNvSpPr txBox="1"/>
          <p:nvPr/>
        </p:nvSpPr>
        <p:spPr>
          <a:xfrm>
            <a:off x="300477" y="3973557"/>
            <a:ext cx="381432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4. Quieres diez tiendas.</a:t>
            </a:r>
          </a:p>
        </p:txBody>
      </p:sp>
      <p:sp>
        <p:nvSpPr>
          <p:cNvPr id="32" name="TextBox 31">
            <a:extLst>
              <a:ext uri="{FF2B5EF4-FFF2-40B4-BE49-F238E27FC236}">
                <a16:creationId xmlns:a16="http://schemas.microsoft.com/office/drawing/2014/main" id="{29EF88A7-C2E3-47CF-93F7-0777EF2F1EDE}"/>
              </a:ext>
            </a:extLst>
          </p:cNvPr>
          <p:cNvSpPr txBox="1"/>
          <p:nvPr/>
        </p:nvSpPr>
        <p:spPr>
          <a:xfrm>
            <a:off x="646661" y="4465531"/>
            <a:ext cx="386818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latin typeface="+mj-lt"/>
              </a:rPr>
              <a:t>You want ten shops.</a:t>
            </a:r>
          </a:p>
        </p:txBody>
      </p:sp>
      <p:sp>
        <p:nvSpPr>
          <p:cNvPr id="33" name="Rounded Rectangle 19">
            <a:extLst>
              <a:ext uri="{FF2B5EF4-FFF2-40B4-BE49-F238E27FC236}">
                <a16:creationId xmlns:a16="http://schemas.microsoft.com/office/drawing/2014/main" id="{D7DA7225-5456-405A-A763-0A0F708E79B9}"/>
              </a:ext>
            </a:extLst>
          </p:cNvPr>
          <p:cNvSpPr/>
          <p:nvPr/>
        </p:nvSpPr>
        <p:spPr>
          <a:xfrm>
            <a:off x="739815" y="819139"/>
            <a:ext cx="301938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4" name="Rounded Rectangle 20">
            <a:extLst>
              <a:ext uri="{FF2B5EF4-FFF2-40B4-BE49-F238E27FC236}">
                <a16:creationId xmlns:a16="http://schemas.microsoft.com/office/drawing/2014/main" id="{2DB5F291-0CDD-4349-BF7A-BF3F40BFBCB6}"/>
              </a:ext>
            </a:extLst>
          </p:cNvPr>
          <p:cNvSpPr/>
          <p:nvPr/>
        </p:nvSpPr>
        <p:spPr>
          <a:xfrm>
            <a:off x="706835" y="2926785"/>
            <a:ext cx="363656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5" name="Rounded Rectangle 21">
            <a:extLst>
              <a:ext uri="{FF2B5EF4-FFF2-40B4-BE49-F238E27FC236}">
                <a16:creationId xmlns:a16="http://schemas.microsoft.com/office/drawing/2014/main" id="{096D7D6A-A9F5-4A66-A881-F70DC4D08A05}"/>
              </a:ext>
            </a:extLst>
          </p:cNvPr>
          <p:cNvSpPr/>
          <p:nvPr/>
        </p:nvSpPr>
        <p:spPr>
          <a:xfrm>
            <a:off x="739815" y="1871129"/>
            <a:ext cx="377503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6" name="TextBox 35">
            <a:extLst>
              <a:ext uri="{FF2B5EF4-FFF2-40B4-BE49-F238E27FC236}">
                <a16:creationId xmlns:a16="http://schemas.microsoft.com/office/drawing/2014/main" id="{3057DC9D-2835-4CB8-B120-166CD47C51AB}"/>
              </a:ext>
            </a:extLst>
          </p:cNvPr>
          <p:cNvSpPr txBox="1"/>
          <p:nvPr/>
        </p:nvSpPr>
        <p:spPr>
          <a:xfrm>
            <a:off x="300475" y="5017349"/>
            <a:ext cx="784203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5. Quiero cuatro plazas.</a:t>
            </a:r>
          </a:p>
        </p:txBody>
      </p:sp>
      <p:sp>
        <p:nvSpPr>
          <p:cNvPr id="37" name="TextBox 36">
            <a:extLst>
              <a:ext uri="{FF2B5EF4-FFF2-40B4-BE49-F238E27FC236}">
                <a16:creationId xmlns:a16="http://schemas.microsoft.com/office/drawing/2014/main" id="{9B84A71F-78ED-4041-A482-C7AA1921C99E}"/>
              </a:ext>
            </a:extLst>
          </p:cNvPr>
          <p:cNvSpPr txBox="1"/>
          <p:nvPr/>
        </p:nvSpPr>
        <p:spPr>
          <a:xfrm>
            <a:off x="646659" y="5479014"/>
            <a:ext cx="321414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ED7D31"/>
                </a:solidFill>
                <a:effectLst/>
                <a:uLnTx/>
                <a:uFillTx/>
                <a:latin typeface="+mj-lt"/>
              </a:rPr>
              <a:t>I want four squares.</a:t>
            </a:r>
          </a:p>
        </p:txBody>
      </p:sp>
      <p:sp>
        <p:nvSpPr>
          <p:cNvPr id="38" name="Rounded Rectangle 25">
            <a:extLst>
              <a:ext uri="{FF2B5EF4-FFF2-40B4-BE49-F238E27FC236}">
                <a16:creationId xmlns:a16="http://schemas.microsoft.com/office/drawing/2014/main" id="{F8AFBA21-6BF3-44F2-88F5-74B5F227B167}"/>
              </a:ext>
            </a:extLst>
          </p:cNvPr>
          <p:cNvSpPr/>
          <p:nvPr/>
        </p:nvSpPr>
        <p:spPr>
          <a:xfrm>
            <a:off x="706835" y="3934123"/>
            <a:ext cx="315396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39" name="Rounded Rectangle 27">
            <a:extLst>
              <a:ext uri="{FF2B5EF4-FFF2-40B4-BE49-F238E27FC236}">
                <a16:creationId xmlns:a16="http://schemas.microsoft.com/office/drawing/2014/main" id="{5703542A-AC6D-485F-98C1-35ADEBF3D2ED}"/>
              </a:ext>
            </a:extLst>
          </p:cNvPr>
          <p:cNvSpPr/>
          <p:nvPr/>
        </p:nvSpPr>
        <p:spPr>
          <a:xfrm>
            <a:off x="739815" y="4995174"/>
            <a:ext cx="3374985" cy="520733"/>
          </a:xfrm>
          <a:prstGeom prst="roundRect">
            <a:avLst/>
          </a:prstGeom>
          <a:solidFill>
            <a:srgbClr val="4472C4">
              <a:lumMod val="50000"/>
            </a:srgbClr>
          </a:solidFill>
          <a:ln w="1270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0" name="Title 39">
            <a:extLst>
              <a:ext uri="{FF2B5EF4-FFF2-40B4-BE49-F238E27FC236}">
                <a16:creationId xmlns:a16="http://schemas.microsoft.com/office/drawing/2014/main" id="{CEDE146C-EEEA-4772-A6CD-C40971D2CD25}"/>
              </a:ext>
            </a:extLst>
          </p:cNvPr>
          <p:cNvSpPr>
            <a:spLocks noGrp="1"/>
          </p:cNvSpPr>
          <p:nvPr>
            <p:ph type="title"/>
          </p:nvPr>
        </p:nvSpPr>
        <p:spPr>
          <a:xfrm>
            <a:off x="10444050" y="-185172"/>
            <a:ext cx="1822342"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2437336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3" grpId="0" animBg="1"/>
      <p:bldP spid="34" grpId="0" animBg="1"/>
      <p:bldP spid="35" grpId="0" animBg="1"/>
      <p:bldP spid="38" grpId="0" animBg="1"/>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23257" y="2789135"/>
            <a:ext cx="9130292" cy="879475"/>
          </a:xfrm>
        </p:spPr>
        <p:txBody>
          <a:bodyPr>
            <a:normAutofit fontScale="90000"/>
          </a:bodyPr>
          <a:lstStyle/>
          <a:p>
            <a:pPr algn="l"/>
            <a:r>
              <a:rPr lang="en-GB" sz="4000" b="1" dirty="0">
                <a:solidFill>
                  <a:prstClr val="white"/>
                </a:solidFill>
              </a:rPr>
              <a:t>Giving and wanting </a:t>
            </a:r>
            <a:br>
              <a:rPr lang="en-GB" sz="4000" b="1" dirty="0">
                <a:solidFill>
                  <a:prstClr val="white"/>
                </a:solidFill>
              </a:rPr>
            </a:br>
            <a:r>
              <a:rPr lang="en-GB" sz="4000" b="1" dirty="0">
                <a:solidFill>
                  <a:prstClr val="white"/>
                </a:solidFill>
              </a:rPr>
              <a:t>(Festive seasons &amp; relations)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257" y="3835920"/>
            <a:ext cx="7407096" cy="588742"/>
          </a:xfrm>
        </p:spPr>
        <p:txBody>
          <a:bodyPr>
            <a:normAutofit/>
          </a:bodyPr>
          <a:lstStyle/>
          <a:p>
            <a:pPr algn="l"/>
            <a:r>
              <a:rPr lang="pt-BR" sz="3000" dirty="0">
                <a:solidFill>
                  <a:prstClr val="white"/>
                </a:solidFill>
              </a:rPr>
              <a:t>DAR - doy/das/da + noun</a:t>
            </a:r>
            <a:endParaRPr lang="es-ES" sz="3000"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3257" y="4408538"/>
            <a:ext cx="6464952"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SSCs [n], [ñ] (cont.)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344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28</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Nick Avery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noProof="0">
                <a:solidFill>
                  <a:prstClr val="white"/>
                </a:solidFill>
                <a:latin typeface="Century Gothic" panose="020B0502020202020204" pitchFamily="34" charset="0"/>
              </a:rPr>
              <a:t>16/08</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139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descr="http://www.clker.com/cliparts/8/3/1/1/11949866071802493396gift02.svg.med.png">
            <a:extLst>
              <a:ext uri="{FF2B5EF4-FFF2-40B4-BE49-F238E27FC236}">
                <a16:creationId xmlns:a16="http://schemas.microsoft.com/office/drawing/2014/main" id="{63059A33-7AA5-4BFB-88A5-AA3A3FD6D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9/c/7/6/11949845431036898252ppl3.svg.med.png">
            <a:extLst>
              <a:ext uri="{FF2B5EF4-FFF2-40B4-BE49-F238E27FC236}">
                <a16:creationId xmlns:a16="http://schemas.microsoft.com/office/drawing/2014/main" id="{B7077399-3D39-4173-B16A-6585514AF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5F1DBAD-0C79-4BFF-B9E4-8714376A5000}"/>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famous</a:t>
            </a:r>
          </a:p>
        </p:txBody>
      </p:sp>
      <p:sp>
        <p:nvSpPr>
          <p:cNvPr id="18" name="TextBox 17">
            <a:extLst>
              <a:ext uri="{FF2B5EF4-FFF2-40B4-BE49-F238E27FC236}">
                <a16:creationId xmlns:a16="http://schemas.microsoft.com/office/drawing/2014/main" id="{01834C91-1073-4238-BD09-9EC3D4305887}"/>
              </a:ext>
            </a:extLst>
          </p:cNvPr>
          <p:cNvSpPr txBox="1"/>
          <p:nvPr/>
        </p:nvSpPr>
        <p:spPr>
          <a:xfrm>
            <a:off x="838200" y="28974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f______</a:t>
            </a:r>
          </a:p>
        </p:txBody>
      </p:sp>
      <p:sp>
        <p:nvSpPr>
          <p:cNvPr id="19" name="TextBox 18">
            <a:extLst>
              <a:ext uri="{FF2B5EF4-FFF2-40B4-BE49-F238E27FC236}">
                <a16:creationId xmlns:a16="http://schemas.microsoft.com/office/drawing/2014/main" id="{201AF000-E188-447D-A09F-3EFBEEBBABC6}"/>
              </a:ext>
            </a:extLst>
          </p:cNvPr>
          <p:cNvSpPr txBox="1"/>
          <p:nvPr/>
        </p:nvSpPr>
        <p:spPr>
          <a:xfrm>
            <a:off x="5280891"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20" name="TextBox 19">
            <a:extLst>
              <a:ext uri="{FF2B5EF4-FFF2-40B4-BE49-F238E27FC236}">
                <a16:creationId xmlns:a16="http://schemas.microsoft.com/office/drawing/2014/main" id="{836F555C-D628-4F4F-828D-BA3B40905EF0}"/>
              </a:ext>
            </a:extLst>
          </p:cNvPr>
          <p:cNvSpPr txBox="1"/>
          <p:nvPr/>
        </p:nvSpPr>
        <p:spPr>
          <a:xfrm>
            <a:off x="838200" y="29157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famoso</a:t>
            </a:r>
            <a:endParaRPr lang="en-GB" sz="4800" b="1" i="1" dirty="0">
              <a:solidFill>
                <a:srgbClr val="002060"/>
              </a:solidFill>
              <a:latin typeface="Century Gothic" panose="020B0502020202020204" pitchFamily="34" charset="0"/>
            </a:endParaRPr>
          </a:p>
        </p:txBody>
      </p:sp>
      <p:sp>
        <p:nvSpPr>
          <p:cNvPr id="4" name="Title 3">
            <a:extLst>
              <a:ext uri="{FF2B5EF4-FFF2-40B4-BE49-F238E27FC236}">
                <a16:creationId xmlns:a16="http://schemas.microsoft.com/office/drawing/2014/main" id="{B1962B3E-4F61-4DC0-BF19-C349D8BF4D56}"/>
              </a:ext>
            </a:extLst>
          </p:cNvPr>
          <p:cNvSpPr>
            <a:spLocks noGrp="1"/>
          </p:cNvSpPr>
          <p:nvPr>
            <p:ph type="title"/>
          </p:nvPr>
        </p:nvSpPr>
        <p:spPr>
          <a:xfrm>
            <a:off x="254000" y="-59218"/>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0432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3EF3757C-49BC-4140-B443-75FB455A7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A3637568-622B-4A87-ADAC-293E92603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BB3694-BD2E-40CE-BC0E-BAE71FE04CD4}"/>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ugly</a:t>
            </a:r>
          </a:p>
        </p:txBody>
      </p:sp>
      <p:sp>
        <p:nvSpPr>
          <p:cNvPr id="6" name="TextBox 5">
            <a:extLst>
              <a:ext uri="{FF2B5EF4-FFF2-40B4-BE49-F238E27FC236}">
                <a16:creationId xmlns:a16="http://schemas.microsoft.com/office/drawing/2014/main" id="{F8C4F536-A2AA-42BD-8F93-A93925B87B58}"/>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f__</a:t>
            </a:r>
          </a:p>
        </p:txBody>
      </p:sp>
      <p:sp>
        <p:nvSpPr>
          <p:cNvPr id="7" name="TextBox 6">
            <a:extLst>
              <a:ext uri="{FF2B5EF4-FFF2-40B4-BE49-F238E27FC236}">
                <a16:creationId xmlns:a16="http://schemas.microsoft.com/office/drawing/2014/main" id="{568F6456-93FF-4024-BDD0-A34CEC0C2ACF}"/>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064EC060-6A89-4258-B674-4B3C30AC70E6}"/>
              </a:ext>
            </a:extLst>
          </p:cNvPr>
          <p:cNvSpPr txBox="1"/>
          <p:nvPr/>
        </p:nvSpPr>
        <p:spPr>
          <a:xfrm>
            <a:off x="838200" y="3000965"/>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feo</a:t>
            </a:r>
            <a:endParaRPr lang="en-GB" sz="4800" b="1" i="1" dirty="0">
              <a:solidFill>
                <a:srgbClr val="002060"/>
              </a:solidFill>
              <a:latin typeface="Century Gothic" panose="020B0502020202020204" pitchFamily="34" charset="0"/>
            </a:endParaRPr>
          </a:p>
        </p:txBody>
      </p:sp>
      <p:sp>
        <p:nvSpPr>
          <p:cNvPr id="9" name="Title 8">
            <a:extLst>
              <a:ext uri="{FF2B5EF4-FFF2-40B4-BE49-F238E27FC236}">
                <a16:creationId xmlns:a16="http://schemas.microsoft.com/office/drawing/2014/main" id="{7F8C03E1-2B0B-4DF8-A848-A9E80E05EFC8}"/>
              </a:ext>
            </a:extLst>
          </p:cNvPr>
          <p:cNvSpPr>
            <a:spLocks noGrp="1"/>
          </p:cNvSpPr>
          <p:nvPr>
            <p:ph type="title"/>
          </p:nvPr>
        </p:nvSpPr>
        <p:spPr>
          <a:xfrm>
            <a:off x="254000" y="615"/>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04262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50DB65E2-0EA0-435A-BF4C-930892360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E5D9E2D2-99DE-4655-A63F-91B86876A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92644A-C971-4B9B-98AB-7A2BCB68A010}"/>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rich</a:t>
            </a:r>
          </a:p>
        </p:txBody>
      </p:sp>
      <p:sp>
        <p:nvSpPr>
          <p:cNvPr id="6" name="TextBox 5">
            <a:extLst>
              <a:ext uri="{FF2B5EF4-FFF2-40B4-BE49-F238E27FC236}">
                <a16:creationId xmlns:a16="http://schemas.microsoft.com/office/drawing/2014/main" id="{B68E285C-7EE0-4741-BA9B-9DC48F2EA718}"/>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r___</a:t>
            </a:r>
          </a:p>
        </p:txBody>
      </p:sp>
      <p:sp>
        <p:nvSpPr>
          <p:cNvPr id="7" name="TextBox 6">
            <a:extLst>
              <a:ext uri="{FF2B5EF4-FFF2-40B4-BE49-F238E27FC236}">
                <a16:creationId xmlns:a16="http://schemas.microsoft.com/office/drawing/2014/main" id="{D47AF0A1-94A4-4C75-83AC-25A369EF0630}"/>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1C1E5827-66FA-4DAA-8798-3EC671FE410F}"/>
              </a:ext>
            </a:extLst>
          </p:cNvPr>
          <p:cNvSpPr txBox="1"/>
          <p:nvPr/>
        </p:nvSpPr>
        <p:spPr>
          <a:xfrm>
            <a:off x="838200" y="30009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rico</a:t>
            </a:r>
            <a:endParaRPr lang="en-GB" sz="4800" b="1" i="1" dirty="0">
              <a:solidFill>
                <a:srgbClr val="002060"/>
              </a:solidFill>
              <a:latin typeface="Century Gothic" panose="020B0502020202020204" pitchFamily="34" charset="0"/>
            </a:endParaRPr>
          </a:p>
        </p:txBody>
      </p:sp>
      <p:sp>
        <p:nvSpPr>
          <p:cNvPr id="9" name="Title 8">
            <a:extLst>
              <a:ext uri="{FF2B5EF4-FFF2-40B4-BE49-F238E27FC236}">
                <a16:creationId xmlns:a16="http://schemas.microsoft.com/office/drawing/2014/main" id="{6E2AEC5B-6091-482A-A0D4-B09D4E38BB81}"/>
              </a:ext>
            </a:extLst>
          </p:cNvPr>
          <p:cNvSpPr>
            <a:spLocks noGrp="1"/>
          </p:cNvSpPr>
          <p:nvPr>
            <p:ph type="title"/>
          </p:nvPr>
        </p:nvSpPr>
        <p:spPr>
          <a:xfrm>
            <a:off x="0" y="0"/>
            <a:ext cx="5816600" cy="1325563"/>
          </a:xfrm>
        </p:spPr>
        <p:txBody>
          <a:bodyPr/>
          <a:lstStyle/>
          <a:p>
            <a:pPr algn="ct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3033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1184B948-798A-4B7E-9CF1-2AAAE554C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476230EE-B79C-4B19-8C1F-27DBAA972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A29AB1-5EE0-4B23-8286-D7137F3E16E0}"/>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expensive</a:t>
            </a:r>
          </a:p>
        </p:txBody>
      </p:sp>
      <p:sp>
        <p:nvSpPr>
          <p:cNvPr id="6" name="TextBox 5">
            <a:extLst>
              <a:ext uri="{FF2B5EF4-FFF2-40B4-BE49-F238E27FC236}">
                <a16:creationId xmlns:a16="http://schemas.microsoft.com/office/drawing/2014/main" id="{3F538DCB-49DE-4D85-B03E-3FD5130C3EB4}"/>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c___</a:t>
            </a:r>
          </a:p>
        </p:txBody>
      </p:sp>
      <p:sp>
        <p:nvSpPr>
          <p:cNvPr id="7" name="TextBox 6">
            <a:extLst>
              <a:ext uri="{FF2B5EF4-FFF2-40B4-BE49-F238E27FC236}">
                <a16:creationId xmlns:a16="http://schemas.microsoft.com/office/drawing/2014/main" id="{FC3402C9-12D3-4422-BFD1-64BF07C65A31}"/>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CF068E39-E7AC-4CAA-AF46-19BAA7687316}"/>
              </a:ext>
            </a:extLst>
          </p:cNvPr>
          <p:cNvSpPr txBox="1"/>
          <p:nvPr/>
        </p:nvSpPr>
        <p:spPr>
          <a:xfrm>
            <a:off x="838200" y="3000965"/>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caro</a:t>
            </a:r>
            <a:endParaRPr lang="en-GB" sz="4800" b="1" i="1" dirty="0">
              <a:solidFill>
                <a:srgbClr val="002060"/>
              </a:solidFill>
              <a:latin typeface="Century Gothic" panose="020B0502020202020204" pitchFamily="34" charset="0"/>
            </a:endParaRPr>
          </a:p>
        </p:txBody>
      </p:sp>
      <p:sp>
        <p:nvSpPr>
          <p:cNvPr id="9" name="Title 8">
            <a:extLst>
              <a:ext uri="{FF2B5EF4-FFF2-40B4-BE49-F238E27FC236}">
                <a16:creationId xmlns:a16="http://schemas.microsoft.com/office/drawing/2014/main" id="{4E0A9647-C1B6-4FEF-B862-3199F92A711D}"/>
              </a:ext>
            </a:extLst>
          </p:cNvPr>
          <p:cNvSpPr>
            <a:spLocks noGrp="1"/>
          </p:cNvSpPr>
          <p:nvPr>
            <p:ph type="title"/>
          </p:nvPr>
        </p:nvSpPr>
        <p:spPr>
          <a:xfrm>
            <a:off x="254000" y="-59218"/>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506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42262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E76A695F-0820-48D2-8308-2CBCE4C4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ADB770B7-FC26-4220-BFC9-BE2D6B827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F3C257-5EEF-4FDD-942F-D589F1DBDAC7}"/>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cheap</a:t>
            </a:r>
          </a:p>
        </p:txBody>
      </p:sp>
      <p:sp>
        <p:nvSpPr>
          <p:cNvPr id="6" name="TextBox 5">
            <a:extLst>
              <a:ext uri="{FF2B5EF4-FFF2-40B4-BE49-F238E27FC236}">
                <a16:creationId xmlns:a16="http://schemas.microsoft.com/office/drawing/2014/main" id="{9795CD92-4CA9-43D8-A3EC-779D07942070}"/>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b_____</a:t>
            </a:r>
          </a:p>
        </p:txBody>
      </p:sp>
      <p:sp>
        <p:nvSpPr>
          <p:cNvPr id="7" name="TextBox 6">
            <a:extLst>
              <a:ext uri="{FF2B5EF4-FFF2-40B4-BE49-F238E27FC236}">
                <a16:creationId xmlns:a16="http://schemas.microsoft.com/office/drawing/2014/main" id="{BE6BF96A-BB4E-46DF-8172-73E8C1A0B84A}"/>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C5FF86B5-ADAA-40CF-AADE-44C95AE63312}"/>
              </a:ext>
            </a:extLst>
          </p:cNvPr>
          <p:cNvSpPr txBox="1"/>
          <p:nvPr/>
        </p:nvSpPr>
        <p:spPr>
          <a:xfrm>
            <a:off x="838200" y="3000965"/>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barato</a:t>
            </a:r>
            <a:endParaRPr lang="en-GB" sz="4800" b="1" i="1" dirty="0">
              <a:solidFill>
                <a:srgbClr val="002060"/>
              </a:solidFill>
              <a:latin typeface="Century Gothic" panose="020B0502020202020204" pitchFamily="34" charset="0"/>
            </a:endParaRPr>
          </a:p>
        </p:txBody>
      </p:sp>
      <p:sp>
        <p:nvSpPr>
          <p:cNvPr id="9" name="Title 8">
            <a:extLst>
              <a:ext uri="{FF2B5EF4-FFF2-40B4-BE49-F238E27FC236}">
                <a16:creationId xmlns:a16="http://schemas.microsoft.com/office/drawing/2014/main" id="{CD4265CE-E7F0-4C20-B6BD-26071E17E018}"/>
              </a:ext>
            </a:extLst>
          </p:cNvPr>
          <p:cNvSpPr>
            <a:spLocks noGrp="1"/>
          </p:cNvSpPr>
          <p:nvPr>
            <p:ph type="title"/>
          </p:nvPr>
        </p:nvSpPr>
        <p:spPr>
          <a:xfrm>
            <a:off x="254000" y="-28221"/>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45008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47A1F7C8-E8C1-473E-9362-D5F83102C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C6D95E1E-2796-430B-97AA-83E8A9D00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0A68DF-1FAA-403F-80D6-82A36BAD8221}"/>
              </a:ext>
            </a:extLst>
          </p:cNvPr>
          <p:cNvSpPr txBox="1"/>
          <p:nvPr/>
        </p:nvSpPr>
        <p:spPr>
          <a:xfrm>
            <a:off x="838200" y="1842517"/>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old</a:t>
            </a:r>
          </a:p>
        </p:txBody>
      </p:sp>
      <p:sp>
        <p:nvSpPr>
          <p:cNvPr id="6" name="TextBox 5">
            <a:extLst>
              <a:ext uri="{FF2B5EF4-FFF2-40B4-BE49-F238E27FC236}">
                <a16:creationId xmlns:a16="http://schemas.microsoft.com/office/drawing/2014/main" id="{1126D965-0705-4C9D-B0FB-A929A27E3377}"/>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a______</a:t>
            </a:r>
          </a:p>
        </p:txBody>
      </p:sp>
      <p:sp>
        <p:nvSpPr>
          <p:cNvPr id="7" name="TextBox 6">
            <a:extLst>
              <a:ext uri="{FF2B5EF4-FFF2-40B4-BE49-F238E27FC236}">
                <a16:creationId xmlns:a16="http://schemas.microsoft.com/office/drawing/2014/main" id="{8EA75A25-503E-4875-8C93-FBACCB3D775D}"/>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D13FCCE0-856B-446F-AB5C-5B7E3040A75F}"/>
              </a:ext>
            </a:extLst>
          </p:cNvPr>
          <p:cNvSpPr txBox="1"/>
          <p:nvPr/>
        </p:nvSpPr>
        <p:spPr>
          <a:xfrm>
            <a:off x="838200" y="30009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antiguo</a:t>
            </a:r>
            <a:endParaRPr lang="en-GB" sz="4800" b="1" i="1" dirty="0">
              <a:solidFill>
                <a:srgbClr val="002060"/>
              </a:solidFill>
              <a:latin typeface="Century Gothic" panose="020B0502020202020204" pitchFamily="34" charset="0"/>
            </a:endParaRPr>
          </a:p>
        </p:txBody>
      </p:sp>
      <p:sp>
        <p:nvSpPr>
          <p:cNvPr id="9" name="Title 8">
            <a:extLst>
              <a:ext uri="{FF2B5EF4-FFF2-40B4-BE49-F238E27FC236}">
                <a16:creationId xmlns:a16="http://schemas.microsoft.com/office/drawing/2014/main" id="{69E24645-BED2-4B4B-A16F-F54B361DCF36}"/>
              </a:ext>
            </a:extLst>
          </p:cNvPr>
          <p:cNvSpPr>
            <a:spLocks noGrp="1"/>
          </p:cNvSpPr>
          <p:nvPr>
            <p:ph type="title"/>
          </p:nvPr>
        </p:nvSpPr>
        <p:spPr>
          <a:xfrm>
            <a:off x="254000" y="-32808"/>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40569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www.clker.com/cliparts/8/3/1/1/11949866071802493396gift02.svg.med.png">
            <a:extLst>
              <a:ext uri="{FF2B5EF4-FFF2-40B4-BE49-F238E27FC236}">
                <a16:creationId xmlns:a16="http://schemas.microsoft.com/office/drawing/2014/main" id="{8F07BB96-00BB-46D5-A20A-0639C31AD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240" y="2119262"/>
            <a:ext cx="1645252" cy="1212003"/>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9/c/7/6/11949845431036898252ppl3.svg.med.png">
            <a:extLst>
              <a:ext uri="{FF2B5EF4-FFF2-40B4-BE49-F238E27FC236}">
                <a16:creationId xmlns:a16="http://schemas.microsoft.com/office/drawing/2014/main" id="{C5E5141D-E543-443F-989A-56FF86D56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7" y="1843966"/>
            <a:ext cx="1482725" cy="17625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3AF558-0F97-4110-B12B-0A4136E7B35A}"/>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What’s s/he like?</a:t>
            </a:r>
          </a:p>
        </p:txBody>
      </p:sp>
      <p:sp>
        <p:nvSpPr>
          <p:cNvPr id="6" name="TextBox 5">
            <a:extLst>
              <a:ext uri="{FF2B5EF4-FFF2-40B4-BE49-F238E27FC236}">
                <a16:creationId xmlns:a16="http://schemas.microsoft.com/office/drawing/2014/main" id="{8976F378-F150-4986-9B18-E54B704EC41F}"/>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¿C____ ___</a:t>
            </a:r>
          </a:p>
        </p:txBody>
      </p:sp>
      <p:sp>
        <p:nvSpPr>
          <p:cNvPr id="7" name="TextBox 6">
            <a:extLst>
              <a:ext uri="{FF2B5EF4-FFF2-40B4-BE49-F238E27FC236}">
                <a16:creationId xmlns:a16="http://schemas.microsoft.com/office/drawing/2014/main" id="{215E3DE4-88D4-47FA-9459-732E516E6053}"/>
              </a:ext>
            </a:extLst>
          </p:cNvPr>
          <p:cNvSpPr txBox="1"/>
          <p:nvPr/>
        </p:nvSpPr>
        <p:spPr>
          <a:xfrm>
            <a:off x="5576166" y="1033791"/>
            <a:ext cx="7061200"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La persona, el regalo o los dos?</a:t>
            </a:r>
          </a:p>
        </p:txBody>
      </p:sp>
      <p:sp>
        <p:nvSpPr>
          <p:cNvPr id="8" name="TextBox 7">
            <a:extLst>
              <a:ext uri="{FF2B5EF4-FFF2-40B4-BE49-F238E27FC236}">
                <a16:creationId xmlns:a16="http://schemas.microsoft.com/office/drawing/2014/main" id="{151B7B82-32C7-4219-A1D6-21C9D5170130}"/>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¿Cómo es?</a:t>
            </a:r>
          </a:p>
        </p:txBody>
      </p:sp>
      <p:sp>
        <p:nvSpPr>
          <p:cNvPr id="9" name="TextBox 8">
            <a:extLst>
              <a:ext uri="{FF2B5EF4-FFF2-40B4-BE49-F238E27FC236}">
                <a16:creationId xmlns:a16="http://schemas.microsoft.com/office/drawing/2014/main" id="{83B1856A-12A3-49EB-9CEE-7C2F75BF0FFD}"/>
              </a:ext>
            </a:extLst>
          </p:cNvPr>
          <p:cNvSpPr txBox="1"/>
          <p:nvPr/>
        </p:nvSpPr>
        <p:spPr>
          <a:xfrm>
            <a:off x="838200" y="1960310"/>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What’s it like?</a:t>
            </a:r>
          </a:p>
        </p:txBody>
      </p:sp>
      <p:sp>
        <p:nvSpPr>
          <p:cNvPr id="10" name="Title 9">
            <a:extLst>
              <a:ext uri="{FF2B5EF4-FFF2-40B4-BE49-F238E27FC236}">
                <a16:creationId xmlns:a16="http://schemas.microsoft.com/office/drawing/2014/main" id="{31D89486-4D34-41C6-BA52-9FA3DA6FD745}"/>
              </a:ext>
            </a:extLst>
          </p:cNvPr>
          <p:cNvSpPr>
            <a:spLocks noGrp="1"/>
          </p:cNvSpPr>
          <p:nvPr>
            <p:ph type="title"/>
          </p:nvPr>
        </p:nvSpPr>
        <p:spPr>
          <a:xfrm>
            <a:off x="254000" y="-40043"/>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7785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C76E3B-A0AA-4079-8D97-690BB1E61BF6}"/>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Who?</a:t>
            </a:r>
          </a:p>
        </p:txBody>
      </p:sp>
      <p:sp>
        <p:nvSpPr>
          <p:cNvPr id="4" name="TextBox 3">
            <a:extLst>
              <a:ext uri="{FF2B5EF4-FFF2-40B4-BE49-F238E27FC236}">
                <a16:creationId xmlns:a16="http://schemas.microsoft.com/office/drawing/2014/main" id="{369EDB2F-1C65-4279-B1AB-1F8C8DB28436}"/>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¿Q______</a:t>
            </a:r>
          </a:p>
        </p:txBody>
      </p:sp>
      <p:sp>
        <p:nvSpPr>
          <p:cNvPr id="5" name="TextBox 4">
            <a:extLst>
              <a:ext uri="{FF2B5EF4-FFF2-40B4-BE49-F238E27FC236}">
                <a16:creationId xmlns:a16="http://schemas.microsoft.com/office/drawing/2014/main" id="{AAA191CF-A11D-476B-85A2-D49334AE6A25}"/>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a:t>
            </a:r>
            <a:r>
              <a:rPr lang="en-GB" sz="4800" b="1" i="1" dirty="0" err="1">
                <a:solidFill>
                  <a:srgbClr val="002060"/>
                </a:solidFill>
                <a:latin typeface="Century Gothic" panose="020B0502020202020204" pitchFamily="34" charset="0"/>
              </a:rPr>
              <a:t>Quién</a:t>
            </a:r>
            <a:r>
              <a:rPr lang="en-GB" sz="4800" b="1" i="1" dirty="0">
                <a:solidFill>
                  <a:srgbClr val="002060"/>
                </a:solidFill>
                <a:latin typeface="Century Gothic" panose="020B0502020202020204" pitchFamily="34" charset="0"/>
              </a:rPr>
              <a:t>?</a:t>
            </a:r>
          </a:p>
        </p:txBody>
      </p:sp>
      <p:sp>
        <p:nvSpPr>
          <p:cNvPr id="6" name="Title 5">
            <a:extLst>
              <a:ext uri="{FF2B5EF4-FFF2-40B4-BE49-F238E27FC236}">
                <a16:creationId xmlns:a16="http://schemas.microsoft.com/office/drawing/2014/main" id="{2D29BADB-1C66-451F-9DCC-33829F23E4E2}"/>
              </a:ext>
            </a:extLst>
          </p:cNvPr>
          <p:cNvSpPr>
            <a:spLocks noGrp="1"/>
          </p:cNvSpPr>
          <p:nvPr>
            <p:ph type="title"/>
          </p:nvPr>
        </p:nvSpPr>
        <p:spPr>
          <a:xfrm>
            <a:off x="254000" y="-61621"/>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6155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74D1FE-1624-458B-94C4-8A47E011CC29}"/>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to buy, buying</a:t>
            </a:r>
          </a:p>
        </p:txBody>
      </p:sp>
      <p:sp>
        <p:nvSpPr>
          <p:cNvPr id="4" name="TextBox 3">
            <a:extLst>
              <a:ext uri="{FF2B5EF4-FFF2-40B4-BE49-F238E27FC236}">
                <a16:creationId xmlns:a16="http://schemas.microsoft.com/office/drawing/2014/main" id="{E866C04D-4C23-42C8-8E19-85F3DFE1AE58}"/>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c____</a:t>
            </a:r>
          </a:p>
        </p:txBody>
      </p:sp>
      <p:sp>
        <p:nvSpPr>
          <p:cNvPr id="5" name="TextBox 4">
            <a:extLst>
              <a:ext uri="{FF2B5EF4-FFF2-40B4-BE49-F238E27FC236}">
                <a16:creationId xmlns:a16="http://schemas.microsoft.com/office/drawing/2014/main" id="{19135C1B-B5AB-4915-842E-672F58C66050}"/>
              </a:ext>
            </a:extLst>
          </p:cNvPr>
          <p:cNvSpPr txBox="1"/>
          <p:nvPr/>
        </p:nvSpPr>
        <p:spPr>
          <a:xfrm>
            <a:off x="838200" y="3000965"/>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comprar</a:t>
            </a:r>
            <a:endParaRPr lang="en-GB" sz="4800" b="1" i="1" dirty="0">
              <a:solidFill>
                <a:srgbClr val="002060"/>
              </a:solidFill>
              <a:latin typeface="Century Gothic" panose="020B0502020202020204" pitchFamily="34" charset="0"/>
            </a:endParaRPr>
          </a:p>
        </p:txBody>
      </p:sp>
      <p:sp>
        <p:nvSpPr>
          <p:cNvPr id="6" name="Title 5">
            <a:extLst>
              <a:ext uri="{FF2B5EF4-FFF2-40B4-BE49-F238E27FC236}">
                <a16:creationId xmlns:a16="http://schemas.microsoft.com/office/drawing/2014/main" id="{40100BAA-020D-4EF2-ABE4-6F6A8925E643}"/>
              </a:ext>
            </a:extLst>
          </p:cNvPr>
          <p:cNvSpPr>
            <a:spLocks noGrp="1"/>
          </p:cNvSpPr>
          <p:nvPr>
            <p:ph type="title"/>
          </p:nvPr>
        </p:nvSpPr>
        <p:spPr>
          <a:xfrm>
            <a:off x="254000" y="-27046"/>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p>
        </p:txBody>
      </p:sp>
    </p:spTree>
    <p:extLst>
      <p:ext uri="{BB962C8B-B14F-4D97-AF65-F5344CB8AC3E}">
        <p14:creationId xmlns:p14="http://schemas.microsoft.com/office/powerpoint/2010/main" val="205089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8C586-AFD1-4395-8532-B579F970B989}"/>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to arrive, arriving</a:t>
            </a:r>
          </a:p>
        </p:txBody>
      </p:sp>
      <p:sp>
        <p:nvSpPr>
          <p:cNvPr id="4" name="TextBox 3">
            <a:extLst>
              <a:ext uri="{FF2B5EF4-FFF2-40B4-BE49-F238E27FC236}">
                <a16:creationId xmlns:a16="http://schemas.microsoft.com/office/drawing/2014/main" id="{CF3B0A3E-5B5E-4BEE-B746-333496530297}"/>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l______</a:t>
            </a:r>
          </a:p>
        </p:txBody>
      </p:sp>
      <p:sp>
        <p:nvSpPr>
          <p:cNvPr id="5" name="TextBox 4">
            <a:extLst>
              <a:ext uri="{FF2B5EF4-FFF2-40B4-BE49-F238E27FC236}">
                <a16:creationId xmlns:a16="http://schemas.microsoft.com/office/drawing/2014/main" id="{F8FC47D8-571F-4841-AACD-20144C263E7F}"/>
              </a:ext>
            </a:extLst>
          </p:cNvPr>
          <p:cNvSpPr txBox="1"/>
          <p:nvPr/>
        </p:nvSpPr>
        <p:spPr>
          <a:xfrm>
            <a:off x="838200" y="30009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llegar</a:t>
            </a:r>
            <a:endParaRPr lang="en-GB" sz="4800" b="1" i="1" dirty="0">
              <a:solidFill>
                <a:srgbClr val="002060"/>
              </a:solidFill>
              <a:latin typeface="Century Gothic" panose="020B0502020202020204" pitchFamily="34" charset="0"/>
            </a:endParaRPr>
          </a:p>
        </p:txBody>
      </p:sp>
      <p:sp>
        <p:nvSpPr>
          <p:cNvPr id="6" name="Title 5">
            <a:extLst>
              <a:ext uri="{FF2B5EF4-FFF2-40B4-BE49-F238E27FC236}">
                <a16:creationId xmlns:a16="http://schemas.microsoft.com/office/drawing/2014/main" id="{91914EAF-D1E3-412C-AA19-F64CB57CD0DB}"/>
              </a:ext>
            </a:extLst>
          </p:cNvPr>
          <p:cNvSpPr>
            <a:spLocks noGrp="1"/>
          </p:cNvSpPr>
          <p:nvPr>
            <p:ph type="title"/>
          </p:nvPr>
        </p:nvSpPr>
        <p:spPr>
          <a:xfrm>
            <a:off x="254000" y="0"/>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29705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DA1CD8-B5AA-4289-970B-105E33D71882}"/>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late</a:t>
            </a:r>
          </a:p>
        </p:txBody>
      </p:sp>
      <p:sp>
        <p:nvSpPr>
          <p:cNvPr id="4" name="TextBox 3">
            <a:extLst>
              <a:ext uri="{FF2B5EF4-FFF2-40B4-BE49-F238E27FC236}">
                <a16:creationId xmlns:a16="http://schemas.microsoft.com/office/drawing/2014/main" id="{2E1DFC1F-AB50-4643-BEDA-38AC25274943}"/>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t_______</a:t>
            </a:r>
          </a:p>
        </p:txBody>
      </p:sp>
      <p:sp>
        <p:nvSpPr>
          <p:cNvPr id="5" name="TextBox 4">
            <a:extLst>
              <a:ext uri="{FF2B5EF4-FFF2-40B4-BE49-F238E27FC236}">
                <a16:creationId xmlns:a16="http://schemas.microsoft.com/office/drawing/2014/main" id="{5569A8C2-8F13-4B92-BFA7-E78F8118AFE7}"/>
              </a:ext>
            </a:extLst>
          </p:cNvPr>
          <p:cNvSpPr txBox="1"/>
          <p:nvPr/>
        </p:nvSpPr>
        <p:spPr>
          <a:xfrm>
            <a:off x="838200" y="30009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tarde</a:t>
            </a:r>
            <a:endParaRPr lang="en-GB" sz="4800" b="1" i="1" dirty="0">
              <a:solidFill>
                <a:srgbClr val="002060"/>
              </a:solidFill>
              <a:latin typeface="Century Gothic" panose="020B0502020202020204" pitchFamily="34" charset="0"/>
            </a:endParaRPr>
          </a:p>
        </p:txBody>
      </p:sp>
      <p:sp>
        <p:nvSpPr>
          <p:cNvPr id="6" name="Title 5">
            <a:extLst>
              <a:ext uri="{FF2B5EF4-FFF2-40B4-BE49-F238E27FC236}">
                <a16:creationId xmlns:a16="http://schemas.microsoft.com/office/drawing/2014/main" id="{0D078B5D-84C1-4EE2-86A1-9FD6A049B7B3}"/>
              </a:ext>
            </a:extLst>
          </p:cNvPr>
          <p:cNvSpPr>
            <a:spLocks noGrp="1"/>
          </p:cNvSpPr>
          <p:nvPr>
            <p:ph type="title"/>
          </p:nvPr>
        </p:nvSpPr>
        <p:spPr>
          <a:xfrm>
            <a:off x="254000" y="-61621"/>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404986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AC5E3-49B8-4327-A00A-4232DC960C89}"/>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early</a:t>
            </a:r>
          </a:p>
        </p:txBody>
      </p:sp>
      <p:sp>
        <p:nvSpPr>
          <p:cNvPr id="4" name="TextBox 3">
            <a:extLst>
              <a:ext uri="{FF2B5EF4-FFF2-40B4-BE49-F238E27FC236}">
                <a16:creationId xmlns:a16="http://schemas.microsoft.com/office/drawing/2014/main" id="{0D536844-7EE4-4D3B-BCAE-62774E62C4DB}"/>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t_______</a:t>
            </a:r>
          </a:p>
        </p:txBody>
      </p:sp>
      <p:sp>
        <p:nvSpPr>
          <p:cNvPr id="5" name="TextBox 4">
            <a:extLst>
              <a:ext uri="{FF2B5EF4-FFF2-40B4-BE49-F238E27FC236}">
                <a16:creationId xmlns:a16="http://schemas.microsoft.com/office/drawing/2014/main" id="{27C43112-F27C-4FA6-9C61-3CC6152C22BC}"/>
              </a:ext>
            </a:extLst>
          </p:cNvPr>
          <p:cNvSpPr txBox="1"/>
          <p:nvPr/>
        </p:nvSpPr>
        <p:spPr>
          <a:xfrm>
            <a:off x="838200" y="3000966"/>
            <a:ext cx="5816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temprano</a:t>
            </a:r>
            <a:endParaRPr lang="en-GB" sz="4800" b="1" i="1" dirty="0">
              <a:solidFill>
                <a:srgbClr val="002060"/>
              </a:solidFill>
              <a:latin typeface="Century Gothic" panose="020B0502020202020204" pitchFamily="34" charset="0"/>
            </a:endParaRPr>
          </a:p>
        </p:txBody>
      </p:sp>
      <p:sp>
        <p:nvSpPr>
          <p:cNvPr id="6" name="Title 5">
            <a:extLst>
              <a:ext uri="{FF2B5EF4-FFF2-40B4-BE49-F238E27FC236}">
                <a16:creationId xmlns:a16="http://schemas.microsoft.com/office/drawing/2014/main" id="{F75B5DB2-6973-41AF-B87D-5B094D26351E}"/>
              </a:ext>
            </a:extLst>
          </p:cNvPr>
          <p:cNvSpPr>
            <a:spLocks noGrp="1"/>
          </p:cNvSpPr>
          <p:nvPr>
            <p:ph type="title"/>
          </p:nvPr>
        </p:nvSpPr>
        <p:spPr>
          <a:xfrm>
            <a:off x="254000" y="0"/>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1568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C13AB1-207B-46D2-9C28-43B54D26E31C}"/>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well</a:t>
            </a:r>
          </a:p>
        </p:txBody>
      </p:sp>
      <p:sp>
        <p:nvSpPr>
          <p:cNvPr id="4" name="TextBox 3">
            <a:extLst>
              <a:ext uri="{FF2B5EF4-FFF2-40B4-BE49-F238E27FC236}">
                <a16:creationId xmlns:a16="http://schemas.microsoft.com/office/drawing/2014/main" id="{B448CCDC-A9E6-41AC-8AE6-8D008F82F978}"/>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b____</a:t>
            </a:r>
          </a:p>
        </p:txBody>
      </p:sp>
      <p:sp>
        <p:nvSpPr>
          <p:cNvPr id="5" name="TextBox 4">
            <a:extLst>
              <a:ext uri="{FF2B5EF4-FFF2-40B4-BE49-F238E27FC236}">
                <a16:creationId xmlns:a16="http://schemas.microsoft.com/office/drawing/2014/main" id="{A0B71192-F3F3-45B1-86D0-A7C10ECE3E7E}"/>
              </a:ext>
            </a:extLst>
          </p:cNvPr>
          <p:cNvSpPr txBox="1"/>
          <p:nvPr/>
        </p:nvSpPr>
        <p:spPr>
          <a:xfrm>
            <a:off x="838200" y="3000965"/>
            <a:ext cx="1752600" cy="830997"/>
          </a:xfrm>
          <a:prstGeom prst="rect">
            <a:avLst/>
          </a:prstGeom>
          <a:noFill/>
        </p:spPr>
        <p:txBody>
          <a:bodyPr wrap="square" rtlCol="0">
            <a:spAutoFit/>
          </a:bodyPr>
          <a:lstStyle/>
          <a:p>
            <a:r>
              <a:rPr lang="en-GB" sz="4800" b="1" i="1" dirty="0" err="1">
                <a:solidFill>
                  <a:srgbClr val="002060"/>
                </a:solidFill>
                <a:latin typeface="Century Gothic" panose="020B0502020202020204" pitchFamily="34" charset="0"/>
              </a:rPr>
              <a:t>bien</a:t>
            </a:r>
            <a:endParaRPr lang="en-GB" sz="4800" b="1" i="1" dirty="0">
              <a:solidFill>
                <a:srgbClr val="002060"/>
              </a:solidFill>
              <a:latin typeface="Century Gothic" panose="020B0502020202020204" pitchFamily="34" charset="0"/>
            </a:endParaRPr>
          </a:p>
        </p:txBody>
      </p:sp>
      <p:sp>
        <p:nvSpPr>
          <p:cNvPr id="6" name="Title 5">
            <a:extLst>
              <a:ext uri="{FF2B5EF4-FFF2-40B4-BE49-F238E27FC236}">
                <a16:creationId xmlns:a16="http://schemas.microsoft.com/office/drawing/2014/main" id="{8EFBB013-78D9-42E7-926D-6519E7B79EC7}"/>
              </a:ext>
            </a:extLst>
          </p:cNvPr>
          <p:cNvSpPr>
            <a:spLocks noGrp="1"/>
          </p:cNvSpPr>
          <p:nvPr>
            <p:ph type="title"/>
          </p:nvPr>
        </p:nvSpPr>
        <p:spPr>
          <a:xfrm>
            <a:off x="254000" y="0"/>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39251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6FBD9-EFC3-4671-8485-336D81C490C3}"/>
              </a:ext>
            </a:extLst>
          </p:cNvPr>
          <p:cNvSpPr txBox="1"/>
          <p:nvPr/>
        </p:nvSpPr>
        <p:spPr>
          <a:xfrm>
            <a:off x="838200" y="1385565"/>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with</a:t>
            </a:r>
          </a:p>
        </p:txBody>
      </p:sp>
      <p:sp>
        <p:nvSpPr>
          <p:cNvPr id="4" name="TextBox 3">
            <a:extLst>
              <a:ext uri="{FF2B5EF4-FFF2-40B4-BE49-F238E27FC236}">
                <a16:creationId xmlns:a16="http://schemas.microsoft.com/office/drawing/2014/main" id="{EB437B64-189F-44A3-85BB-CD9F2AC6DBC7}"/>
              </a:ext>
            </a:extLst>
          </p:cNvPr>
          <p:cNvSpPr txBox="1"/>
          <p:nvPr/>
        </p:nvSpPr>
        <p:spPr>
          <a:xfrm>
            <a:off x="838200" y="3000966"/>
            <a:ext cx="5816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c____</a:t>
            </a:r>
          </a:p>
        </p:txBody>
      </p:sp>
      <p:sp>
        <p:nvSpPr>
          <p:cNvPr id="5" name="TextBox 4">
            <a:extLst>
              <a:ext uri="{FF2B5EF4-FFF2-40B4-BE49-F238E27FC236}">
                <a16:creationId xmlns:a16="http://schemas.microsoft.com/office/drawing/2014/main" id="{3B2389DB-A318-47D1-920C-B83A4B0175D5}"/>
              </a:ext>
            </a:extLst>
          </p:cNvPr>
          <p:cNvSpPr txBox="1"/>
          <p:nvPr/>
        </p:nvSpPr>
        <p:spPr>
          <a:xfrm>
            <a:off x="838200" y="3000966"/>
            <a:ext cx="1752600" cy="830997"/>
          </a:xfrm>
          <a:prstGeom prst="rect">
            <a:avLst/>
          </a:prstGeom>
          <a:noFill/>
        </p:spPr>
        <p:txBody>
          <a:bodyPr wrap="square" rtlCol="0">
            <a:spAutoFit/>
          </a:bodyPr>
          <a:lstStyle/>
          <a:p>
            <a:r>
              <a:rPr lang="en-GB" sz="4800" b="1" i="1" dirty="0">
                <a:solidFill>
                  <a:srgbClr val="002060"/>
                </a:solidFill>
                <a:latin typeface="Century Gothic" panose="020B0502020202020204" pitchFamily="34" charset="0"/>
              </a:rPr>
              <a:t>con</a:t>
            </a:r>
          </a:p>
        </p:txBody>
      </p:sp>
      <p:sp>
        <p:nvSpPr>
          <p:cNvPr id="6" name="Title 5">
            <a:extLst>
              <a:ext uri="{FF2B5EF4-FFF2-40B4-BE49-F238E27FC236}">
                <a16:creationId xmlns:a16="http://schemas.microsoft.com/office/drawing/2014/main" id="{735BFA94-BED9-4FD2-8722-43DE176A1D1F}"/>
              </a:ext>
            </a:extLst>
          </p:cNvPr>
          <p:cNvSpPr>
            <a:spLocks noGrp="1"/>
          </p:cNvSpPr>
          <p:nvPr>
            <p:ph type="title"/>
          </p:nvPr>
        </p:nvSpPr>
        <p:spPr>
          <a:xfrm>
            <a:off x="254000" y="0"/>
            <a:ext cx="10515600" cy="1325563"/>
          </a:xfrm>
        </p:spPr>
        <p:txBody>
          <a:bodyPr/>
          <a:lstStyle/>
          <a:p>
            <a:pPr rtl="0" eaLnBrk="1" latinLnBrk="0" hangingPunct="1"/>
            <a:r>
              <a:rPr lang="en-GB" sz="2800" b="1" i="1" kern="1200" dirty="0">
                <a:solidFill>
                  <a:srgbClr val="002060"/>
                </a:solidFill>
                <a:effectLst/>
                <a:latin typeface="Century Gothic" panose="020B0502020202020204" pitchFamily="34" charset="0"/>
                <a:ea typeface="+mn-ea"/>
                <a:cs typeface="+mn-cs"/>
              </a:rPr>
              <a:t>¿</a:t>
            </a:r>
            <a:r>
              <a:rPr lang="en-GB" sz="2800" b="1" i="1" kern="1200" dirty="0" err="1">
                <a:solidFill>
                  <a:srgbClr val="002060"/>
                </a:solidFill>
                <a:effectLst/>
                <a:latin typeface="Century Gothic" panose="020B0502020202020204" pitchFamily="34" charset="0"/>
                <a:ea typeface="+mn-ea"/>
                <a:cs typeface="+mn-cs"/>
              </a:rPr>
              <a:t>Cómo</a:t>
            </a:r>
            <a:r>
              <a:rPr lang="en-GB" sz="2800" b="1" i="1" kern="1200" dirty="0">
                <a:solidFill>
                  <a:srgbClr val="002060"/>
                </a:solidFill>
                <a:effectLst/>
                <a:latin typeface="Century Gothic" panose="020B0502020202020204" pitchFamily="34" charset="0"/>
                <a:ea typeface="+mn-ea"/>
                <a:cs typeface="+mn-cs"/>
              </a:rPr>
              <a:t> se dice </a:t>
            </a:r>
            <a:r>
              <a:rPr lang="en-GB" sz="2800" b="1" i="1" kern="1200" dirty="0" err="1">
                <a:solidFill>
                  <a:srgbClr val="002060"/>
                </a:solidFill>
                <a:effectLst/>
                <a:latin typeface="Century Gothic" panose="020B0502020202020204" pitchFamily="34" charset="0"/>
                <a:ea typeface="+mn-ea"/>
                <a:cs typeface="+mn-cs"/>
              </a:rPr>
              <a:t>en</a:t>
            </a:r>
            <a:r>
              <a:rPr lang="en-GB" sz="2800" b="1" i="1" kern="1200" dirty="0">
                <a:solidFill>
                  <a:srgbClr val="002060"/>
                </a:solidFill>
                <a:effectLst/>
                <a:latin typeface="Century Gothic" panose="020B0502020202020204" pitchFamily="34" charset="0"/>
                <a:ea typeface="+mn-ea"/>
                <a:cs typeface="+mn-cs"/>
              </a:rPr>
              <a:t> </a:t>
            </a:r>
            <a:r>
              <a:rPr lang="en-GB" sz="2800" b="1" i="1" kern="1200" dirty="0" err="1">
                <a:solidFill>
                  <a:srgbClr val="002060"/>
                </a:solidFill>
                <a:effectLst/>
                <a:latin typeface="Century Gothic" panose="020B0502020202020204" pitchFamily="34" charset="0"/>
                <a:ea typeface="+mn-ea"/>
                <a:cs typeface="+mn-cs"/>
              </a:rPr>
              <a:t>español</a:t>
            </a:r>
            <a:r>
              <a:rPr lang="en-GB" sz="28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21307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14" descr="Spanis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49" y="2059344"/>
            <a:ext cx="2388618" cy="16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1075055" y="1163120"/>
            <a:ext cx="2086783" cy="1015663"/>
          </a:xfrm>
          <a:prstGeom prst="rect">
            <a:avLst/>
          </a:prstGeom>
          <a:noFill/>
        </p:spPr>
        <p:txBody>
          <a:bodyPr wrap="square" rtlCol="0">
            <a:spAutoFit/>
          </a:bodyPr>
          <a:lstStyle/>
          <a:p>
            <a:r>
              <a:rPr lang="en-GB" sz="6000" b="1" i="1" dirty="0">
                <a:solidFill>
                  <a:srgbClr val="115076"/>
                </a:solidFill>
              </a:rPr>
              <a:t>2019</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pic>
        <p:nvPicPr>
          <p:cNvPr id="25606" name="Picture 6" descr="older wom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388" y="44781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6" name="TextBox 15"/>
          <p:cNvSpPr txBox="1"/>
          <p:nvPr/>
        </p:nvSpPr>
        <p:spPr>
          <a:xfrm>
            <a:off x="4245983" y="5619137"/>
            <a:ext cx="3700034"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cs typeface="Calibri" panose="020F0502020204030204" pitchFamily="34" charset="0"/>
              </a:rPr>
              <a:t>[morning; tomorrow]</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25602" name="Picture 2" descr="Mountain in the clou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3376" y="1281573"/>
            <a:ext cx="1967340" cy="127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13" name="Picture 12" descr="girl with frizzy red hair"/>
          <p:cNvPicPr>
            <a:picLocks noChangeAspect="1"/>
          </p:cNvPicPr>
          <p:nvPr/>
        </p:nvPicPr>
        <p:blipFill rotWithShape="1">
          <a:blip r:embed="rId13"/>
          <a:srcRect l="37113" t="45327" r="52296" b="34346"/>
          <a:stretch/>
        </p:blipFill>
        <p:spPr>
          <a:xfrm>
            <a:off x="9573749" y="4193406"/>
            <a:ext cx="1534357" cy="1656563"/>
          </a:xfrm>
          <a:prstGeom prst="rect">
            <a:avLst/>
          </a:prstGeom>
        </p:spPr>
      </p:pic>
    </p:spTree>
    <p:extLst>
      <p:ext uri="{BB962C8B-B14F-4D97-AF65-F5344CB8AC3E}">
        <p14:creationId xmlns:p14="http://schemas.microsoft.com/office/powerpoint/2010/main" val="21087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n%CC%83_an%CC%83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n%CC%83_an%CC%83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n%CC%83_montan%CC%83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2"/>
                                        </p:tgtEl>
                                        <p:attrNameLst>
                                          <p:attrName>style.visibility</p:attrName>
                                        </p:attrNameLst>
                                      </p:cBhvr>
                                      <p:to>
                                        <p:strVal val="visible"/>
                                      </p:to>
                                    </p:set>
                                    <p:animEffect transition="in" filter="fade">
                                      <p:cBhvr>
                                        <p:cTn id="38" dur="500"/>
                                        <p:tgtEl>
                                          <p:spTgt spid="25602"/>
                                        </p:tgtEl>
                                      </p:cBhvr>
                                    </p:animEffect>
                                  </p:childTnLst>
                                  <p:subTnLst>
                                    <p:audio>
                                      <p:cMediaNode>
                                        <p:cTn display="0" masterRel="sameClick">
                                          <p:stCondLst>
                                            <p:cond evt="begin" delay="0">
                                              <p:tn val="36"/>
                                            </p:cond>
                                          </p:stCondLst>
                                          <p:endCondLst>
                                            <p:cond evt="onStopAudio" delay="0">
                                              <p:tgtEl>
                                                <p:sldTgt/>
                                              </p:tgtEl>
                                            </p:cond>
                                          </p:endCondLst>
                                        </p:cTn>
                                        <p:tgtEl>
                                          <p:sndTgt r:embed="rId6" name="n%CC%83_montan%CC%83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CC%83_sen%CC%83or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606"/>
                                        </p:tgtEl>
                                        <p:attrNameLst>
                                          <p:attrName>style.visibility</p:attrName>
                                        </p:attrNameLst>
                                      </p:cBhvr>
                                      <p:to>
                                        <p:strVal val="visible"/>
                                      </p:to>
                                    </p:set>
                                    <p:animEffect transition="in" filter="fade">
                                      <p:cBhvr>
                                        <p:cTn id="48" dur="500"/>
                                        <p:tgtEl>
                                          <p:spTgt spid="25606"/>
                                        </p:tgtEl>
                                      </p:cBhvr>
                                    </p:animEffect>
                                  </p:childTnLst>
                                  <p:subTnLst>
                                    <p:audio>
                                      <p:cMediaNode>
                                        <p:cTn display="0" masterRel="sameClick">
                                          <p:stCondLst>
                                            <p:cond evt="begin" delay="0">
                                              <p:tn val="46"/>
                                            </p:cond>
                                          </p:stCondLst>
                                          <p:endCondLst>
                                            <p:cond evt="onStopAudio" delay="0">
                                              <p:tgtEl>
                                                <p:sldTgt/>
                                              </p:tgtEl>
                                            </p:cond>
                                          </p:endCondLst>
                                        </p:cTn>
                                        <p:tgtEl>
                                          <p:sndTgt r:embed="rId7" name="n%CC%83_sen%CC%83or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n%CC%83_man%CC%83a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n%CC%83_man%CC%83a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CC%83_nin%CC%83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2" grpId="0"/>
      <p:bldP spid="10" grpId="0"/>
      <p:bldP spid="8" grpId="0"/>
      <p:bldP spid="16" grpId="0"/>
      <p:bldP spid="11"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FB224C5D-288E-413B-8477-ADD215EA01B2}"/>
              </a:ext>
            </a:extLst>
          </p:cNvPr>
          <p:cNvSpPr txBox="1">
            <a:spLocks/>
          </p:cNvSpPr>
          <p:nvPr/>
        </p:nvSpPr>
        <p:spPr>
          <a:xfrm>
            <a:off x="884857" y="1947862"/>
            <a:ext cx="9407525" cy="4613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Hola, soy Daniel. Es la </a:t>
            </a:r>
            <a:r>
              <a:rPr lang="en-GB" dirty="0" err="1">
                <a:solidFill>
                  <a:srgbClr val="4472C4">
                    <a:lumMod val="50000"/>
                  </a:srgbClr>
                </a:solidFill>
                <a:latin typeface="Century Gothic" panose="020B0502020202020204" pitchFamily="34" charset="0"/>
              </a:rPr>
              <a:t>ma__ana</a:t>
            </a:r>
            <a:r>
              <a:rPr lang="en-GB" dirty="0">
                <a:solidFill>
                  <a:srgbClr val="4472C4">
                    <a:lumMod val="50000"/>
                  </a:srgbClr>
                </a:solidFill>
                <a:latin typeface="Century Gothic" panose="020B0502020202020204" pitchFamily="34" charset="0"/>
              </a:rPr>
              <a:t> de Navidad, y </a:t>
            </a:r>
            <a:r>
              <a:rPr lang="en-GB" dirty="0" err="1">
                <a:solidFill>
                  <a:srgbClr val="4472C4">
                    <a:lumMod val="50000"/>
                  </a:srgbClr>
                </a:solidFill>
                <a:latin typeface="Century Gothic" panose="020B0502020202020204" pitchFamily="34" charset="0"/>
              </a:rPr>
              <a:t>estoy</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herma__a</a:t>
            </a:r>
            <a:r>
              <a:rPr lang="en-GB" dirty="0">
                <a:solidFill>
                  <a:srgbClr val="4472C4">
                    <a:lumMod val="50000"/>
                  </a:srgbClr>
                </a:solidFill>
                <a:latin typeface="Century Gothic" panose="020B0502020202020204" pitchFamily="34" charset="0"/>
              </a:rPr>
              <a:t>, Camila. Mi </a:t>
            </a:r>
            <a:r>
              <a:rPr lang="en-GB" dirty="0" err="1">
                <a:solidFill>
                  <a:srgbClr val="4472C4">
                    <a:lumMod val="50000"/>
                  </a:srgbClr>
                </a:solidFill>
                <a:latin typeface="Century Gothic" panose="020B0502020202020204" pitchFamily="34" charset="0"/>
              </a:rPr>
              <a:t>herma__o</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aquí</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Mi padre hoy </a:t>
            </a:r>
            <a:r>
              <a:rPr lang="en-GB" dirty="0" err="1">
                <a:solidFill>
                  <a:srgbClr val="4472C4">
                    <a:lumMod val="50000"/>
                  </a:srgbClr>
                </a:solidFill>
                <a:latin typeface="Century Gothic" panose="020B0502020202020204" pitchFamily="34" charset="0"/>
              </a:rPr>
              <a:t>tiene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trabajo</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pero</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con </a:t>
            </a:r>
            <a:r>
              <a:rPr lang="en-GB" dirty="0" err="1">
                <a:solidFill>
                  <a:srgbClr val="4472C4">
                    <a:lumMod val="50000"/>
                  </a:srgbClr>
                </a:solidFill>
                <a:latin typeface="Century Gothic" panose="020B0502020202020204" pitchFamily="34" charset="0"/>
              </a:rPr>
              <a:t>nosotros</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super </a:t>
            </a:r>
            <a:r>
              <a:rPr lang="en-GB" dirty="0" err="1">
                <a:solidFill>
                  <a:srgbClr val="4472C4">
                    <a:lumMod val="50000"/>
                  </a:srgbClr>
                </a:solidFill>
                <a:latin typeface="Century Gothic" panose="020B0502020202020204" pitchFamily="34" charset="0"/>
              </a:rPr>
              <a:t>alegre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Canta</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ni</a:t>
            </a:r>
            <a:r>
              <a:rPr lang="en-GB" dirty="0">
                <a:solidFill>
                  <a:srgbClr val="4472C4">
                    <a:lumMod val="50000"/>
                  </a:srgbClr>
                </a:solidFill>
                <a:latin typeface="Century Gothic" panose="020B0502020202020204" pitchFamily="34" charset="0"/>
              </a:rPr>
              <a:t>__a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espa</a:t>
            </a:r>
            <a:r>
              <a:rPr lang="en-GB" dirty="0">
                <a:solidFill>
                  <a:srgbClr val="4472C4">
                    <a:lumMod val="50000"/>
                  </a:srgbClr>
                </a:solidFill>
                <a:latin typeface="Century Gothic" panose="020B0502020202020204" pitchFamily="34" charset="0"/>
              </a:rPr>
              <a:t>__</a:t>
            </a:r>
            <a:r>
              <a:rPr lang="en-GB" dirty="0" err="1">
                <a:solidFill>
                  <a:srgbClr val="4472C4">
                    <a:lumMod val="50000"/>
                  </a:srgbClr>
                </a:solidFill>
                <a:latin typeface="Century Gothic" panose="020B0502020202020204" pitchFamily="34" charset="0"/>
              </a:rPr>
              <a:t>ol</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inglés</a:t>
            </a:r>
            <a:r>
              <a:rPr lang="en-GB" dirty="0">
                <a:solidFill>
                  <a:srgbClr val="4472C4">
                    <a:lumMod val="50000"/>
                  </a:srgbClr>
                </a:solidFill>
                <a:latin typeface="Century Gothic" panose="020B0502020202020204" pitchFamily="34" charset="0"/>
              </a:rPr>
              <a:t>!   </a:t>
            </a:r>
          </a:p>
          <a:p>
            <a:pPr marL="0" indent="0">
              <a:buFont typeface="Arial" panose="020B0604020202020204" pitchFamily="34" charset="0"/>
              <a:buNone/>
            </a:pPr>
            <a:endParaRPr lang="en-GB" dirty="0">
              <a:solidFill>
                <a:srgbClr val="4472C4">
                  <a:lumMod val="50000"/>
                </a:srgbClr>
              </a:solidFill>
              <a:latin typeface="Century Gothic" panose="020B0502020202020204" pitchFamily="34" charset="0"/>
            </a:endParaRPr>
          </a:p>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La casa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muy</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bo</a:t>
            </a:r>
            <a:r>
              <a:rPr lang="en-GB" dirty="0">
                <a:solidFill>
                  <a:srgbClr val="4472C4">
                    <a:lumMod val="50000"/>
                  </a:srgbClr>
                </a:solidFill>
                <a:latin typeface="Century Gothic" panose="020B0502020202020204" pitchFamily="34" charset="0"/>
              </a:rPr>
              <a:t>__</a:t>
            </a:r>
            <a:r>
              <a:rPr lang="en-GB" dirty="0" err="1">
                <a:solidFill>
                  <a:srgbClr val="4472C4">
                    <a:lumMod val="50000"/>
                  </a:srgbClr>
                </a:solidFill>
                <a:latin typeface="Century Gothic" panose="020B0502020202020204" pitchFamily="34" charset="0"/>
              </a:rPr>
              <a:t>ita</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porque</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po__e</a:t>
            </a:r>
            <a:r>
              <a:rPr lang="en-GB" dirty="0">
                <a:solidFill>
                  <a:srgbClr val="4472C4">
                    <a:lumMod val="50000"/>
                  </a:srgbClr>
                </a:solidFill>
                <a:latin typeface="Century Gothic" panose="020B0502020202020204" pitchFamily="34" charset="0"/>
              </a:rPr>
              <a:t> luces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las </a:t>
            </a:r>
            <a:r>
              <a:rPr lang="en-GB" dirty="0" err="1">
                <a:solidFill>
                  <a:srgbClr val="4472C4">
                    <a:lumMod val="50000"/>
                  </a:srgbClr>
                </a:solidFill>
                <a:latin typeface="Century Gothic" panose="020B0502020202020204" pitchFamily="34" charset="0"/>
              </a:rPr>
              <a:t>ventanas</a:t>
            </a:r>
            <a:r>
              <a:rPr lang="en-GB" dirty="0">
                <a:solidFill>
                  <a:srgbClr val="4472C4">
                    <a:lumMod val="50000"/>
                  </a:srgbClr>
                </a:solidFill>
                <a:latin typeface="Century Gothic" panose="020B0502020202020204" pitchFamily="34" charset="0"/>
              </a:rPr>
              <a:t>. Hay </a:t>
            </a:r>
            <a:r>
              <a:rPr lang="en-GB" dirty="0" err="1">
                <a:solidFill>
                  <a:srgbClr val="4472C4">
                    <a:lumMod val="50000"/>
                  </a:srgbClr>
                </a:solidFill>
                <a:latin typeface="Century Gothic" panose="020B0502020202020204" pitchFamily="34" charset="0"/>
              </a:rPr>
              <a:t>muchos</a:t>
            </a:r>
            <a:r>
              <a:rPr lang="en-GB" dirty="0">
                <a:solidFill>
                  <a:srgbClr val="4472C4">
                    <a:lumMod val="50000"/>
                  </a:srgbClr>
                </a:solidFill>
                <a:latin typeface="Century Gothic" panose="020B0502020202020204" pitchFamily="34" charset="0"/>
              </a:rPr>
              <a:t> regalos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Unos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gra</a:t>
            </a:r>
            <a:r>
              <a:rPr lang="en-GB" dirty="0">
                <a:solidFill>
                  <a:srgbClr val="4472C4">
                    <a:lumMod val="50000"/>
                  </a:srgbClr>
                </a:solidFill>
                <a:latin typeface="Century Gothic" panose="020B0502020202020204" pitchFamily="34" charset="0"/>
              </a:rPr>
              <a:t>__des; </a:t>
            </a:r>
            <a:r>
              <a:rPr lang="en-GB" dirty="0" err="1">
                <a:solidFill>
                  <a:srgbClr val="4472C4">
                    <a:lumMod val="50000"/>
                  </a:srgbClr>
                </a:solidFill>
                <a:latin typeface="Century Gothic" panose="020B0502020202020204" pitchFamily="34" charset="0"/>
              </a:rPr>
              <a:t>otros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peque</a:t>
            </a:r>
            <a:r>
              <a:rPr lang="en-GB" dirty="0">
                <a:solidFill>
                  <a:srgbClr val="4472C4">
                    <a:lumMod val="50000"/>
                  </a:srgbClr>
                </a:solidFill>
                <a:latin typeface="Century Gothic" panose="020B0502020202020204" pitchFamily="34" charset="0"/>
              </a:rPr>
              <a:t>__</a:t>
            </a:r>
            <a:r>
              <a:rPr lang="en-GB" dirty="0" err="1">
                <a:solidFill>
                  <a:srgbClr val="4472C4">
                    <a:lumMod val="50000"/>
                  </a:srgbClr>
                </a:solidFill>
                <a:latin typeface="Century Gothic" panose="020B0502020202020204" pitchFamily="34" charset="0"/>
              </a:rPr>
              <a:t>os</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impaciente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Quiere</a:t>
            </a:r>
            <a:r>
              <a:rPr lang="en-GB" dirty="0">
                <a:solidFill>
                  <a:srgbClr val="4472C4">
                    <a:lumMod val="50000"/>
                  </a:srgbClr>
                </a:solidFill>
                <a:latin typeface="Century Gothic" panose="020B0502020202020204" pitchFamily="34" charset="0"/>
              </a:rPr>
              <a:t> un regalo!</a:t>
            </a:r>
          </a:p>
        </p:txBody>
      </p:sp>
      <p:pic>
        <p:nvPicPr>
          <p:cNvPr id="8" name="Picture 2" descr="http://www.clker.com/cliparts/1/d/a/d/1194991397929485597xmas.svg.med.png">
            <a:extLst>
              <a:ext uri="{FF2B5EF4-FFF2-40B4-BE49-F238E27FC236}">
                <a16:creationId xmlns:a16="http://schemas.microsoft.com/office/drawing/2014/main" id="{B58F8457-69C8-4EBF-841F-6B2E6397C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7985" y="990751"/>
            <a:ext cx="1270158" cy="157711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06DC66-ACB9-4D12-816E-C440140BAF11}"/>
              </a:ext>
            </a:extLst>
          </p:cNvPr>
          <p:cNvSpPr txBox="1"/>
          <p:nvPr/>
        </p:nvSpPr>
        <p:spPr>
          <a:xfrm>
            <a:off x="4228133" y="1172538"/>
            <a:ext cx="40513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rPr>
              <a:t>Navidad </a:t>
            </a:r>
            <a:r>
              <a:rPr kumimoji="0" lang="en-GB" sz="2400" b="1" i="1" u="none" strike="noStrike" kern="0" cap="none" spc="0" normalizeH="0" baseline="0" noProof="0" dirty="0" err="1">
                <a:ln>
                  <a:noFill/>
                </a:ln>
                <a:solidFill>
                  <a:srgbClr val="002060"/>
                </a:solidFill>
                <a:effectLst/>
                <a:uLnTx/>
                <a:uFillTx/>
              </a:rPr>
              <a:t>en</a:t>
            </a:r>
            <a:r>
              <a:rPr kumimoji="0" lang="en-GB" sz="2400" b="1" i="1" u="none" strike="noStrike" kern="0" cap="none" spc="0" normalizeH="0" baseline="0" noProof="0" dirty="0">
                <a:ln>
                  <a:noFill/>
                </a:ln>
                <a:solidFill>
                  <a:srgbClr val="002060"/>
                </a:solidFill>
                <a:effectLst/>
                <a:uLnTx/>
                <a:uFillTx/>
              </a:rPr>
              <a:t> mi casa</a:t>
            </a:r>
          </a:p>
        </p:txBody>
      </p:sp>
      <p:sp>
        <p:nvSpPr>
          <p:cNvPr id="10" name="TextBox 9">
            <a:extLst>
              <a:ext uri="{FF2B5EF4-FFF2-40B4-BE49-F238E27FC236}">
                <a16:creationId xmlns:a16="http://schemas.microsoft.com/office/drawing/2014/main" id="{70E5457B-64EB-4555-ABC6-55EE133ED672}"/>
              </a:ext>
            </a:extLst>
          </p:cNvPr>
          <p:cNvSpPr txBox="1"/>
          <p:nvPr/>
        </p:nvSpPr>
        <p:spPr>
          <a:xfrm>
            <a:off x="3386863" y="227420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n</a:t>
            </a:r>
          </a:p>
        </p:txBody>
      </p:sp>
      <p:sp>
        <p:nvSpPr>
          <p:cNvPr id="11" name="TextBox 10">
            <a:extLst>
              <a:ext uri="{FF2B5EF4-FFF2-40B4-BE49-F238E27FC236}">
                <a16:creationId xmlns:a16="http://schemas.microsoft.com/office/drawing/2014/main" id="{6C51B3C8-F571-4B86-B63C-0ED68005754E}"/>
              </a:ext>
            </a:extLst>
          </p:cNvPr>
          <p:cNvSpPr txBox="1"/>
          <p:nvPr/>
        </p:nvSpPr>
        <p:spPr>
          <a:xfrm>
            <a:off x="7224380" y="227420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n</a:t>
            </a:r>
          </a:p>
        </p:txBody>
      </p:sp>
      <p:sp>
        <p:nvSpPr>
          <p:cNvPr id="12" name="TextBox 11">
            <a:extLst>
              <a:ext uri="{FF2B5EF4-FFF2-40B4-BE49-F238E27FC236}">
                <a16:creationId xmlns:a16="http://schemas.microsoft.com/office/drawing/2014/main" id="{059F03BC-D4FB-4CAD-8CB7-DB254AD703CC}"/>
              </a:ext>
            </a:extLst>
          </p:cNvPr>
          <p:cNvSpPr txBox="1"/>
          <p:nvPr/>
        </p:nvSpPr>
        <p:spPr>
          <a:xfrm>
            <a:off x="2499980" y="346723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ñ</a:t>
            </a:r>
          </a:p>
        </p:txBody>
      </p:sp>
      <p:sp>
        <p:nvSpPr>
          <p:cNvPr id="13" name="TextBox 12">
            <a:extLst>
              <a:ext uri="{FF2B5EF4-FFF2-40B4-BE49-F238E27FC236}">
                <a16:creationId xmlns:a16="http://schemas.microsoft.com/office/drawing/2014/main" id="{CD26A9B3-D7D1-4EA5-B3E4-765ED8F71859}"/>
              </a:ext>
            </a:extLst>
          </p:cNvPr>
          <p:cNvSpPr txBox="1"/>
          <p:nvPr/>
        </p:nvSpPr>
        <p:spPr>
          <a:xfrm>
            <a:off x="5296519" y="189829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ñ</a:t>
            </a:r>
          </a:p>
        </p:txBody>
      </p:sp>
      <p:sp>
        <p:nvSpPr>
          <p:cNvPr id="14" name="TextBox 13">
            <a:extLst>
              <a:ext uri="{FF2B5EF4-FFF2-40B4-BE49-F238E27FC236}">
                <a16:creationId xmlns:a16="http://schemas.microsoft.com/office/drawing/2014/main" id="{C52D4A4C-A4CA-47CB-967C-F1AAD23D907B}"/>
              </a:ext>
            </a:extLst>
          </p:cNvPr>
          <p:cNvSpPr txBox="1"/>
          <p:nvPr/>
        </p:nvSpPr>
        <p:spPr>
          <a:xfrm>
            <a:off x="4595480" y="446367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n</a:t>
            </a:r>
          </a:p>
        </p:txBody>
      </p:sp>
      <p:sp>
        <p:nvSpPr>
          <p:cNvPr id="15" name="TextBox 14">
            <a:extLst>
              <a:ext uri="{FF2B5EF4-FFF2-40B4-BE49-F238E27FC236}">
                <a16:creationId xmlns:a16="http://schemas.microsoft.com/office/drawing/2014/main" id="{E1462C49-80F8-4A48-B9F3-A86B6B18B3CA}"/>
              </a:ext>
            </a:extLst>
          </p:cNvPr>
          <p:cNvSpPr txBox="1"/>
          <p:nvPr/>
        </p:nvSpPr>
        <p:spPr>
          <a:xfrm>
            <a:off x="9060800" y="446367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n</a:t>
            </a:r>
          </a:p>
        </p:txBody>
      </p:sp>
      <p:sp>
        <p:nvSpPr>
          <p:cNvPr id="16" name="TextBox 15">
            <a:extLst>
              <a:ext uri="{FF2B5EF4-FFF2-40B4-BE49-F238E27FC236}">
                <a16:creationId xmlns:a16="http://schemas.microsoft.com/office/drawing/2014/main" id="{5AF57CA0-B946-4E24-A3E2-DC2D5EC47540}"/>
              </a:ext>
            </a:extLst>
          </p:cNvPr>
          <p:cNvSpPr txBox="1"/>
          <p:nvPr/>
        </p:nvSpPr>
        <p:spPr>
          <a:xfrm>
            <a:off x="7078330" y="523601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ñ</a:t>
            </a:r>
          </a:p>
        </p:txBody>
      </p:sp>
      <p:sp>
        <p:nvSpPr>
          <p:cNvPr id="17" name="TextBox 16">
            <a:extLst>
              <a:ext uri="{FF2B5EF4-FFF2-40B4-BE49-F238E27FC236}">
                <a16:creationId xmlns:a16="http://schemas.microsoft.com/office/drawing/2014/main" id="{21195489-36B0-4ED1-8F03-8B4F23863B66}"/>
              </a:ext>
            </a:extLst>
          </p:cNvPr>
          <p:cNvSpPr txBox="1"/>
          <p:nvPr/>
        </p:nvSpPr>
        <p:spPr>
          <a:xfrm>
            <a:off x="3155300" y="523601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n</a:t>
            </a:r>
          </a:p>
        </p:txBody>
      </p:sp>
      <p:sp>
        <p:nvSpPr>
          <p:cNvPr id="18" name="TextBox 17">
            <a:extLst>
              <a:ext uri="{FF2B5EF4-FFF2-40B4-BE49-F238E27FC236}">
                <a16:creationId xmlns:a16="http://schemas.microsoft.com/office/drawing/2014/main" id="{6373B1C9-AE2E-4A9E-BDC3-00C725B4F910}"/>
              </a:ext>
            </a:extLst>
          </p:cNvPr>
          <p:cNvSpPr txBox="1"/>
          <p:nvPr/>
        </p:nvSpPr>
        <p:spPr>
          <a:xfrm>
            <a:off x="4595480" y="3484743"/>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ñ</a:t>
            </a:r>
          </a:p>
        </p:txBody>
      </p:sp>
      <p:pic>
        <p:nvPicPr>
          <p:cNvPr id="19" name="navidad text recording">
            <a:hlinkClick r:id="" action="ppaction://media"/>
            <a:extLst>
              <a:ext uri="{FF2B5EF4-FFF2-40B4-BE49-F238E27FC236}">
                <a16:creationId xmlns:a16="http://schemas.microsoft.com/office/drawing/2014/main" id="{4E4BA66E-35FE-46B2-B912-2CD70399E4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14119" y="1213557"/>
            <a:ext cx="609600" cy="609600"/>
          </a:xfrm>
          <a:prstGeom prst="rect">
            <a:avLst/>
          </a:prstGeom>
        </p:spPr>
      </p:pic>
    </p:spTree>
    <p:extLst>
      <p:ext uri="{BB962C8B-B14F-4D97-AF65-F5344CB8AC3E}">
        <p14:creationId xmlns:p14="http://schemas.microsoft.com/office/powerpoint/2010/main" val="9280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5864" fill="hold"/>
                                        <p:tgtEl>
                                          <p:spTgt spid="19"/>
                                        </p:tgtEl>
                                      </p:cBhvr>
                                    </p:cmd>
                                  </p:childTnLst>
                                </p:cTn>
                              </p:par>
                            </p:childTnLst>
                          </p:cTn>
                        </p:par>
                      </p:childTnLst>
                    </p:cTn>
                  </p:par>
                </p:childTnLst>
              </p:cTn>
              <p:nextCondLst>
                <p:cond evt="onClick" delay="0">
                  <p:tgtEl>
                    <p:spTgt spid="19"/>
                  </p:tgtEl>
                </p:cond>
              </p:nextCondLst>
            </p:seq>
            <p:audio>
              <p:cMediaNode vol="80000">
                <p:cTn id="44"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12" grpId="0"/>
      <p:bldP spid="13" grpId="0"/>
      <p:bldP spid="14" grpId="0"/>
      <p:bldP spid="15" grpId="0"/>
      <p:bldP spid="16" grpId="0"/>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10" name="TextBox 9">
            <a:extLst>
              <a:ext uri="{FF2B5EF4-FFF2-40B4-BE49-F238E27FC236}">
                <a16:creationId xmlns:a16="http://schemas.microsoft.com/office/drawing/2014/main" id="{586F3689-B64B-47F3-8F22-36AF4E1570DD}"/>
              </a:ext>
            </a:extLst>
          </p:cNvPr>
          <p:cNvSpPr txBox="1"/>
          <p:nvPr/>
        </p:nvSpPr>
        <p:spPr>
          <a:xfrm>
            <a:off x="3038170" y="2189979"/>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1" name="TextBox 10">
            <a:extLst>
              <a:ext uri="{FF2B5EF4-FFF2-40B4-BE49-F238E27FC236}">
                <a16:creationId xmlns:a16="http://schemas.microsoft.com/office/drawing/2014/main" id="{2F03E76E-5814-4727-959D-7D4A53CB3F9B}"/>
              </a:ext>
            </a:extLst>
          </p:cNvPr>
          <p:cNvSpPr txBox="1"/>
          <p:nvPr/>
        </p:nvSpPr>
        <p:spPr>
          <a:xfrm>
            <a:off x="2945037" y="3353208"/>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da</a:t>
            </a:r>
          </a:p>
        </p:txBody>
      </p:sp>
      <p:sp>
        <p:nvSpPr>
          <p:cNvPr id="12" name="TextBox 11">
            <a:extLst>
              <a:ext uri="{FF2B5EF4-FFF2-40B4-BE49-F238E27FC236}">
                <a16:creationId xmlns:a16="http://schemas.microsoft.com/office/drawing/2014/main" id="{66DA5E78-27D5-48B1-B575-DFD33F4D88CB}"/>
              </a:ext>
            </a:extLst>
          </p:cNvPr>
          <p:cNvSpPr txBox="1"/>
          <p:nvPr/>
        </p:nvSpPr>
        <p:spPr>
          <a:xfrm>
            <a:off x="2945037" y="507927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 | s/he gives]</a:t>
            </a:r>
          </a:p>
        </p:txBody>
      </p:sp>
      <p:sp>
        <p:nvSpPr>
          <p:cNvPr id="4" name="Title 3">
            <a:extLst>
              <a:ext uri="{FF2B5EF4-FFF2-40B4-BE49-F238E27FC236}">
                <a16:creationId xmlns:a16="http://schemas.microsoft.com/office/drawing/2014/main" id="{6189AD53-852D-48F4-975E-08938C99BB8C}"/>
              </a:ext>
            </a:extLst>
          </p:cNvPr>
          <p:cNvSpPr>
            <a:spLocks noGrp="1"/>
          </p:cNvSpPr>
          <p:nvPr>
            <p:ph type="title"/>
          </p:nvPr>
        </p:nvSpPr>
        <p:spPr>
          <a:xfrm>
            <a:off x="4448013" y="862322"/>
            <a:ext cx="4162587" cy="1325563"/>
          </a:xfrm>
        </p:spPr>
        <p:txBody>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d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TextBox 10">
            <a:extLst>
              <a:ext uri="{FF2B5EF4-FFF2-40B4-BE49-F238E27FC236}">
                <a16:creationId xmlns:a16="http://schemas.microsoft.com/office/drawing/2014/main" id="{1742E33A-E1A7-44D2-8F2F-67235DBED0E5}"/>
              </a:ext>
            </a:extLst>
          </p:cNvPr>
          <p:cNvSpPr txBox="1"/>
          <p:nvPr/>
        </p:nvSpPr>
        <p:spPr>
          <a:xfrm>
            <a:off x="3038170" y="2189979"/>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2" name="TextBox 11">
            <a:extLst>
              <a:ext uri="{FF2B5EF4-FFF2-40B4-BE49-F238E27FC236}">
                <a16:creationId xmlns:a16="http://schemas.microsoft.com/office/drawing/2014/main" id="{4BE62E4C-B6E1-4084-9643-CC14CF12F231}"/>
              </a:ext>
            </a:extLst>
          </p:cNvPr>
          <p:cNvSpPr txBox="1"/>
          <p:nvPr/>
        </p:nvSpPr>
        <p:spPr>
          <a:xfrm>
            <a:off x="2945037" y="3353208"/>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da</a:t>
            </a:r>
          </a:p>
        </p:txBody>
      </p:sp>
      <p:sp>
        <p:nvSpPr>
          <p:cNvPr id="13" name="TextBox 12">
            <a:extLst>
              <a:ext uri="{FF2B5EF4-FFF2-40B4-BE49-F238E27FC236}">
                <a16:creationId xmlns:a16="http://schemas.microsoft.com/office/drawing/2014/main" id="{327450C0-32DC-443A-A110-44ADD2D048B8}"/>
              </a:ext>
            </a:extLst>
          </p:cNvPr>
          <p:cNvSpPr txBox="1"/>
          <p:nvPr/>
        </p:nvSpPr>
        <p:spPr>
          <a:xfrm>
            <a:off x="2945037" y="507927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 | s/he gives]</a:t>
            </a:r>
          </a:p>
        </p:txBody>
      </p:sp>
      <p:sp>
        <p:nvSpPr>
          <p:cNvPr id="14" name="Action Button: Help 13">
            <a:hlinkClick r:id="" action="ppaction://noaction" highlightClick="1"/>
            <a:extLst>
              <a:ext uri="{FF2B5EF4-FFF2-40B4-BE49-F238E27FC236}">
                <a16:creationId xmlns:a16="http://schemas.microsoft.com/office/drawing/2014/main" id="{688E3224-1F83-40C4-AF4D-00A44FB71BBE}"/>
              </a:ext>
            </a:extLst>
          </p:cNvPr>
          <p:cNvSpPr/>
          <p:nvPr/>
        </p:nvSpPr>
        <p:spPr>
          <a:xfrm>
            <a:off x="2766911" y="2259556"/>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5" name="Action Button: Help 14">
            <a:hlinkClick r:id="" action="ppaction://noaction" highlightClick="1"/>
            <a:extLst>
              <a:ext uri="{FF2B5EF4-FFF2-40B4-BE49-F238E27FC236}">
                <a16:creationId xmlns:a16="http://schemas.microsoft.com/office/drawing/2014/main" id="{7FF959E2-1EFB-412F-8B17-26423CB10D51}"/>
              </a:ext>
            </a:extLst>
          </p:cNvPr>
          <p:cNvSpPr/>
          <p:nvPr/>
        </p:nvSpPr>
        <p:spPr>
          <a:xfrm>
            <a:off x="2766911" y="5084488"/>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3530B5D1-C999-4104-9827-E1F53D0CF3A0}"/>
              </a:ext>
            </a:extLst>
          </p:cNvPr>
          <p:cNvSpPr>
            <a:spLocks noGrp="1"/>
          </p:cNvSpPr>
          <p:nvPr>
            <p:ph type="title"/>
          </p:nvPr>
        </p:nvSpPr>
        <p:spPr>
          <a:xfrm>
            <a:off x="4394415" y="864416"/>
            <a:ext cx="3403169" cy="1325563"/>
          </a:xfrm>
        </p:spPr>
        <p:txBody>
          <a:bodyPr/>
          <a:lstStyle/>
          <a:p>
            <a:pPr marL="0" marR="0" lvl="0" indent="0" algn="l" defTabSz="914400" rtl="0" eaLnBrk="1" fontAlgn="auto" latinLnBrk="0" hangingPunct="1">
              <a:lnSpc>
                <a:spcPct val="90000"/>
              </a:lnSpc>
              <a:spcBef>
                <a:spcPts val="0"/>
              </a:spcBef>
              <a:spcAft>
                <a:spcPts val="0"/>
              </a:spcAft>
              <a:buClr>
                <a:srgbClr val="1F3864"/>
              </a:buClr>
              <a:buSzPts val="4400"/>
              <a:buFont typeface="Century Gothic"/>
              <a:buNone/>
              <a:tabLst/>
              <a:defRPr/>
            </a:pPr>
            <a:r>
              <a:rPr lang="en-GB" sz="11500" b="1" i="0" u="none" strike="noStrike" cap="none" baseline="0" dirty="0">
                <a:solidFill>
                  <a:schemeClr val="accent1">
                    <a:lumMod val="50000"/>
                  </a:schemeClr>
                </a:solidFill>
                <a:effectLst/>
                <a:sym typeface="Century Gothic"/>
              </a:rPr>
              <a:t>dar</a:t>
            </a:r>
            <a:endParaRPr lang="en-GB" sz="11500" dirty="0">
              <a:solidFill>
                <a:schemeClr val="accent1">
                  <a:lumMod val="5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d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9" name="TextBox 8">
            <a:extLst>
              <a:ext uri="{FF2B5EF4-FFF2-40B4-BE49-F238E27FC236}">
                <a16:creationId xmlns:a16="http://schemas.microsoft.com/office/drawing/2014/main" id="{A6EC8400-3BF7-45DB-907C-5CE48FE9794D}"/>
              </a:ext>
            </a:extLst>
          </p:cNvPr>
          <p:cNvSpPr txBox="1"/>
          <p:nvPr/>
        </p:nvSpPr>
        <p:spPr>
          <a:xfrm>
            <a:off x="3038170" y="2177384"/>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a:t>
            </a:r>
          </a:p>
        </p:txBody>
      </p:sp>
      <p:sp>
        <p:nvSpPr>
          <p:cNvPr id="10" name="TextBox 9">
            <a:extLst>
              <a:ext uri="{FF2B5EF4-FFF2-40B4-BE49-F238E27FC236}">
                <a16:creationId xmlns:a16="http://schemas.microsoft.com/office/drawing/2014/main" id="{DEA51C25-D025-4D25-A4A9-493DB9B5C425}"/>
              </a:ext>
            </a:extLst>
          </p:cNvPr>
          <p:cNvSpPr txBox="1"/>
          <p:nvPr/>
        </p:nvSpPr>
        <p:spPr>
          <a:xfrm>
            <a:off x="1722579" y="4039432"/>
            <a:ext cx="8910251"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Da </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mucho a un amigo.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670365E-295E-49D8-B447-0331C1985F3D}"/>
              </a:ext>
            </a:extLst>
          </p:cNvPr>
          <p:cNvSpPr txBox="1"/>
          <p:nvPr/>
        </p:nvSpPr>
        <p:spPr>
          <a:xfrm>
            <a:off x="3169403" y="5008928"/>
            <a:ext cx="659592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fr-FR"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S</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/he gives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lot to a friend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8BE857A7-293A-4DE0-B4B3-F6268F31438D}"/>
              </a:ext>
            </a:extLst>
          </p:cNvPr>
          <p:cNvSpPr>
            <a:spLocks noGrp="1"/>
          </p:cNvSpPr>
          <p:nvPr>
            <p:ph type="title"/>
          </p:nvPr>
        </p:nvSpPr>
        <p:spPr>
          <a:xfrm>
            <a:off x="4695986" y="851821"/>
            <a:ext cx="4937502" cy="1325563"/>
          </a:xfrm>
        </p:spPr>
        <p:txBody>
          <a:bodyPr/>
          <a:lstStyle/>
          <a:p>
            <a:r>
              <a:rPr lang="en-GB" sz="11500" b="1" i="0" spc="0" baseline="0" dirty="0">
                <a:ln>
                  <a:noFill/>
                </a:ln>
                <a:solidFill>
                  <a:srgbClr val="1F4E79"/>
                </a:solidFill>
                <a:effectLst/>
                <a:latin typeface="Century Gothic" panose="020B0502020202020204" pitchFamily="34" charset="0"/>
                <a:ea typeface="+mn-ea"/>
                <a:cs typeface="+mn-cs"/>
              </a:rPr>
              <a:t>da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da mucho a un amig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9" name="TextBox 8">
            <a:extLst>
              <a:ext uri="{FF2B5EF4-FFF2-40B4-BE49-F238E27FC236}">
                <a16:creationId xmlns:a16="http://schemas.microsoft.com/office/drawing/2014/main" id="{1CB2EB17-94AA-430D-B0DD-8ADC9C18EDD4}"/>
              </a:ext>
            </a:extLst>
          </p:cNvPr>
          <p:cNvSpPr txBox="1"/>
          <p:nvPr/>
        </p:nvSpPr>
        <p:spPr>
          <a:xfrm>
            <a:off x="3038170" y="217666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0" name="TextBox 9">
            <a:extLst>
              <a:ext uri="{FF2B5EF4-FFF2-40B4-BE49-F238E27FC236}">
                <a16:creationId xmlns:a16="http://schemas.microsoft.com/office/drawing/2014/main" id="{5C4437B4-8C5D-42F8-B3D3-2E250EB807E2}"/>
              </a:ext>
            </a:extLst>
          </p:cNvPr>
          <p:cNvSpPr txBox="1"/>
          <p:nvPr/>
        </p:nvSpPr>
        <p:spPr>
          <a:xfrm>
            <a:off x="1115366" y="4037385"/>
            <a:ext cx="9652335"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Dar</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mucho es bueno.</a:t>
            </a:r>
          </a:p>
        </p:txBody>
      </p:sp>
      <p:sp>
        <p:nvSpPr>
          <p:cNvPr id="11" name="TextBox 10">
            <a:extLst>
              <a:ext uri="{FF2B5EF4-FFF2-40B4-BE49-F238E27FC236}">
                <a16:creationId xmlns:a16="http://schemas.microsoft.com/office/drawing/2014/main" id="{3585C6CD-668B-4171-B8E3-7980072A5E35}"/>
              </a:ext>
            </a:extLst>
          </p:cNvPr>
          <p:cNvSpPr txBox="1"/>
          <p:nvPr/>
        </p:nvSpPr>
        <p:spPr>
          <a:xfrm>
            <a:off x="3038170" y="505304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Giving</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 lot is good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7CAA0FC7-939D-49D5-9675-A89101030EF6}"/>
              </a:ext>
            </a:extLst>
          </p:cNvPr>
          <p:cNvSpPr>
            <a:spLocks noGrp="1"/>
          </p:cNvSpPr>
          <p:nvPr>
            <p:ph type="title"/>
          </p:nvPr>
        </p:nvSpPr>
        <p:spPr>
          <a:xfrm>
            <a:off x="4448659" y="851099"/>
            <a:ext cx="3294681" cy="1325563"/>
          </a:xfrm>
        </p:spPr>
        <p:txBody>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dar mucho es buen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2" name="TextBox 11">
            <a:extLst>
              <a:ext uri="{FF2B5EF4-FFF2-40B4-BE49-F238E27FC236}">
                <a16:creationId xmlns:a16="http://schemas.microsoft.com/office/drawing/2014/main" id="{6300BC5A-B1B1-4043-AE75-FE6A6FC9676A}"/>
              </a:ext>
            </a:extLst>
          </p:cNvPr>
          <p:cNvSpPr txBox="1"/>
          <p:nvPr/>
        </p:nvSpPr>
        <p:spPr>
          <a:xfrm>
            <a:off x="3279470" y="2472305"/>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a:t>
            </a:r>
          </a:p>
        </p:txBody>
      </p:sp>
      <p:sp>
        <p:nvSpPr>
          <p:cNvPr id="13" name="Action Button: Help 12">
            <a:hlinkClick r:id="" action="ppaction://noaction" highlightClick="1"/>
            <a:extLst>
              <a:ext uri="{FF2B5EF4-FFF2-40B4-BE49-F238E27FC236}">
                <a16:creationId xmlns:a16="http://schemas.microsoft.com/office/drawing/2014/main" id="{B2431586-0F3D-4F7E-80E8-5AECE4C84351}"/>
              </a:ext>
            </a:extLst>
          </p:cNvPr>
          <p:cNvSpPr/>
          <p:nvPr/>
        </p:nvSpPr>
        <p:spPr>
          <a:xfrm>
            <a:off x="3156052" y="2095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Action Button: Help 13">
            <a:hlinkClick r:id="" action="ppaction://noaction" highlightClick="1"/>
            <a:extLst>
              <a:ext uri="{FF2B5EF4-FFF2-40B4-BE49-F238E27FC236}">
                <a16:creationId xmlns:a16="http://schemas.microsoft.com/office/drawing/2014/main" id="{13BC0669-4299-4D7A-A922-CBA87A548EE8}"/>
              </a:ext>
            </a:extLst>
          </p:cNvPr>
          <p:cNvSpPr/>
          <p:nvPr/>
        </p:nvSpPr>
        <p:spPr>
          <a:xfrm>
            <a:off x="3156052" y="498909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28056D33-3197-4366-A1B5-E38C30DEF032}"/>
              </a:ext>
            </a:extLst>
          </p:cNvPr>
          <p:cNvSpPr txBox="1"/>
          <p:nvPr/>
        </p:nvSpPr>
        <p:spPr>
          <a:xfrm>
            <a:off x="1617785" y="3969890"/>
            <a:ext cx="9601200"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 mucho a un amigo.</a:t>
            </a:r>
          </a:p>
        </p:txBody>
      </p:sp>
      <p:sp>
        <p:nvSpPr>
          <p:cNvPr id="16" name="TextBox 15">
            <a:extLst>
              <a:ext uri="{FF2B5EF4-FFF2-40B4-BE49-F238E27FC236}">
                <a16:creationId xmlns:a16="http://schemas.microsoft.com/office/drawing/2014/main" id="{3FCB0558-A7E4-4CAF-8EDD-9808B53CC232}"/>
              </a:ext>
            </a:extLst>
          </p:cNvPr>
          <p:cNvSpPr txBox="1"/>
          <p:nvPr/>
        </p:nvSpPr>
        <p:spPr>
          <a:xfrm>
            <a:off x="3698569" y="4965024"/>
            <a:ext cx="6371553"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fr-FR"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S</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/he gives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lot to a friend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7" name="Rectangle 16">
            <a:extLst>
              <a:ext uri="{FF2B5EF4-FFF2-40B4-BE49-F238E27FC236}">
                <a16:creationId xmlns:a16="http://schemas.microsoft.com/office/drawing/2014/main" id="{E582608B-39AD-4C5D-8D0B-295B072583D8}"/>
              </a:ext>
            </a:extLst>
          </p:cNvPr>
          <p:cNvSpPr/>
          <p:nvPr/>
        </p:nvSpPr>
        <p:spPr>
          <a:xfrm>
            <a:off x="1924625" y="3969889"/>
            <a:ext cx="1231427"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Da</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B18D0B86-3322-4828-8938-5E966D56F78E}"/>
              </a:ext>
            </a:extLst>
          </p:cNvPr>
          <p:cNvSpPr>
            <a:spLocks noGrp="1"/>
          </p:cNvSpPr>
          <p:nvPr>
            <p:ph type="title"/>
          </p:nvPr>
        </p:nvSpPr>
        <p:spPr>
          <a:xfrm>
            <a:off x="4967852" y="1146741"/>
            <a:ext cx="2256295" cy="1325563"/>
          </a:xfrm>
        </p:spPr>
        <p:txBody>
          <a:bodyPr/>
          <a:lstStyle/>
          <a:p>
            <a:r>
              <a:rPr lang="en-GB" sz="11500" b="1" i="0" spc="0" baseline="0" dirty="0">
                <a:ln>
                  <a:noFill/>
                </a:ln>
                <a:solidFill>
                  <a:srgbClr val="1F4E79"/>
                </a:solidFill>
                <a:effectLst/>
                <a:latin typeface="Century Gothic" panose="020B0502020202020204" pitchFamily="34" charset="0"/>
                <a:ea typeface="+mn-ea"/>
                <a:cs typeface="+mn-cs"/>
              </a:rPr>
              <a:t>da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mucho a un ami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a mucho a un amig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2" name="TextBox 11">
            <a:extLst>
              <a:ext uri="{FF2B5EF4-FFF2-40B4-BE49-F238E27FC236}">
                <a16:creationId xmlns:a16="http://schemas.microsoft.com/office/drawing/2014/main" id="{90C918AB-7E93-4549-81CF-6502408BB9E1}"/>
              </a:ext>
            </a:extLst>
          </p:cNvPr>
          <p:cNvSpPr txBox="1"/>
          <p:nvPr/>
        </p:nvSpPr>
        <p:spPr>
          <a:xfrm>
            <a:off x="3495370" y="2198615"/>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3" name="TextBox 12">
            <a:extLst>
              <a:ext uri="{FF2B5EF4-FFF2-40B4-BE49-F238E27FC236}">
                <a16:creationId xmlns:a16="http://schemas.microsoft.com/office/drawing/2014/main" id="{CE92A9A6-47A9-4FB3-92F6-C5D0F99A833A}"/>
              </a:ext>
            </a:extLst>
          </p:cNvPr>
          <p:cNvSpPr txBox="1"/>
          <p:nvPr/>
        </p:nvSpPr>
        <p:spPr>
          <a:xfrm>
            <a:off x="2452016" y="3884985"/>
            <a:ext cx="915383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 mucho es bueno.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21873FC6-6380-4ACE-9612-80640AE6D726}"/>
              </a:ext>
            </a:extLst>
          </p:cNvPr>
          <p:cNvSpPr txBox="1"/>
          <p:nvPr/>
        </p:nvSpPr>
        <p:spPr>
          <a:xfrm>
            <a:off x="2452016" y="490064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Giving</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 lot is good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C7FE8687-6341-4238-8DBE-217E811256ED}"/>
              </a:ext>
            </a:extLst>
          </p:cNvPr>
          <p:cNvSpPr/>
          <p:nvPr/>
        </p:nvSpPr>
        <p:spPr>
          <a:xfrm>
            <a:off x="1909498" y="2198615"/>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a:extLst>
              <a:ext uri="{FF2B5EF4-FFF2-40B4-BE49-F238E27FC236}">
                <a16:creationId xmlns:a16="http://schemas.microsoft.com/office/drawing/2014/main" id="{93198267-D912-486D-83D5-107015BC36A2}"/>
              </a:ext>
            </a:extLst>
          </p:cNvPr>
          <p:cNvSpPr/>
          <p:nvPr/>
        </p:nvSpPr>
        <p:spPr>
          <a:xfrm>
            <a:off x="1909498" y="42228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BA1635BE-6E60-47FC-A7DA-4A736849C71C}"/>
              </a:ext>
            </a:extLst>
          </p:cNvPr>
          <p:cNvSpPr/>
          <p:nvPr/>
        </p:nvSpPr>
        <p:spPr>
          <a:xfrm>
            <a:off x="2860422" y="3884985"/>
            <a:ext cx="1478290"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Dar</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0B2250DC-53DC-445D-90CA-760A21E9FCA5}"/>
              </a:ext>
            </a:extLst>
          </p:cNvPr>
          <p:cNvSpPr>
            <a:spLocks noGrp="1"/>
          </p:cNvSpPr>
          <p:nvPr>
            <p:ph type="title"/>
          </p:nvPr>
        </p:nvSpPr>
        <p:spPr>
          <a:xfrm>
            <a:off x="4927286" y="873052"/>
            <a:ext cx="2944362" cy="1325563"/>
          </a:xfrm>
        </p:spPr>
        <p:txBody>
          <a:bodyPr/>
          <a:lstStyle/>
          <a:p>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mucho es buen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ar mucho es buen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7" name="Table 36">
            <a:extLst>
              <a:ext uri="{FF2B5EF4-FFF2-40B4-BE49-F238E27FC236}">
                <a16:creationId xmlns:a16="http://schemas.microsoft.com/office/drawing/2014/main" id="{C9F81299-AB13-44D2-9032-9ABE8A1B03D7}"/>
              </a:ext>
            </a:extLst>
          </p:cNvPr>
          <p:cNvGraphicFramePr>
            <a:graphicFrameLocks noGrp="1"/>
          </p:cNvGraphicFramePr>
          <p:nvPr>
            <p:extLst>
              <p:ext uri="{D42A27DB-BD31-4B8C-83A1-F6EECF244321}">
                <p14:modId xmlns:p14="http://schemas.microsoft.com/office/powerpoint/2010/main" val="1587428363"/>
              </p:ext>
            </p:extLst>
          </p:nvPr>
        </p:nvGraphicFramePr>
        <p:xfrm>
          <a:off x="683595" y="818546"/>
          <a:ext cx="8005082" cy="5456720"/>
        </p:xfrm>
        <a:graphic>
          <a:graphicData uri="http://schemas.openxmlformats.org/drawingml/2006/table">
            <a:tbl>
              <a:tblPr firstRow="1" bandRow="1"/>
              <a:tblGrid>
                <a:gridCol w="1322539">
                  <a:extLst>
                    <a:ext uri="{9D8B030D-6E8A-4147-A177-3AD203B41FA5}">
                      <a16:colId xmlns:a16="http://schemas.microsoft.com/office/drawing/2014/main" val="370407725"/>
                    </a:ext>
                  </a:extLst>
                </a:gridCol>
                <a:gridCol w="5525687">
                  <a:extLst>
                    <a:ext uri="{9D8B030D-6E8A-4147-A177-3AD203B41FA5}">
                      <a16:colId xmlns:a16="http://schemas.microsoft.com/office/drawing/2014/main" val="1578365701"/>
                    </a:ext>
                  </a:extLst>
                </a:gridCol>
                <a:gridCol w="1156856">
                  <a:extLst>
                    <a:ext uri="{9D8B030D-6E8A-4147-A177-3AD203B41FA5}">
                      <a16:colId xmlns:a16="http://schemas.microsoft.com/office/drawing/2014/main" val="1086571773"/>
                    </a:ext>
                  </a:extLst>
                </a:gridCol>
              </a:tblGrid>
              <a:tr h="545672">
                <a:tc row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1124816"/>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25229998"/>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41789957"/>
                  </a:ext>
                </a:extLst>
              </a:tr>
              <a:tr h="545672">
                <a:tc vMerge="1">
                  <a:txBody>
                    <a:bodyPr/>
                    <a:lstStyle/>
                    <a:p>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287667495"/>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4784557"/>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413556"/>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79691480"/>
                  </a:ext>
                </a:extLst>
              </a:tr>
              <a:tr h="545672">
                <a:tc vMerge="1">
                  <a:txBody>
                    <a:bodyPr/>
                    <a:lstStyle/>
                    <a:p>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890035826"/>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75536840"/>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301516337"/>
                  </a:ext>
                </a:extLst>
              </a:tr>
            </a:tbl>
          </a:graphicData>
        </a:graphic>
      </p:graphicFrame>
      <p:pic>
        <p:nvPicPr>
          <p:cNvPr id="38" name="Picture 2" descr="http://www.clker.com/cliparts/0/f/7/0/11954234311954389563ok_mark_h_kon_l_vdal_02.svg.med.png">
            <a:extLst>
              <a:ext uri="{FF2B5EF4-FFF2-40B4-BE49-F238E27FC236}">
                <a16:creationId xmlns:a16="http://schemas.microsoft.com/office/drawing/2014/main" id="{4C17E4C1-73FA-488A-9024-63528CBE30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948" y="831928"/>
            <a:ext cx="632084" cy="484598"/>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79F93E2-5DB8-4BC2-AC57-9548F883F56D}"/>
              </a:ext>
            </a:extLst>
          </p:cNvPr>
          <p:cNvSpPr txBox="1"/>
          <p:nvPr/>
        </p:nvSpPr>
        <p:spPr>
          <a:xfrm>
            <a:off x="0" y="375164"/>
            <a:ext cx="724720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Lee. Completa la frase con la opción correcta. </a:t>
            </a:r>
          </a:p>
        </p:txBody>
      </p:sp>
      <p:sp>
        <p:nvSpPr>
          <p:cNvPr id="40" name="Action Button: Custom 18">
            <a:hlinkClick r:id="" action="ppaction://noaction" highlightClick="1"/>
            <a:extLst>
              <a:ext uri="{FF2B5EF4-FFF2-40B4-BE49-F238E27FC236}">
                <a16:creationId xmlns:a16="http://schemas.microsoft.com/office/drawing/2014/main" id="{E0241745-FEF6-48A8-BF4B-D2627C7D1187}"/>
              </a:ext>
            </a:extLst>
          </p:cNvPr>
          <p:cNvSpPr/>
          <p:nvPr/>
        </p:nvSpPr>
        <p:spPr>
          <a:xfrm>
            <a:off x="226810" y="1201965"/>
            <a:ext cx="305171"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1</a:t>
            </a:r>
          </a:p>
        </p:txBody>
      </p:sp>
      <p:sp>
        <p:nvSpPr>
          <p:cNvPr id="41" name="Action Button: Custom 19">
            <a:hlinkClick r:id="" action="ppaction://noaction" highlightClick="1"/>
            <a:extLst>
              <a:ext uri="{FF2B5EF4-FFF2-40B4-BE49-F238E27FC236}">
                <a16:creationId xmlns:a16="http://schemas.microsoft.com/office/drawing/2014/main" id="{0E220C0D-1DDD-4E54-AC29-9059DD0C0C93}"/>
              </a:ext>
            </a:extLst>
          </p:cNvPr>
          <p:cNvSpPr/>
          <p:nvPr/>
        </p:nvSpPr>
        <p:spPr>
          <a:xfrm>
            <a:off x="207713" y="2310957"/>
            <a:ext cx="324268"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2</a:t>
            </a:r>
          </a:p>
        </p:txBody>
      </p:sp>
      <p:sp>
        <p:nvSpPr>
          <p:cNvPr id="42" name="Action Button: Custom 20">
            <a:hlinkClick r:id="" action="ppaction://noaction" highlightClick="1"/>
            <a:extLst>
              <a:ext uri="{FF2B5EF4-FFF2-40B4-BE49-F238E27FC236}">
                <a16:creationId xmlns:a16="http://schemas.microsoft.com/office/drawing/2014/main" id="{64FA7228-D1E7-49AC-B8F3-BE221DFAB15B}"/>
              </a:ext>
            </a:extLst>
          </p:cNvPr>
          <p:cNvSpPr/>
          <p:nvPr/>
        </p:nvSpPr>
        <p:spPr>
          <a:xfrm>
            <a:off x="226811" y="3386780"/>
            <a:ext cx="30517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3</a:t>
            </a:r>
          </a:p>
        </p:txBody>
      </p:sp>
      <p:sp>
        <p:nvSpPr>
          <p:cNvPr id="43" name="Action Button: Custom 21">
            <a:hlinkClick r:id="" action="ppaction://noaction" highlightClick="1"/>
            <a:extLst>
              <a:ext uri="{FF2B5EF4-FFF2-40B4-BE49-F238E27FC236}">
                <a16:creationId xmlns:a16="http://schemas.microsoft.com/office/drawing/2014/main" id="{865B9761-9643-42CB-985C-41FDE36B0CC8}"/>
              </a:ext>
            </a:extLst>
          </p:cNvPr>
          <p:cNvSpPr/>
          <p:nvPr/>
        </p:nvSpPr>
        <p:spPr>
          <a:xfrm>
            <a:off x="226811" y="4462603"/>
            <a:ext cx="30517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4</a:t>
            </a:r>
          </a:p>
        </p:txBody>
      </p:sp>
      <p:sp>
        <p:nvSpPr>
          <p:cNvPr id="44" name="Action Button: Custom 22">
            <a:hlinkClick r:id="" action="ppaction://noaction" highlightClick="1"/>
            <a:extLst>
              <a:ext uri="{FF2B5EF4-FFF2-40B4-BE49-F238E27FC236}">
                <a16:creationId xmlns:a16="http://schemas.microsoft.com/office/drawing/2014/main" id="{E0555724-A3C5-47D9-8431-B1C27675BAFF}"/>
              </a:ext>
            </a:extLst>
          </p:cNvPr>
          <p:cNvSpPr/>
          <p:nvPr/>
        </p:nvSpPr>
        <p:spPr>
          <a:xfrm>
            <a:off x="231307" y="5538426"/>
            <a:ext cx="300673"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5</a:t>
            </a:r>
          </a:p>
        </p:txBody>
      </p:sp>
      <p:sp>
        <p:nvSpPr>
          <p:cNvPr id="45" name="TextBox 44">
            <a:extLst>
              <a:ext uri="{FF2B5EF4-FFF2-40B4-BE49-F238E27FC236}">
                <a16:creationId xmlns:a16="http://schemas.microsoft.com/office/drawing/2014/main" id="{4A323F42-FD49-4843-8C78-AA314C7BF7A1}"/>
              </a:ext>
            </a:extLst>
          </p:cNvPr>
          <p:cNvSpPr txBox="1"/>
          <p:nvPr/>
        </p:nvSpPr>
        <p:spPr>
          <a:xfrm>
            <a:off x="975382" y="1131257"/>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Dar</a:t>
            </a:r>
          </a:p>
        </p:txBody>
      </p:sp>
      <p:sp>
        <p:nvSpPr>
          <p:cNvPr id="46" name="TextBox 45">
            <a:extLst>
              <a:ext uri="{FF2B5EF4-FFF2-40B4-BE49-F238E27FC236}">
                <a16:creationId xmlns:a16="http://schemas.microsoft.com/office/drawing/2014/main" id="{E8E04322-4EE9-4A06-B3FC-357BB83A60E5}"/>
              </a:ext>
            </a:extLst>
          </p:cNvPr>
          <p:cNvSpPr txBox="1"/>
          <p:nvPr/>
        </p:nvSpPr>
        <p:spPr>
          <a:xfrm>
            <a:off x="975382" y="2169543"/>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Da</a:t>
            </a:r>
          </a:p>
        </p:txBody>
      </p:sp>
      <p:sp>
        <p:nvSpPr>
          <p:cNvPr id="47" name="TextBox 46">
            <a:extLst>
              <a:ext uri="{FF2B5EF4-FFF2-40B4-BE49-F238E27FC236}">
                <a16:creationId xmlns:a16="http://schemas.microsoft.com/office/drawing/2014/main" id="{DA81F84A-AFDC-4B0E-AE7B-114ED67B1EF4}"/>
              </a:ext>
            </a:extLst>
          </p:cNvPr>
          <p:cNvSpPr txBox="1"/>
          <p:nvPr/>
        </p:nvSpPr>
        <p:spPr>
          <a:xfrm>
            <a:off x="975382" y="3316073"/>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Dar</a:t>
            </a:r>
          </a:p>
        </p:txBody>
      </p:sp>
      <p:sp>
        <p:nvSpPr>
          <p:cNvPr id="48" name="TextBox 47">
            <a:extLst>
              <a:ext uri="{FF2B5EF4-FFF2-40B4-BE49-F238E27FC236}">
                <a16:creationId xmlns:a16="http://schemas.microsoft.com/office/drawing/2014/main" id="{A95F4414-21D1-4CE3-9EAA-BF413D94F409}"/>
              </a:ext>
            </a:extLst>
          </p:cNvPr>
          <p:cNvSpPr txBox="1"/>
          <p:nvPr/>
        </p:nvSpPr>
        <p:spPr>
          <a:xfrm>
            <a:off x="975382" y="4391895"/>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Dar</a:t>
            </a:r>
          </a:p>
        </p:txBody>
      </p:sp>
      <p:sp>
        <p:nvSpPr>
          <p:cNvPr id="49" name="TextBox 48">
            <a:extLst>
              <a:ext uri="{FF2B5EF4-FFF2-40B4-BE49-F238E27FC236}">
                <a16:creationId xmlns:a16="http://schemas.microsoft.com/office/drawing/2014/main" id="{ADA4F9B9-C438-431F-9674-0F4611BA9215}"/>
              </a:ext>
            </a:extLst>
          </p:cNvPr>
          <p:cNvSpPr txBox="1"/>
          <p:nvPr/>
        </p:nvSpPr>
        <p:spPr>
          <a:xfrm>
            <a:off x="975382" y="5509067"/>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Da</a:t>
            </a:r>
          </a:p>
        </p:txBody>
      </p:sp>
      <p:sp>
        <p:nvSpPr>
          <p:cNvPr id="50" name="TextBox 49">
            <a:extLst>
              <a:ext uri="{FF2B5EF4-FFF2-40B4-BE49-F238E27FC236}">
                <a16:creationId xmlns:a16="http://schemas.microsoft.com/office/drawing/2014/main" id="{FFB274FC-91A2-41C8-ACD9-BED844D98DAC}"/>
              </a:ext>
            </a:extLst>
          </p:cNvPr>
          <p:cNvSpPr txBox="1"/>
          <p:nvPr/>
        </p:nvSpPr>
        <p:spPr>
          <a:xfrm>
            <a:off x="2104896" y="846595"/>
            <a:ext cx="446021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 libro es una buena idea.</a:t>
            </a:r>
          </a:p>
        </p:txBody>
      </p:sp>
      <p:sp>
        <p:nvSpPr>
          <p:cNvPr id="51" name="TextBox 50">
            <a:extLst>
              <a:ext uri="{FF2B5EF4-FFF2-40B4-BE49-F238E27FC236}">
                <a16:creationId xmlns:a16="http://schemas.microsoft.com/office/drawing/2014/main" id="{13CE10A2-6F2E-4313-BEBC-103D79F06ABA}"/>
              </a:ext>
            </a:extLst>
          </p:cNvPr>
          <p:cNvSpPr txBox="1"/>
          <p:nvPr/>
        </p:nvSpPr>
        <p:spPr>
          <a:xfrm>
            <a:off x="2110364" y="1412552"/>
            <a:ext cx="55423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 libro.</a:t>
            </a:r>
          </a:p>
        </p:txBody>
      </p:sp>
      <p:sp>
        <p:nvSpPr>
          <p:cNvPr id="52" name="TextBox 51">
            <a:extLst>
              <a:ext uri="{FF2B5EF4-FFF2-40B4-BE49-F238E27FC236}">
                <a16:creationId xmlns:a16="http://schemas.microsoft.com/office/drawing/2014/main" id="{8546293F-BE83-47BD-BEB8-2586374F625F}"/>
              </a:ext>
            </a:extLst>
          </p:cNvPr>
          <p:cNvSpPr txBox="1"/>
          <p:nvPr/>
        </p:nvSpPr>
        <p:spPr>
          <a:xfrm>
            <a:off x="2104896" y="1954099"/>
            <a:ext cx="563233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…dinero a un amigo no es necesario.</a:t>
            </a:r>
          </a:p>
        </p:txBody>
      </p:sp>
      <p:sp>
        <p:nvSpPr>
          <p:cNvPr id="53" name="TextBox 52">
            <a:extLst>
              <a:ext uri="{FF2B5EF4-FFF2-40B4-BE49-F238E27FC236}">
                <a16:creationId xmlns:a16="http://schemas.microsoft.com/office/drawing/2014/main" id="{08A38EA4-5D86-4AF4-9344-3D695AC7C345}"/>
              </a:ext>
            </a:extLst>
          </p:cNvPr>
          <p:cNvSpPr txBox="1"/>
          <p:nvPr/>
        </p:nvSpPr>
        <p:spPr>
          <a:xfrm>
            <a:off x="2091234" y="2500212"/>
            <a:ext cx="491899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…dinero a un amigo.</a:t>
            </a:r>
          </a:p>
        </p:txBody>
      </p:sp>
      <p:sp>
        <p:nvSpPr>
          <p:cNvPr id="54" name="TextBox 53">
            <a:extLst>
              <a:ext uri="{FF2B5EF4-FFF2-40B4-BE49-F238E27FC236}">
                <a16:creationId xmlns:a16="http://schemas.microsoft.com/office/drawing/2014/main" id="{46542270-D774-4880-B7F2-32DFE697EC78}"/>
              </a:ext>
            </a:extLst>
          </p:cNvPr>
          <p:cNvSpPr txBox="1"/>
          <p:nvPr/>
        </p:nvSpPr>
        <p:spPr>
          <a:xfrm>
            <a:off x="2112445" y="2989008"/>
            <a:ext cx="421801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…una película a un amigo.</a:t>
            </a:r>
          </a:p>
        </p:txBody>
      </p:sp>
      <p:sp>
        <p:nvSpPr>
          <p:cNvPr id="55" name="TextBox 54">
            <a:extLst>
              <a:ext uri="{FF2B5EF4-FFF2-40B4-BE49-F238E27FC236}">
                <a16:creationId xmlns:a16="http://schemas.microsoft.com/office/drawing/2014/main" id="{C3BEF284-2F1F-4FA1-8D36-1305A63D1F76}"/>
              </a:ext>
            </a:extLst>
          </p:cNvPr>
          <p:cNvSpPr txBox="1"/>
          <p:nvPr/>
        </p:nvSpPr>
        <p:spPr>
          <a:xfrm>
            <a:off x="2125070" y="3546905"/>
            <a:ext cx="4851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…una película es una mala idea.</a:t>
            </a:r>
          </a:p>
        </p:txBody>
      </p:sp>
      <p:sp>
        <p:nvSpPr>
          <p:cNvPr id="56" name="TextBox 55">
            <a:extLst>
              <a:ext uri="{FF2B5EF4-FFF2-40B4-BE49-F238E27FC236}">
                <a16:creationId xmlns:a16="http://schemas.microsoft.com/office/drawing/2014/main" id="{2180497C-00E1-47AF-855A-A81A95375092}"/>
              </a:ext>
            </a:extLst>
          </p:cNvPr>
          <p:cNvSpPr txBox="1"/>
          <p:nvPr/>
        </p:nvSpPr>
        <p:spPr>
          <a:xfrm>
            <a:off x="2125070" y="4133931"/>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…tres regalos es normal.</a:t>
            </a:r>
          </a:p>
        </p:txBody>
      </p:sp>
      <p:sp>
        <p:nvSpPr>
          <p:cNvPr id="57" name="TextBox 56">
            <a:extLst>
              <a:ext uri="{FF2B5EF4-FFF2-40B4-BE49-F238E27FC236}">
                <a16:creationId xmlns:a16="http://schemas.microsoft.com/office/drawing/2014/main" id="{A0A2F99E-0AF5-4773-B942-FBD3FFB284C5}"/>
              </a:ext>
            </a:extLst>
          </p:cNvPr>
          <p:cNvSpPr txBox="1"/>
          <p:nvPr/>
        </p:nvSpPr>
        <p:spPr>
          <a:xfrm>
            <a:off x="2125070" y="4695641"/>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…tres regalos.</a:t>
            </a:r>
          </a:p>
        </p:txBody>
      </p:sp>
      <p:sp>
        <p:nvSpPr>
          <p:cNvPr id="58" name="TextBox 57">
            <a:extLst>
              <a:ext uri="{FF2B5EF4-FFF2-40B4-BE49-F238E27FC236}">
                <a16:creationId xmlns:a16="http://schemas.microsoft.com/office/drawing/2014/main" id="{80509537-6A75-4DED-B793-F0CBCA78BBE1}"/>
              </a:ext>
            </a:extLst>
          </p:cNvPr>
          <p:cNvSpPr txBox="1"/>
          <p:nvPr/>
        </p:nvSpPr>
        <p:spPr>
          <a:xfrm>
            <a:off x="2125070" y="5214253"/>
            <a:ext cx="398217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…una revista.</a:t>
            </a:r>
          </a:p>
        </p:txBody>
      </p:sp>
      <p:sp>
        <p:nvSpPr>
          <p:cNvPr id="59" name="TextBox 58">
            <a:extLst>
              <a:ext uri="{FF2B5EF4-FFF2-40B4-BE49-F238E27FC236}">
                <a16:creationId xmlns:a16="http://schemas.microsoft.com/office/drawing/2014/main" id="{DE2A20C2-75D3-49FD-B0AA-4F53C88FEC34}"/>
              </a:ext>
            </a:extLst>
          </p:cNvPr>
          <p:cNvSpPr txBox="1"/>
          <p:nvPr/>
        </p:nvSpPr>
        <p:spPr>
          <a:xfrm>
            <a:off x="2125070" y="5789832"/>
            <a:ext cx="398217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latin typeface="+mj-lt"/>
              </a:rPr>
              <a:t>…una revista es importante.</a:t>
            </a:r>
          </a:p>
        </p:txBody>
      </p:sp>
      <p:pic>
        <p:nvPicPr>
          <p:cNvPr id="60" name="Picture 2" descr="http://www.clker.com/cliparts/0/f/7/0/11954234311954389563ok_mark_h_kon_l_vdal_02.svg.med.png">
            <a:extLst>
              <a:ext uri="{FF2B5EF4-FFF2-40B4-BE49-F238E27FC236}">
                <a16:creationId xmlns:a16="http://schemas.microsoft.com/office/drawing/2014/main" id="{3659DF9A-931A-49D2-A066-0517321524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7727" y="2448057"/>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0/f/7/0/11954234311954389563ok_mark_h_kon_l_vdal_02.svg.med.png">
            <a:extLst>
              <a:ext uri="{FF2B5EF4-FFF2-40B4-BE49-F238E27FC236}">
                <a16:creationId xmlns:a16="http://schemas.microsoft.com/office/drawing/2014/main" id="{567B74C4-C849-4458-BCC1-16AB0CBCC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948" y="3546263"/>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http://www.clker.com/cliparts/0/f/7/0/11954234311954389563ok_mark_h_kon_l_vdal_02.svg.med.png">
            <a:extLst>
              <a:ext uri="{FF2B5EF4-FFF2-40B4-BE49-F238E27FC236}">
                <a16:creationId xmlns:a16="http://schemas.microsoft.com/office/drawing/2014/main" id="{0E600B6A-148C-4C6D-8D9F-8A8B4AEB52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9649" y="4119264"/>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http://www.clker.com/cliparts/0/f/7/0/11954234311954389563ok_mark_h_kon_l_vdal_02.svg.med.png">
            <a:extLst>
              <a:ext uri="{FF2B5EF4-FFF2-40B4-BE49-F238E27FC236}">
                <a16:creationId xmlns:a16="http://schemas.microsoft.com/office/drawing/2014/main" id="{2967A605-7B15-4A01-ADF1-F3DA0A257D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948" y="5214253"/>
            <a:ext cx="632084" cy="484598"/>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39B014EB-11D4-4EBA-9D19-0D3CF84AD17B}"/>
              </a:ext>
            </a:extLst>
          </p:cNvPr>
          <p:cNvSpPr txBox="1"/>
          <p:nvPr/>
        </p:nvSpPr>
        <p:spPr>
          <a:xfrm>
            <a:off x="0" y="-41836"/>
            <a:ext cx="1088871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These sentences are from an article about what to give at Christmas. </a:t>
            </a:r>
          </a:p>
        </p:txBody>
      </p:sp>
      <p:pic>
        <p:nvPicPr>
          <p:cNvPr id="65" name="Picture 4" descr="http://www.clker.com/cliparts/l/7/U/Q/6/M/blank-newspaper-md.png">
            <a:extLst>
              <a:ext uri="{FF2B5EF4-FFF2-40B4-BE49-F238E27FC236}">
                <a16:creationId xmlns:a16="http://schemas.microsoft.com/office/drawing/2014/main" id="{CE683B79-6A8A-4A4A-821C-F4326E757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408" y="555302"/>
            <a:ext cx="2838450" cy="1714500"/>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Title 65">
            <a:extLst>
              <a:ext uri="{FF2B5EF4-FFF2-40B4-BE49-F238E27FC236}">
                <a16:creationId xmlns:a16="http://schemas.microsoft.com/office/drawing/2014/main" id="{29EB9669-CCB0-433C-9E5B-1019293057A7}"/>
              </a:ext>
            </a:extLst>
          </p:cNvPr>
          <p:cNvSpPr>
            <a:spLocks noGrp="1"/>
          </p:cNvSpPr>
          <p:nvPr>
            <p:ph type="title"/>
          </p:nvPr>
        </p:nvSpPr>
        <p:spPr>
          <a:xfrm>
            <a:off x="10642421" y="-190605"/>
            <a:ext cx="1831889" cy="1325563"/>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8709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6" name="Table 35">
            <a:extLst>
              <a:ext uri="{FF2B5EF4-FFF2-40B4-BE49-F238E27FC236}">
                <a16:creationId xmlns:a16="http://schemas.microsoft.com/office/drawing/2014/main" id="{D6B22BAF-954E-4C1F-973A-6F1C37714D3B}"/>
              </a:ext>
            </a:extLst>
          </p:cNvPr>
          <p:cNvGraphicFramePr>
            <a:graphicFrameLocks noGrp="1"/>
          </p:cNvGraphicFramePr>
          <p:nvPr>
            <p:extLst>
              <p:ext uri="{D42A27DB-BD31-4B8C-83A1-F6EECF244321}">
                <p14:modId xmlns:p14="http://schemas.microsoft.com/office/powerpoint/2010/main" val="996887085"/>
              </p:ext>
            </p:extLst>
          </p:nvPr>
        </p:nvGraphicFramePr>
        <p:xfrm>
          <a:off x="739740" y="700640"/>
          <a:ext cx="8233732" cy="5456720"/>
        </p:xfrm>
        <a:graphic>
          <a:graphicData uri="http://schemas.openxmlformats.org/drawingml/2006/table">
            <a:tbl>
              <a:tblPr firstRow="1" bandRow="1"/>
              <a:tblGrid>
                <a:gridCol w="1360315">
                  <a:extLst>
                    <a:ext uri="{9D8B030D-6E8A-4147-A177-3AD203B41FA5}">
                      <a16:colId xmlns:a16="http://schemas.microsoft.com/office/drawing/2014/main" val="370407725"/>
                    </a:ext>
                  </a:extLst>
                </a:gridCol>
                <a:gridCol w="6090231">
                  <a:extLst>
                    <a:ext uri="{9D8B030D-6E8A-4147-A177-3AD203B41FA5}">
                      <a16:colId xmlns:a16="http://schemas.microsoft.com/office/drawing/2014/main" val="1578365701"/>
                    </a:ext>
                  </a:extLst>
                </a:gridCol>
                <a:gridCol w="783186">
                  <a:extLst>
                    <a:ext uri="{9D8B030D-6E8A-4147-A177-3AD203B41FA5}">
                      <a16:colId xmlns:a16="http://schemas.microsoft.com/office/drawing/2014/main" val="1086571773"/>
                    </a:ext>
                  </a:extLst>
                </a:gridCol>
              </a:tblGrid>
              <a:tr h="545672">
                <a:tc row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1124816"/>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25229998"/>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41789957"/>
                  </a:ext>
                </a:extLst>
              </a:tr>
              <a:tr h="545672">
                <a:tc vMerge="1">
                  <a:txBody>
                    <a:bodyPr/>
                    <a:lstStyle/>
                    <a:p>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287667495"/>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4784557"/>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413556"/>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79691480"/>
                  </a:ext>
                </a:extLst>
              </a:tr>
              <a:tr h="545672">
                <a:tc vMerge="1">
                  <a:txBody>
                    <a:bodyPr/>
                    <a:lstStyle/>
                    <a:p>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890035826"/>
                  </a:ext>
                </a:extLst>
              </a:tr>
              <a:tr h="545672">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75536840"/>
                  </a:ext>
                </a:extLst>
              </a:tr>
              <a:tr h="545672">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8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301516337"/>
                  </a:ext>
                </a:extLst>
              </a:tr>
            </a:tbl>
          </a:graphicData>
        </a:graphic>
      </p:graphicFrame>
      <p:pic>
        <p:nvPicPr>
          <p:cNvPr id="37" name="Picture 2" descr="http://www.clker.com/cliparts/0/f/7/0/11954234311954389563ok_mark_h_kon_l_vdal_02.svg.med.png">
            <a:extLst>
              <a:ext uri="{FF2B5EF4-FFF2-40B4-BE49-F238E27FC236}">
                <a16:creationId xmlns:a16="http://schemas.microsoft.com/office/drawing/2014/main" id="{5C06C903-D8E1-4976-A334-A95D47027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008" y="1279297"/>
            <a:ext cx="632084" cy="484598"/>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Action Button: Custom 18">
            <a:hlinkClick r:id="" action="ppaction://noaction" highlightClick="1"/>
            <a:extLst>
              <a:ext uri="{FF2B5EF4-FFF2-40B4-BE49-F238E27FC236}">
                <a16:creationId xmlns:a16="http://schemas.microsoft.com/office/drawing/2014/main" id="{D0DBE698-CE2C-4F66-A8FE-89E0ABEE524F}"/>
              </a:ext>
            </a:extLst>
          </p:cNvPr>
          <p:cNvSpPr/>
          <p:nvPr/>
        </p:nvSpPr>
        <p:spPr>
          <a:xfrm>
            <a:off x="282956" y="1084059"/>
            <a:ext cx="284996"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sp>
        <p:nvSpPr>
          <p:cNvPr id="39" name="Action Button: Custom 19">
            <a:hlinkClick r:id="" action="ppaction://noaction" highlightClick="1"/>
            <a:extLst>
              <a:ext uri="{FF2B5EF4-FFF2-40B4-BE49-F238E27FC236}">
                <a16:creationId xmlns:a16="http://schemas.microsoft.com/office/drawing/2014/main" id="{C05BCCD1-7284-4309-902C-9A3241071D8C}"/>
              </a:ext>
            </a:extLst>
          </p:cNvPr>
          <p:cNvSpPr/>
          <p:nvPr/>
        </p:nvSpPr>
        <p:spPr>
          <a:xfrm>
            <a:off x="263857" y="2193051"/>
            <a:ext cx="304095"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7</a:t>
            </a:r>
          </a:p>
        </p:txBody>
      </p:sp>
      <p:sp>
        <p:nvSpPr>
          <p:cNvPr id="40" name="Action Button: Custom 20">
            <a:hlinkClick r:id="" action="ppaction://noaction" highlightClick="1"/>
            <a:extLst>
              <a:ext uri="{FF2B5EF4-FFF2-40B4-BE49-F238E27FC236}">
                <a16:creationId xmlns:a16="http://schemas.microsoft.com/office/drawing/2014/main" id="{166AF677-6AA2-4326-B581-5EEDE9E99AE9}"/>
              </a:ext>
            </a:extLst>
          </p:cNvPr>
          <p:cNvSpPr/>
          <p:nvPr/>
        </p:nvSpPr>
        <p:spPr>
          <a:xfrm>
            <a:off x="282955" y="3268874"/>
            <a:ext cx="305171"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8</a:t>
            </a:r>
          </a:p>
        </p:txBody>
      </p:sp>
      <p:sp>
        <p:nvSpPr>
          <p:cNvPr id="41" name="Action Button: Custom 21">
            <a:hlinkClick r:id="" action="ppaction://noaction" highlightClick="1"/>
            <a:extLst>
              <a:ext uri="{FF2B5EF4-FFF2-40B4-BE49-F238E27FC236}">
                <a16:creationId xmlns:a16="http://schemas.microsoft.com/office/drawing/2014/main" id="{BF5BD18D-C472-4EBB-A40B-E98C0B9F5435}"/>
              </a:ext>
            </a:extLst>
          </p:cNvPr>
          <p:cNvSpPr/>
          <p:nvPr/>
        </p:nvSpPr>
        <p:spPr>
          <a:xfrm>
            <a:off x="282956" y="4344697"/>
            <a:ext cx="309872"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9</a:t>
            </a:r>
          </a:p>
        </p:txBody>
      </p:sp>
      <p:sp>
        <p:nvSpPr>
          <p:cNvPr id="42" name="Action Button: Custom 22">
            <a:hlinkClick r:id="" action="ppaction://noaction" highlightClick="1"/>
            <a:extLst>
              <a:ext uri="{FF2B5EF4-FFF2-40B4-BE49-F238E27FC236}">
                <a16:creationId xmlns:a16="http://schemas.microsoft.com/office/drawing/2014/main" id="{8254A669-B483-49DD-8218-E56D1C7813A8}"/>
              </a:ext>
            </a:extLst>
          </p:cNvPr>
          <p:cNvSpPr/>
          <p:nvPr/>
        </p:nvSpPr>
        <p:spPr>
          <a:xfrm>
            <a:off x="282955" y="5420520"/>
            <a:ext cx="404726"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Tw Cen MT" panose="020B0602020104020603"/>
                <a:ea typeface="+mn-ea"/>
                <a:cs typeface="+mn-cs"/>
              </a:rPr>
              <a:t>10</a:t>
            </a:r>
          </a:p>
        </p:txBody>
      </p:sp>
      <p:sp>
        <p:nvSpPr>
          <p:cNvPr id="43" name="TextBox 42">
            <a:extLst>
              <a:ext uri="{FF2B5EF4-FFF2-40B4-BE49-F238E27FC236}">
                <a16:creationId xmlns:a16="http://schemas.microsoft.com/office/drawing/2014/main" id="{CA7A3A81-A970-4CC5-BBE6-2E0B5DAA7BB5}"/>
              </a:ext>
            </a:extLst>
          </p:cNvPr>
          <p:cNvSpPr txBox="1"/>
          <p:nvPr/>
        </p:nvSpPr>
        <p:spPr>
          <a:xfrm>
            <a:off x="1031527" y="1013351"/>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Da</a:t>
            </a:r>
          </a:p>
        </p:txBody>
      </p:sp>
      <p:sp>
        <p:nvSpPr>
          <p:cNvPr id="44" name="TextBox 43">
            <a:extLst>
              <a:ext uri="{FF2B5EF4-FFF2-40B4-BE49-F238E27FC236}">
                <a16:creationId xmlns:a16="http://schemas.microsoft.com/office/drawing/2014/main" id="{DB4919B0-4B10-4F02-8849-2641B3C90D64}"/>
              </a:ext>
            </a:extLst>
          </p:cNvPr>
          <p:cNvSpPr txBox="1"/>
          <p:nvPr/>
        </p:nvSpPr>
        <p:spPr>
          <a:xfrm>
            <a:off x="1031527" y="2051637"/>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Da</a:t>
            </a:r>
          </a:p>
        </p:txBody>
      </p:sp>
      <p:sp>
        <p:nvSpPr>
          <p:cNvPr id="45" name="TextBox 44">
            <a:extLst>
              <a:ext uri="{FF2B5EF4-FFF2-40B4-BE49-F238E27FC236}">
                <a16:creationId xmlns:a16="http://schemas.microsoft.com/office/drawing/2014/main" id="{0BAE5765-1EEC-4461-9B2C-4DBC6EDE2ECA}"/>
              </a:ext>
            </a:extLst>
          </p:cNvPr>
          <p:cNvSpPr txBox="1"/>
          <p:nvPr/>
        </p:nvSpPr>
        <p:spPr>
          <a:xfrm>
            <a:off x="1031527" y="3198167"/>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Dar</a:t>
            </a:r>
          </a:p>
        </p:txBody>
      </p:sp>
      <p:sp>
        <p:nvSpPr>
          <p:cNvPr id="46" name="TextBox 45">
            <a:extLst>
              <a:ext uri="{FF2B5EF4-FFF2-40B4-BE49-F238E27FC236}">
                <a16:creationId xmlns:a16="http://schemas.microsoft.com/office/drawing/2014/main" id="{026F0028-A3C4-48EE-8F96-C92D0EAC0D5D}"/>
              </a:ext>
            </a:extLst>
          </p:cNvPr>
          <p:cNvSpPr txBox="1"/>
          <p:nvPr/>
        </p:nvSpPr>
        <p:spPr>
          <a:xfrm>
            <a:off x="1031527" y="4273989"/>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Da</a:t>
            </a:r>
          </a:p>
        </p:txBody>
      </p:sp>
      <p:sp>
        <p:nvSpPr>
          <p:cNvPr id="47" name="TextBox 46">
            <a:extLst>
              <a:ext uri="{FF2B5EF4-FFF2-40B4-BE49-F238E27FC236}">
                <a16:creationId xmlns:a16="http://schemas.microsoft.com/office/drawing/2014/main" id="{29BC5C83-7DE7-4EB9-AB2D-4EA8DA7AF967}"/>
              </a:ext>
            </a:extLst>
          </p:cNvPr>
          <p:cNvSpPr txBox="1"/>
          <p:nvPr/>
        </p:nvSpPr>
        <p:spPr>
          <a:xfrm>
            <a:off x="1031527" y="5391161"/>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Dar</a:t>
            </a:r>
          </a:p>
        </p:txBody>
      </p:sp>
      <p:sp>
        <p:nvSpPr>
          <p:cNvPr id="48" name="TextBox 47">
            <a:extLst>
              <a:ext uri="{FF2B5EF4-FFF2-40B4-BE49-F238E27FC236}">
                <a16:creationId xmlns:a16="http://schemas.microsoft.com/office/drawing/2014/main" id="{424D526C-2B64-45E5-9694-91982E963D36}"/>
              </a:ext>
            </a:extLst>
          </p:cNvPr>
          <p:cNvSpPr txBox="1"/>
          <p:nvPr/>
        </p:nvSpPr>
        <p:spPr>
          <a:xfrm>
            <a:off x="2009426" y="728689"/>
            <a:ext cx="599538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…arte a un amigo es una buena idea.</a:t>
            </a:r>
          </a:p>
        </p:txBody>
      </p:sp>
      <p:sp>
        <p:nvSpPr>
          <p:cNvPr id="49" name="TextBox 48">
            <a:extLst>
              <a:ext uri="{FF2B5EF4-FFF2-40B4-BE49-F238E27FC236}">
                <a16:creationId xmlns:a16="http://schemas.microsoft.com/office/drawing/2014/main" id="{F43D48C4-8F69-4CF4-AA0E-3A48A8974D2C}"/>
              </a:ext>
            </a:extLst>
          </p:cNvPr>
          <p:cNvSpPr txBox="1"/>
          <p:nvPr/>
        </p:nvSpPr>
        <p:spPr>
          <a:xfrm>
            <a:off x="2009427" y="1314891"/>
            <a:ext cx="309124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…arte a un amigo.</a:t>
            </a:r>
          </a:p>
        </p:txBody>
      </p:sp>
      <p:sp>
        <p:nvSpPr>
          <p:cNvPr id="50" name="TextBox 49">
            <a:extLst>
              <a:ext uri="{FF2B5EF4-FFF2-40B4-BE49-F238E27FC236}">
                <a16:creationId xmlns:a16="http://schemas.microsoft.com/office/drawing/2014/main" id="{ACBCAB42-9942-43CB-9245-E78B84FAA78D}"/>
              </a:ext>
            </a:extLst>
          </p:cNvPr>
          <p:cNvSpPr txBox="1"/>
          <p:nvPr/>
        </p:nvSpPr>
        <p:spPr>
          <a:xfrm>
            <a:off x="2045875" y="1824388"/>
            <a:ext cx="491899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…mucho.</a:t>
            </a:r>
          </a:p>
        </p:txBody>
      </p:sp>
      <p:sp>
        <p:nvSpPr>
          <p:cNvPr id="51" name="TextBox 50">
            <a:extLst>
              <a:ext uri="{FF2B5EF4-FFF2-40B4-BE49-F238E27FC236}">
                <a16:creationId xmlns:a16="http://schemas.microsoft.com/office/drawing/2014/main" id="{B43E72EB-21FC-4F48-B69C-B4803E1EEEEF}"/>
              </a:ext>
            </a:extLst>
          </p:cNvPr>
          <p:cNvSpPr txBox="1"/>
          <p:nvPr/>
        </p:nvSpPr>
        <p:spPr>
          <a:xfrm>
            <a:off x="2061486" y="2362929"/>
            <a:ext cx="491899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…mucho no es necesario.</a:t>
            </a:r>
          </a:p>
        </p:txBody>
      </p:sp>
      <p:sp>
        <p:nvSpPr>
          <p:cNvPr id="52" name="TextBox 51">
            <a:extLst>
              <a:ext uri="{FF2B5EF4-FFF2-40B4-BE49-F238E27FC236}">
                <a16:creationId xmlns:a16="http://schemas.microsoft.com/office/drawing/2014/main" id="{E3518AEA-13B7-4A42-9E84-20DE84C310FD}"/>
              </a:ext>
            </a:extLst>
          </p:cNvPr>
          <p:cNvSpPr txBox="1"/>
          <p:nvPr/>
        </p:nvSpPr>
        <p:spPr>
          <a:xfrm>
            <a:off x="2061486" y="2869526"/>
            <a:ext cx="303918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…vasos.</a:t>
            </a:r>
          </a:p>
        </p:txBody>
      </p:sp>
      <p:sp>
        <p:nvSpPr>
          <p:cNvPr id="53" name="TextBox 52">
            <a:extLst>
              <a:ext uri="{FF2B5EF4-FFF2-40B4-BE49-F238E27FC236}">
                <a16:creationId xmlns:a16="http://schemas.microsoft.com/office/drawing/2014/main" id="{F0507BFF-16C0-4352-9728-8EE45DAE5533}"/>
              </a:ext>
            </a:extLst>
          </p:cNvPr>
          <p:cNvSpPr txBox="1"/>
          <p:nvPr/>
        </p:nvSpPr>
        <p:spPr>
          <a:xfrm>
            <a:off x="2079710" y="3442775"/>
            <a:ext cx="4851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…vasos es una opción.</a:t>
            </a:r>
          </a:p>
        </p:txBody>
      </p:sp>
      <p:sp>
        <p:nvSpPr>
          <p:cNvPr id="54" name="TextBox 53">
            <a:extLst>
              <a:ext uri="{FF2B5EF4-FFF2-40B4-BE49-F238E27FC236}">
                <a16:creationId xmlns:a16="http://schemas.microsoft.com/office/drawing/2014/main" id="{6B1955C5-50B9-44BE-9E1C-38B86FF601AE}"/>
              </a:ext>
            </a:extLst>
          </p:cNvPr>
          <p:cNvSpPr txBox="1"/>
          <p:nvPr/>
        </p:nvSpPr>
        <p:spPr>
          <a:xfrm>
            <a:off x="2107951" y="4015746"/>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…flores es romántico.</a:t>
            </a:r>
          </a:p>
        </p:txBody>
      </p:sp>
      <p:sp>
        <p:nvSpPr>
          <p:cNvPr id="55" name="TextBox 54">
            <a:extLst>
              <a:ext uri="{FF2B5EF4-FFF2-40B4-BE49-F238E27FC236}">
                <a16:creationId xmlns:a16="http://schemas.microsoft.com/office/drawing/2014/main" id="{DF5583C3-6D1F-4A4A-87BD-8935B437649D}"/>
              </a:ext>
            </a:extLst>
          </p:cNvPr>
          <p:cNvSpPr txBox="1"/>
          <p:nvPr/>
        </p:nvSpPr>
        <p:spPr>
          <a:xfrm>
            <a:off x="2125540" y="4548609"/>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…flores.</a:t>
            </a:r>
          </a:p>
        </p:txBody>
      </p:sp>
      <p:sp>
        <p:nvSpPr>
          <p:cNvPr id="56" name="TextBox 55">
            <a:extLst>
              <a:ext uri="{FF2B5EF4-FFF2-40B4-BE49-F238E27FC236}">
                <a16:creationId xmlns:a16="http://schemas.microsoft.com/office/drawing/2014/main" id="{9DDEACB8-22EE-46CC-9DE8-1C03CF373326}"/>
              </a:ext>
            </a:extLst>
          </p:cNvPr>
          <p:cNvSpPr txBox="1"/>
          <p:nvPr/>
        </p:nvSpPr>
        <p:spPr>
          <a:xfrm>
            <a:off x="2125540" y="5129802"/>
            <a:ext cx="643988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…una moneda a un amigo no es mucho.</a:t>
            </a:r>
          </a:p>
        </p:txBody>
      </p:sp>
      <p:sp>
        <p:nvSpPr>
          <p:cNvPr id="57" name="TextBox 56">
            <a:extLst>
              <a:ext uri="{FF2B5EF4-FFF2-40B4-BE49-F238E27FC236}">
                <a16:creationId xmlns:a16="http://schemas.microsoft.com/office/drawing/2014/main" id="{43D0D1C9-0879-4E7C-9250-CD49F8393217}"/>
              </a:ext>
            </a:extLst>
          </p:cNvPr>
          <p:cNvSpPr txBox="1"/>
          <p:nvPr/>
        </p:nvSpPr>
        <p:spPr>
          <a:xfrm>
            <a:off x="2107951" y="5664844"/>
            <a:ext cx="398217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…una moneda a un amigo.</a:t>
            </a:r>
          </a:p>
        </p:txBody>
      </p:sp>
      <p:pic>
        <p:nvPicPr>
          <p:cNvPr id="58" name="Picture 2" descr="http://www.clker.com/cliparts/0/f/7/0/11954234311954389563ok_mark_h_kon_l_vdal_02.svg.med.png">
            <a:extLst>
              <a:ext uri="{FF2B5EF4-FFF2-40B4-BE49-F238E27FC236}">
                <a16:creationId xmlns:a16="http://schemas.microsoft.com/office/drawing/2014/main" id="{28BA8010-0E95-471A-A9B4-ACC58BEEEE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008" y="1824388"/>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0/f/7/0/11954234311954389563ok_mark_h_kon_l_vdal_02.svg.med.png">
            <a:extLst>
              <a:ext uri="{FF2B5EF4-FFF2-40B4-BE49-F238E27FC236}">
                <a16:creationId xmlns:a16="http://schemas.microsoft.com/office/drawing/2014/main" id="{C5A87C17-127B-466B-AEF5-4EE96718FC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008" y="3489604"/>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0/f/7/0/11954234311954389563ok_mark_h_kon_l_vdal_02.svg.med.png">
            <a:extLst>
              <a:ext uri="{FF2B5EF4-FFF2-40B4-BE49-F238E27FC236}">
                <a16:creationId xmlns:a16="http://schemas.microsoft.com/office/drawing/2014/main" id="{C6EC52A7-9013-4E77-9782-BB1371EB6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008" y="4541049"/>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0/f/7/0/11954234311954389563ok_mark_h_kon_l_vdal_02.svg.med.png">
            <a:extLst>
              <a:ext uri="{FF2B5EF4-FFF2-40B4-BE49-F238E27FC236}">
                <a16:creationId xmlns:a16="http://schemas.microsoft.com/office/drawing/2014/main" id="{4A651E7D-2C04-4855-8A30-E9D97ABA20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008" y="5113383"/>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4" descr="http://www.clker.com/cliparts/l/7/U/Q/6/M/blank-newspaper-md.png">
            <a:extLst>
              <a:ext uri="{FF2B5EF4-FFF2-40B4-BE49-F238E27FC236}">
                <a16:creationId xmlns:a16="http://schemas.microsoft.com/office/drawing/2014/main" id="{4C71E596-4E93-4184-AE88-1F9048509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672" y="594511"/>
            <a:ext cx="2838450" cy="1714500"/>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388780C3-FF32-4FA4-ABC0-4F3E2446C4FA}"/>
              </a:ext>
            </a:extLst>
          </p:cNvPr>
          <p:cNvSpPr txBox="1"/>
          <p:nvPr/>
        </p:nvSpPr>
        <p:spPr>
          <a:xfrm rot="1358438">
            <a:off x="10022485" y="869449"/>
            <a:ext cx="150853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Navidad</a:t>
            </a:r>
          </a:p>
        </p:txBody>
      </p:sp>
      <p:sp>
        <p:nvSpPr>
          <p:cNvPr id="64" name="Title 63">
            <a:extLst>
              <a:ext uri="{FF2B5EF4-FFF2-40B4-BE49-F238E27FC236}">
                <a16:creationId xmlns:a16="http://schemas.microsoft.com/office/drawing/2014/main" id="{0CC232A3-01F7-441B-AC7B-37870FE761B4}"/>
              </a:ext>
            </a:extLst>
          </p:cNvPr>
          <p:cNvSpPr>
            <a:spLocks noGrp="1"/>
          </p:cNvSpPr>
          <p:nvPr>
            <p:ph type="title"/>
          </p:nvPr>
        </p:nvSpPr>
        <p:spPr>
          <a:xfrm>
            <a:off x="10863557" y="-170003"/>
            <a:ext cx="1402428" cy="1291409"/>
          </a:xfrm>
        </p:spPr>
        <p:txBody>
          <a:bodyPr/>
          <a:lstStyle/>
          <a:p>
            <a:pPr algn="ctr"/>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9740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449A5D-C601-4A22-BE33-B18EDEA663C2}"/>
              </a:ext>
            </a:extLst>
          </p:cNvPr>
          <p:cNvSpPr txBox="1"/>
          <p:nvPr/>
        </p:nvSpPr>
        <p:spPr>
          <a:xfrm>
            <a:off x="300477" y="834335"/>
            <a:ext cx="559369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Giving a lot isn’t necessary.</a:t>
            </a:r>
          </a:p>
        </p:txBody>
      </p:sp>
      <p:sp>
        <p:nvSpPr>
          <p:cNvPr id="7" name="TextBox 6">
            <a:extLst>
              <a:ext uri="{FF2B5EF4-FFF2-40B4-BE49-F238E27FC236}">
                <a16:creationId xmlns:a16="http://schemas.microsoft.com/office/drawing/2014/main" id="{7B28F9B2-4C8E-41A4-8B75-B5008CE2F3CB}"/>
              </a:ext>
            </a:extLst>
          </p:cNvPr>
          <p:cNvSpPr txBox="1"/>
          <p:nvPr/>
        </p:nvSpPr>
        <p:spPr>
          <a:xfrm>
            <a:off x="274170" y="4955809"/>
            <a:ext cx="724032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Giving a book to a friend is a good idea.</a:t>
            </a:r>
          </a:p>
        </p:txBody>
      </p:sp>
      <p:sp>
        <p:nvSpPr>
          <p:cNvPr id="9" name="TextBox 8">
            <a:extLst>
              <a:ext uri="{FF2B5EF4-FFF2-40B4-BE49-F238E27FC236}">
                <a16:creationId xmlns:a16="http://schemas.microsoft.com/office/drawing/2014/main" id="{232D9E9E-625D-49B5-9E38-0D9B6157C7B3}"/>
              </a:ext>
            </a:extLst>
          </p:cNvPr>
          <p:cNvSpPr txBox="1"/>
          <p:nvPr/>
        </p:nvSpPr>
        <p:spPr>
          <a:xfrm>
            <a:off x="300476" y="1915141"/>
            <a:ext cx="523672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S/he gives money to a friend.</a:t>
            </a:r>
          </a:p>
        </p:txBody>
      </p:sp>
      <p:sp>
        <p:nvSpPr>
          <p:cNvPr id="10" name="TextBox 9">
            <a:extLst>
              <a:ext uri="{FF2B5EF4-FFF2-40B4-BE49-F238E27FC236}">
                <a16:creationId xmlns:a16="http://schemas.microsoft.com/office/drawing/2014/main" id="{8B13269B-1EFC-4BD2-88B6-DAE4D2E43335}"/>
              </a:ext>
            </a:extLst>
          </p:cNvPr>
          <p:cNvSpPr txBox="1"/>
          <p:nvPr/>
        </p:nvSpPr>
        <p:spPr>
          <a:xfrm>
            <a:off x="638844" y="5393694"/>
            <a:ext cx="7325946"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Dar un libro a un amigo es una buena idea.</a:t>
            </a:r>
          </a:p>
        </p:txBody>
      </p:sp>
      <p:sp>
        <p:nvSpPr>
          <p:cNvPr id="12" name="TextBox 11">
            <a:extLst>
              <a:ext uri="{FF2B5EF4-FFF2-40B4-BE49-F238E27FC236}">
                <a16:creationId xmlns:a16="http://schemas.microsoft.com/office/drawing/2014/main" id="{AD5AE305-2B45-489F-AA57-036D23355AFA}"/>
              </a:ext>
            </a:extLst>
          </p:cNvPr>
          <p:cNvSpPr txBox="1"/>
          <p:nvPr/>
        </p:nvSpPr>
        <p:spPr>
          <a:xfrm>
            <a:off x="646661" y="2348178"/>
            <a:ext cx="489053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Da dinero a un amigo.</a:t>
            </a:r>
          </a:p>
        </p:txBody>
      </p:sp>
      <p:sp>
        <p:nvSpPr>
          <p:cNvPr id="13" name="TextBox 12">
            <a:extLst>
              <a:ext uri="{FF2B5EF4-FFF2-40B4-BE49-F238E27FC236}">
                <a16:creationId xmlns:a16="http://schemas.microsoft.com/office/drawing/2014/main" id="{9FBAE0CF-FC42-4D08-BC76-B3910B5CD495}"/>
              </a:ext>
            </a:extLst>
          </p:cNvPr>
          <p:cNvSpPr txBox="1"/>
          <p:nvPr/>
        </p:nvSpPr>
        <p:spPr>
          <a:xfrm>
            <a:off x="646659" y="3305539"/>
            <a:ext cx="554839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Dar flores es romántico.</a:t>
            </a:r>
          </a:p>
        </p:txBody>
      </p:sp>
      <p:sp>
        <p:nvSpPr>
          <p:cNvPr id="14" name="TextBox 13">
            <a:extLst>
              <a:ext uri="{FF2B5EF4-FFF2-40B4-BE49-F238E27FC236}">
                <a16:creationId xmlns:a16="http://schemas.microsoft.com/office/drawing/2014/main" id="{06A54CF0-3DE7-4BA6-A06E-13D6923F968D}"/>
              </a:ext>
            </a:extLst>
          </p:cNvPr>
          <p:cNvSpPr txBox="1"/>
          <p:nvPr/>
        </p:nvSpPr>
        <p:spPr>
          <a:xfrm>
            <a:off x="300475" y="2845724"/>
            <a:ext cx="512414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Giving flowers is romantic.</a:t>
            </a:r>
          </a:p>
        </p:txBody>
      </p:sp>
      <p:sp>
        <p:nvSpPr>
          <p:cNvPr id="15" name="TextBox 14">
            <a:extLst>
              <a:ext uri="{FF2B5EF4-FFF2-40B4-BE49-F238E27FC236}">
                <a16:creationId xmlns:a16="http://schemas.microsoft.com/office/drawing/2014/main" id="{D144CA13-41D5-47A9-9C56-48C44B7AD65E}"/>
              </a:ext>
            </a:extLst>
          </p:cNvPr>
          <p:cNvSpPr txBox="1"/>
          <p:nvPr/>
        </p:nvSpPr>
        <p:spPr>
          <a:xfrm>
            <a:off x="646661" y="4349343"/>
            <a:ext cx="3868189"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Da unas revistas.</a:t>
            </a:r>
          </a:p>
        </p:txBody>
      </p:sp>
      <p:sp>
        <p:nvSpPr>
          <p:cNvPr id="16" name="Rounded Rectangle 8">
            <a:extLst>
              <a:ext uri="{FF2B5EF4-FFF2-40B4-BE49-F238E27FC236}">
                <a16:creationId xmlns:a16="http://schemas.microsoft.com/office/drawing/2014/main" id="{1729BFA6-ED17-431D-A8BA-C80F09D0CA32}"/>
              </a:ext>
            </a:extLst>
          </p:cNvPr>
          <p:cNvSpPr/>
          <p:nvPr/>
        </p:nvSpPr>
        <p:spPr>
          <a:xfrm>
            <a:off x="713023" y="781821"/>
            <a:ext cx="4603829"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Rounded Rectangle 9">
            <a:extLst>
              <a:ext uri="{FF2B5EF4-FFF2-40B4-BE49-F238E27FC236}">
                <a16:creationId xmlns:a16="http://schemas.microsoft.com/office/drawing/2014/main" id="{85FB6414-0520-4327-B182-8C6479580A88}"/>
              </a:ext>
            </a:extLst>
          </p:cNvPr>
          <p:cNvSpPr/>
          <p:nvPr/>
        </p:nvSpPr>
        <p:spPr>
          <a:xfrm>
            <a:off x="739815" y="2813513"/>
            <a:ext cx="386925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8" name="Rounded Rectangle 10">
            <a:extLst>
              <a:ext uri="{FF2B5EF4-FFF2-40B4-BE49-F238E27FC236}">
                <a16:creationId xmlns:a16="http://schemas.microsoft.com/office/drawing/2014/main" id="{257B12C6-666A-48D2-A187-E50A93C6B337}"/>
              </a:ext>
            </a:extLst>
          </p:cNvPr>
          <p:cNvSpPr/>
          <p:nvPr/>
        </p:nvSpPr>
        <p:spPr>
          <a:xfrm>
            <a:off x="713023" y="1896737"/>
            <a:ext cx="4515469"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9" name="TextBox 18">
            <a:extLst>
              <a:ext uri="{FF2B5EF4-FFF2-40B4-BE49-F238E27FC236}">
                <a16:creationId xmlns:a16="http://schemas.microsoft.com/office/drawing/2014/main" id="{0B85CFAC-5E2C-43DB-A737-CF042FD9A95A}"/>
              </a:ext>
            </a:extLst>
          </p:cNvPr>
          <p:cNvSpPr txBox="1"/>
          <p:nvPr/>
        </p:nvSpPr>
        <p:spPr>
          <a:xfrm>
            <a:off x="274171" y="3879851"/>
            <a:ext cx="78420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S/he gives some magazines.</a:t>
            </a:r>
          </a:p>
        </p:txBody>
      </p:sp>
      <p:sp>
        <p:nvSpPr>
          <p:cNvPr id="20" name="TextBox 19">
            <a:extLst>
              <a:ext uri="{FF2B5EF4-FFF2-40B4-BE49-F238E27FC236}">
                <a16:creationId xmlns:a16="http://schemas.microsoft.com/office/drawing/2014/main" id="{505E92CF-C654-4ED6-9A3C-6D3F7397EC34}"/>
              </a:ext>
            </a:extLst>
          </p:cNvPr>
          <p:cNvSpPr txBox="1"/>
          <p:nvPr/>
        </p:nvSpPr>
        <p:spPr>
          <a:xfrm>
            <a:off x="697945" y="1272095"/>
            <a:ext cx="5062163" cy="461665"/>
          </a:xfrm>
          <a:prstGeom prst="rect">
            <a:avLst/>
          </a:prstGeom>
          <a:noFill/>
        </p:spPr>
        <p:txBody>
          <a:bodyPr wrap="square" rtlCol="0">
            <a:spAutoFit/>
          </a:bodyPr>
          <a:lstStyle/>
          <a:p>
            <a:r>
              <a:rPr lang="en-GB" sz="2400" b="1" i="1" dirty="0">
                <a:solidFill>
                  <a:schemeClr val="accent2"/>
                </a:solidFill>
                <a:latin typeface="Century Gothic" panose="020B0502020202020204" pitchFamily="34" charset="0"/>
              </a:rPr>
              <a:t>Dar mucho no es necesario.</a:t>
            </a:r>
          </a:p>
        </p:txBody>
      </p:sp>
      <p:sp>
        <p:nvSpPr>
          <p:cNvPr id="21" name="Rounded Rectangle 13">
            <a:extLst>
              <a:ext uri="{FF2B5EF4-FFF2-40B4-BE49-F238E27FC236}">
                <a16:creationId xmlns:a16="http://schemas.microsoft.com/office/drawing/2014/main" id="{F54612B9-0460-4AEF-AEBC-C8200E0F2853}"/>
              </a:ext>
            </a:extLst>
          </p:cNvPr>
          <p:cNvSpPr/>
          <p:nvPr/>
        </p:nvSpPr>
        <p:spPr>
          <a:xfrm>
            <a:off x="694388" y="3838834"/>
            <a:ext cx="4281828"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Rounded Rectangle 14">
            <a:extLst>
              <a:ext uri="{FF2B5EF4-FFF2-40B4-BE49-F238E27FC236}">
                <a16:creationId xmlns:a16="http://schemas.microsoft.com/office/drawing/2014/main" id="{CA34F349-79B2-4A78-AFD3-34A2528B65A7}"/>
              </a:ext>
            </a:extLst>
          </p:cNvPr>
          <p:cNvSpPr/>
          <p:nvPr/>
        </p:nvSpPr>
        <p:spPr>
          <a:xfrm>
            <a:off x="697945" y="4906025"/>
            <a:ext cx="6042824"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4" name="Title 3">
            <a:extLst>
              <a:ext uri="{FF2B5EF4-FFF2-40B4-BE49-F238E27FC236}">
                <a16:creationId xmlns:a16="http://schemas.microsoft.com/office/drawing/2014/main" id="{65A5F079-7FA0-4C5E-8AA4-AA2A0FE415C3}"/>
              </a:ext>
            </a:extLst>
          </p:cNvPr>
          <p:cNvSpPr>
            <a:spLocks noGrp="1"/>
          </p:cNvSpPr>
          <p:nvPr>
            <p:ph type="title"/>
          </p:nvPr>
        </p:nvSpPr>
        <p:spPr>
          <a:xfrm>
            <a:off x="638844" y="-236644"/>
            <a:ext cx="6036948" cy="1325563"/>
          </a:xfrm>
        </p:spPr>
        <p:txBody>
          <a:bodyPr/>
          <a:lstStyle/>
          <a:p>
            <a:pPr rtl="0" eaLnBrk="1" latinLnBrk="0" hangingPunct="1"/>
            <a:r>
              <a:rPr lang="en-GB" sz="2400" b="1" i="1" kern="1200" dirty="0">
                <a:solidFill>
                  <a:srgbClr val="002060"/>
                </a:solidFill>
                <a:effectLst/>
                <a:latin typeface="Century Gothic" panose="020B0502020202020204" pitchFamily="34" charset="0"/>
                <a:ea typeface="+mn-ea"/>
                <a:cs typeface="+mn-cs"/>
              </a:rPr>
              <a:t>¿</a:t>
            </a:r>
            <a:r>
              <a:rPr lang="en-GB" sz="2400" b="1" i="1" kern="1200" dirty="0" err="1">
                <a:solidFill>
                  <a:srgbClr val="002060"/>
                </a:solidFill>
                <a:effectLst/>
                <a:latin typeface="Century Gothic" panose="020B0502020202020204" pitchFamily="34" charset="0"/>
                <a:ea typeface="+mn-ea"/>
                <a:cs typeface="+mn-cs"/>
              </a:rPr>
              <a:t>Cómo</a:t>
            </a:r>
            <a:r>
              <a:rPr lang="en-GB" sz="2400" b="1" i="1" kern="1200" dirty="0">
                <a:solidFill>
                  <a:srgbClr val="002060"/>
                </a:solidFill>
                <a:effectLst/>
                <a:latin typeface="Century Gothic" panose="020B0502020202020204" pitchFamily="34" charset="0"/>
                <a:ea typeface="+mn-ea"/>
                <a:cs typeface="+mn-cs"/>
              </a:rPr>
              <a:t> se dice </a:t>
            </a:r>
            <a:r>
              <a:rPr lang="en-GB" sz="2400" b="1" i="1" kern="1200" dirty="0" err="1">
                <a:solidFill>
                  <a:srgbClr val="002060"/>
                </a:solidFill>
                <a:effectLst/>
                <a:latin typeface="Century Gothic" panose="020B0502020202020204" pitchFamily="34" charset="0"/>
                <a:ea typeface="+mn-ea"/>
                <a:cs typeface="+mn-cs"/>
              </a:rPr>
              <a:t>en</a:t>
            </a:r>
            <a:r>
              <a:rPr lang="en-GB" sz="2400" b="1" i="1" kern="1200" dirty="0">
                <a:solidFill>
                  <a:srgbClr val="002060"/>
                </a:solidFill>
                <a:effectLst/>
                <a:latin typeface="Century Gothic" panose="020B0502020202020204" pitchFamily="34" charset="0"/>
                <a:ea typeface="+mn-ea"/>
                <a:cs typeface="+mn-cs"/>
              </a:rPr>
              <a:t> </a:t>
            </a:r>
            <a:r>
              <a:rPr lang="en-GB" sz="2400" b="1" i="1" kern="1200" dirty="0" err="1">
                <a:solidFill>
                  <a:srgbClr val="002060"/>
                </a:solidFill>
                <a:effectLst/>
                <a:latin typeface="Century Gothic" panose="020B0502020202020204" pitchFamily="34" charset="0"/>
                <a:ea typeface="+mn-ea"/>
                <a:cs typeface="+mn-cs"/>
              </a:rPr>
              <a:t>inglés</a:t>
            </a:r>
            <a:r>
              <a:rPr lang="en-GB" sz="2400" b="1" i="1" kern="1200" dirty="0">
                <a:solidFill>
                  <a:srgbClr val="002060"/>
                </a:solidFill>
                <a:effectLst/>
                <a:latin typeface="Century Gothic" panose="020B0502020202020204" pitchFamily="34" charset="0"/>
                <a:ea typeface="+mn-ea"/>
                <a:cs typeface="+mn-cs"/>
              </a:rPr>
              <a:t>?</a:t>
            </a:r>
            <a:endParaRPr lang="en-GB" dirty="0">
              <a:effectLst/>
            </a:endParaRPr>
          </a:p>
        </p:txBody>
      </p:sp>
    </p:spTree>
    <p:extLst>
      <p:ext uri="{BB962C8B-B14F-4D97-AF65-F5344CB8AC3E}">
        <p14:creationId xmlns:p14="http://schemas.microsoft.com/office/powerpoint/2010/main" val="4070344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6" grpId="0" animBg="1"/>
      <p:bldP spid="17" grpId="0" animBg="1"/>
      <p:bldP spid="18"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2339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n%CC%83_an%CC%83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n%CC%83_montan%CC%83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CC%83_sen%CC%83or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n%CC%83_man%CC%83a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C80866C-3EB5-4802-8B2B-94BD26F1148A}"/>
              </a:ext>
            </a:extLst>
          </p:cNvPr>
          <p:cNvSpPr txBox="1"/>
          <p:nvPr/>
        </p:nvSpPr>
        <p:spPr>
          <a:xfrm>
            <a:off x="1467942" y="32734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give]</a:t>
            </a:r>
          </a:p>
        </p:txBody>
      </p:sp>
      <p:sp>
        <p:nvSpPr>
          <p:cNvPr id="2" name="Title 1">
            <a:extLst>
              <a:ext uri="{FF2B5EF4-FFF2-40B4-BE49-F238E27FC236}">
                <a16:creationId xmlns:a16="http://schemas.microsoft.com/office/drawing/2014/main" id="{47BF4AE3-3DB3-4AA8-B5F6-896E643372C4}"/>
              </a:ext>
            </a:extLst>
          </p:cNvPr>
          <p:cNvSpPr>
            <a:spLocks noGrp="1"/>
          </p:cNvSpPr>
          <p:nvPr>
            <p:ph type="title"/>
          </p:nvPr>
        </p:nvSpPr>
        <p:spPr>
          <a:xfrm>
            <a:off x="4587497" y="1198801"/>
            <a:ext cx="5414903" cy="2659398"/>
          </a:xfrm>
        </p:spPr>
        <p:txBody>
          <a:bodyPr>
            <a:normAutofit/>
          </a:bodyPr>
          <a:lstStyle/>
          <a:p>
            <a:r>
              <a:rPr lang="en-GB" sz="11500" b="1" kern="1200" dirty="0" err="1">
                <a:solidFill>
                  <a:srgbClr val="1F4E79"/>
                </a:solidFill>
                <a:effectLst/>
                <a:latin typeface="Century Gothic" panose="020B0502020202020204" pitchFamily="34" charset="0"/>
                <a:ea typeface="+mn-ea"/>
                <a:cs typeface="+mn-cs"/>
              </a:rPr>
              <a:t>doy</a:t>
            </a:r>
            <a:endParaRPr lang="en-GB" dirty="0"/>
          </a:p>
        </p:txBody>
      </p:sp>
    </p:spTree>
    <p:extLst>
      <p:ext uri="{BB962C8B-B14F-4D97-AF65-F5344CB8AC3E}">
        <p14:creationId xmlns:p14="http://schemas.microsoft.com/office/powerpoint/2010/main" val="40305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6235D-B32A-4C06-8BB2-901CD1465214}"/>
              </a:ext>
            </a:extLst>
          </p:cNvPr>
          <p:cNvSpPr txBox="1"/>
          <p:nvPr/>
        </p:nvSpPr>
        <p:spPr>
          <a:xfrm>
            <a:off x="0" y="2176662"/>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give]</a:t>
            </a:r>
          </a:p>
        </p:txBody>
      </p:sp>
      <p:sp>
        <p:nvSpPr>
          <p:cNvPr id="4" name="TextBox 3">
            <a:extLst>
              <a:ext uri="{FF2B5EF4-FFF2-40B4-BE49-F238E27FC236}">
                <a16:creationId xmlns:a16="http://schemas.microsoft.com/office/drawing/2014/main" id="{453703A3-8D82-4BEA-B8E1-C3421276B841}"/>
              </a:ext>
            </a:extLst>
          </p:cNvPr>
          <p:cNvSpPr txBox="1"/>
          <p:nvPr/>
        </p:nvSpPr>
        <p:spPr>
          <a:xfrm>
            <a:off x="0" y="4037385"/>
            <a:ext cx="12192000" cy="1015663"/>
          </a:xfrm>
          <a:prstGeom prst="rect">
            <a:avLst/>
          </a:prstGeom>
          <a:solidFill>
            <a:schemeClr val="bg1"/>
          </a:solidFill>
        </p:spPr>
        <p:txBody>
          <a:bodyPr wrap="square" rtlCol="0">
            <a:spAutoFit/>
          </a:bodyPr>
          <a:lstStyle/>
          <a:p>
            <a:pPr algn="ctr"/>
            <a:r>
              <a:rPr lang="es-ES" sz="6000" b="1" dirty="0">
                <a:solidFill>
                  <a:srgbClr val="EA5F00"/>
                </a:solidFill>
                <a:latin typeface="Century Gothic" panose="020B0502020202020204" pitchFamily="34" charset="0"/>
                <a:cs typeface="Calibri" panose="020F0502020204030204" pitchFamily="34" charset="0"/>
              </a:rPr>
              <a:t>Doy</a:t>
            </a:r>
            <a:r>
              <a:rPr lang="es-ES" sz="6000" dirty="0">
                <a:solidFill>
                  <a:srgbClr val="5B9BD5">
                    <a:lumMod val="50000"/>
                  </a:srgbClr>
                </a:solidFill>
                <a:latin typeface="Century Gothic" panose="020B0502020202020204" pitchFamily="34" charset="0"/>
              </a:rPr>
              <a:t> dinero a Daniel.</a:t>
            </a:r>
            <a:endParaRPr lang="en-GB" sz="600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9F7CC0AE-9437-4C52-9AA3-7491B9DCF1A4}"/>
              </a:ext>
            </a:extLst>
          </p:cNvPr>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B6E19"/>
                </a:solidFill>
                <a:latin typeface="Century Gothic" panose="020B0502020202020204" pitchFamily="34" charset="0"/>
              </a:rPr>
              <a:t>I give </a:t>
            </a:r>
            <a:r>
              <a:rPr lang="en-HK" sz="3200" dirty="0">
                <a:solidFill>
                  <a:srgbClr val="5B9BD5">
                    <a:lumMod val="50000"/>
                  </a:srgbClr>
                </a:solidFill>
                <a:latin typeface="Century Gothic" panose="020B0502020202020204" pitchFamily="34" charset="0"/>
              </a:rPr>
              <a:t>money to Daniel.</a:t>
            </a:r>
            <a:r>
              <a:rPr lang="en-GB" sz="3200" dirty="0">
                <a:solidFill>
                  <a:srgbClr val="5B9BD5">
                    <a:lumMod val="50000"/>
                  </a:srgbClr>
                </a:solidFill>
                <a:latin typeface="Century Gothic" panose="020B0502020202020204" pitchFamily="34" charset="0"/>
              </a:rPr>
              <a:t>]</a:t>
            </a:r>
          </a:p>
        </p:txBody>
      </p:sp>
      <p:sp>
        <p:nvSpPr>
          <p:cNvPr id="6" name="Title 5">
            <a:extLst>
              <a:ext uri="{FF2B5EF4-FFF2-40B4-BE49-F238E27FC236}">
                <a16:creationId xmlns:a16="http://schemas.microsoft.com/office/drawing/2014/main" id="{AD5F479E-0FBD-4040-8CF2-81811E2AC2EE}"/>
              </a:ext>
            </a:extLst>
          </p:cNvPr>
          <p:cNvSpPr>
            <a:spLocks noGrp="1"/>
          </p:cNvSpPr>
          <p:nvPr>
            <p:ph type="title"/>
          </p:nvPr>
        </p:nvSpPr>
        <p:spPr>
          <a:xfrm>
            <a:off x="4616120" y="607664"/>
            <a:ext cx="3921071" cy="1862048"/>
          </a:xfrm>
        </p:spPr>
        <p:txBody>
          <a:bodyPr>
            <a:normAutofit/>
          </a:bodyPr>
          <a:lstStyle/>
          <a:p>
            <a:pPr rtl="0" eaLnBrk="1" latinLnBrk="0" hangingPunct="1"/>
            <a:r>
              <a:rPr lang="en-GB" sz="11500" b="1" kern="1200" dirty="0" err="1">
                <a:solidFill>
                  <a:srgbClr val="1F4E79"/>
                </a:solidFill>
                <a:effectLst/>
                <a:latin typeface="Century Gothic" panose="020B0502020202020204" pitchFamily="34" charset="0"/>
                <a:ea typeface="+mn-ea"/>
                <a:cs typeface="+mn-cs"/>
              </a:rPr>
              <a:t>doy</a:t>
            </a:r>
            <a:endParaRPr lang="en-GB" dirty="0">
              <a:effectLst/>
            </a:endParaRPr>
          </a:p>
        </p:txBody>
      </p:sp>
    </p:spTree>
    <p:extLst>
      <p:ext uri="{BB962C8B-B14F-4D97-AF65-F5344CB8AC3E}">
        <p14:creationId xmlns:p14="http://schemas.microsoft.com/office/powerpoint/2010/main" val="415589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doy.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doy dinero a danie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46AD4D53-4431-4288-98BE-33ACD9B79867}"/>
              </a:ext>
            </a:extLst>
          </p:cNvPr>
          <p:cNvGraphicFramePr>
            <a:graphicFrameLocks noGrp="1"/>
          </p:cNvGraphicFramePr>
          <p:nvPr>
            <p:extLst>
              <p:ext uri="{D42A27DB-BD31-4B8C-83A1-F6EECF244321}">
                <p14:modId xmlns:p14="http://schemas.microsoft.com/office/powerpoint/2010/main" val="2006154820"/>
              </p:ext>
            </p:extLst>
          </p:nvPr>
        </p:nvGraphicFramePr>
        <p:xfrm>
          <a:off x="6416349" y="3801973"/>
          <a:ext cx="4345436" cy="2518508"/>
        </p:xfrm>
        <a:graphic>
          <a:graphicData uri="http://schemas.openxmlformats.org/drawingml/2006/table">
            <a:tbl>
              <a:tblPr firstRow="1" bandRow="1"/>
              <a:tblGrid>
                <a:gridCol w="2200113">
                  <a:extLst>
                    <a:ext uri="{9D8B030D-6E8A-4147-A177-3AD203B41FA5}">
                      <a16:colId xmlns:a16="http://schemas.microsoft.com/office/drawing/2014/main" val="888476703"/>
                    </a:ext>
                  </a:extLst>
                </a:gridCol>
                <a:gridCol w="2145323">
                  <a:extLst>
                    <a:ext uri="{9D8B030D-6E8A-4147-A177-3AD203B41FA5}">
                      <a16:colId xmlns:a16="http://schemas.microsoft.com/office/drawing/2014/main" val="3256044418"/>
                    </a:ext>
                  </a:extLst>
                </a:gridCol>
              </a:tblGrid>
              <a:tr h="46019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4905886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7128208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9881395"/>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1347617"/>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46332326"/>
                  </a:ext>
                </a:extLst>
              </a:tr>
            </a:tbl>
          </a:graphicData>
        </a:graphic>
      </p:graphicFrame>
      <p:graphicFrame>
        <p:nvGraphicFramePr>
          <p:cNvPr id="9" name="Table 8">
            <a:extLst>
              <a:ext uri="{FF2B5EF4-FFF2-40B4-BE49-F238E27FC236}">
                <a16:creationId xmlns:a16="http://schemas.microsoft.com/office/drawing/2014/main" id="{269DAD72-EDDA-48F6-990D-1DCA984589E3}"/>
              </a:ext>
            </a:extLst>
          </p:cNvPr>
          <p:cNvGraphicFramePr>
            <a:graphicFrameLocks noGrp="1"/>
          </p:cNvGraphicFramePr>
          <p:nvPr>
            <p:extLst>
              <p:ext uri="{D42A27DB-BD31-4B8C-83A1-F6EECF244321}">
                <p14:modId xmlns:p14="http://schemas.microsoft.com/office/powerpoint/2010/main" val="100344957"/>
              </p:ext>
            </p:extLst>
          </p:nvPr>
        </p:nvGraphicFramePr>
        <p:xfrm>
          <a:off x="330454" y="3801973"/>
          <a:ext cx="5869461" cy="2518508"/>
        </p:xfrm>
        <a:graphic>
          <a:graphicData uri="http://schemas.openxmlformats.org/drawingml/2006/table">
            <a:tbl>
              <a:tblPr firstRow="1" bandRow="1"/>
              <a:tblGrid>
                <a:gridCol w="2323073">
                  <a:extLst>
                    <a:ext uri="{9D8B030D-6E8A-4147-A177-3AD203B41FA5}">
                      <a16:colId xmlns:a16="http://schemas.microsoft.com/office/drawing/2014/main" val="888476703"/>
                    </a:ext>
                  </a:extLst>
                </a:gridCol>
                <a:gridCol w="3546388">
                  <a:extLst>
                    <a:ext uri="{9D8B030D-6E8A-4147-A177-3AD203B41FA5}">
                      <a16:colId xmlns:a16="http://schemas.microsoft.com/office/drawing/2014/main" val="3256044418"/>
                    </a:ext>
                  </a:extLst>
                </a:gridCol>
              </a:tblGrid>
              <a:tr h="46019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4905886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7128208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9881395"/>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1347617"/>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46332326"/>
                  </a:ext>
                </a:extLst>
              </a:tr>
            </a:tbl>
          </a:graphicData>
        </a:graphic>
      </p:graphicFrame>
      <p:sp>
        <p:nvSpPr>
          <p:cNvPr id="10" name="Rectangle 9">
            <a:extLst>
              <a:ext uri="{FF2B5EF4-FFF2-40B4-BE49-F238E27FC236}">
                <a16:creationId xmlns:a16="http://schemas.microsoft.com/office/drawing/2014/main" id="{F3E19A88-AD43-434C-B439-C70AF715424E}"/>
              </a:ext>
            </a:extLst>
          </p:cNvPr>
          <p:cNvSpPr/>
          <p:nvPr/>
        </p:nvSpPr>
        <p:spPr>
          <a:xfrm>
            <a:off x="2962533" y="843470"/>
            <a:ext cx="654907" cy="11830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11" name="Picture 10">
            <a:extLst>
              <a:ext uri="{FF2B5EF4-FFF2-40B4-BE49-F238E27FC236}">
                <a16:creationId xmlns:a16="http://schemas.microsoft.com/office/drawing/2014/main" id="{5FA29A59-52B3-493A-B381-469ABD21A3E3}"/>
              </a:ext>
            </a:extLst>
          </p:cNvPr>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t="3683" r="34644"/>
          <a:stretch/>
        </p:blipFill>
        <p:spPr>
          <a:xfrm>
            <a:off x="-324375" y="899074"/>
            <a:ext cx="3660699" cy="3034627"/>
          </a:xfrm>
          <a:prstGeom prst="rect">
            <a:avLst/>
          </a:prstGeom>
        </p:spPr>
      </p:pic>
      <p:sp>
        <p:nvSpPr>
          <p:cNvPr id="12" name="TextBox 11">
            <a:extLst>
              <a:ext uri="{FF2B5EF4-FFF2-40B4-BE49-F238E27FC236}">
                <a16:creationId xmlns:a16="http://schemas.microsoft.com/office/drawing/2014/main" id="{332C5C26-C2AF-4FFF-84FC-DE6A3813851F}"/>
              </a:ext>
            </a:extLst>
          </p:cNvPr>
          <p:cNvSpPr txBox="1"/>
          <p:nvPr/>
        </p:nvSpPr>
        <p:spPr>
          <a:xfrm>
            <a:off x="61782" y="37070"/>
            <a:ext cx="93540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err="1">
                <a:ln>
                  <a:noFill/>
                </a:ln>
                <a:solidFill>
                  <a:srgbClr val="002060"/>
                </a:solidFill>
                <a:effectLst/>
                <a:uLnTx/>
                <a:uFillTx/>
                <a:latin typeface="+mj-lt"/>
              </a:rPr>
              <a:t>Lucía</a:t>
            </a:r>
            <a:r>
              <a:rPr kumimoji="0" lang="en-GB" sz="2000" b="1" i="1" u="none" strike="noStrike" kern="0" cap="none" spc="0" normalizeH="0" baseline="0" noProof="0" dirty="0">
                <a:ln>
                  <a:noFill/>
                </a:ln>
                <a:solidFill>
                  <a:srgbClr val="002060"/>
                </a:solidFill>
                <a:effectLst/>
                <a:uLnTx/>
                <a:uFillTx/>
                <a:latin typeface="+mj-lt"/>
              </a:rPr>
              <a:t> is telling a friend what presents she gives to people for Christmas.</a:t>
            </a:r>
          </a:p>
        </p:txBody>
      </p:sp>
      <p:sp>
        <p:nvSpPr>
          <p:cNvPr id="13" name="TextBox 12">
            <a:extLst>
              <a:ext uri="{FF2B5EF4-FFF2-40B4-BE49-F238E27FC236}">
                <a16:creationId xmlns:a16="http://schemas.microsoft.com/office/drawing/2014/main" id="{B6CFC240-FAA9-4D32-9E4C-DF42DE3DABD6}"/>
              </a:ext>
            </a:extLst>
          </p:cNvPr>
          <p:cNvSpPr txBox="1"/>
          <p:nvPr/>
        </p:nvSpPr>
        <p:spPr>
          <a:xfrm>
            <a:off x="61782" y="378390"/>
            <a:ext cx="93540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She also says what her brother gives.</a:t>
            </a:r>
          </a:p>
        </p:txBody>
      </p:sp>
      <p:sp>
        <p:nvSpPr>
          <p:cNvPr id="14" name="Rectangle 13">
            <a:extLst>
              <a:ext uri="{FF2B5EF4-FFF2-40B4-BE49-F238E27FC236}">
                <a16:creationId xmlns:a16="http://schemas.microsoft.com/office/drawing/2014/main" id="{EE75FEE3-1BCA-4ECC-8F70-7C3FB9DB5430}"/>
              </a:ext>
            </a:extLst>
          </p:cNvPr>
          <p:cNvSpPr/>
          <p:nvPr/>
        </p:nvSpPr>
        <p:spPr>
          <a:xfrm>
            <a:off x="2962533" y="911431"/>
            <a:ext cx="568411" cy="11645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5" name="Rectangular Callout 6">
            <a:extLst>
              <a:ext uri="{FF2B5EF4-FFF2-40B4-BE49-F238E27FC236}">
                <a16:creationId xmlns:a16="http://schemas.microsoft.com/office/drawing/2014/main" id="{82279451-C8BA-47C4-A0A6-6F6EC7662F01}"/>
              </a:ext>
            </a:extLst>
          </p:cNvPr>
          <p:cNvSpPr/>
          <p:nvPr/>
        </p:nvSpPr>
        <p:spPr>
          <a:xfrm>
            <a:off x="4982863" y="562791"/>
            <a:ext cx="6091882" cy="3052672"/>
          </a:xfrm>
          <a:prstGeom prst="wedgeRectCallout">
            <a:avLst>
              <a:gd name="adj1" fmla="val -86350"/>
              <a:gd name="adj2" fmla="val -678"/>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Da una bicicleta a mi madre.</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Doy unos bolígrafos a mi hermana.</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Doy dinero a mi padre.</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Da unas camisas a mi hermano.</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Doy una camisa a un amigo.</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Da una revista de música a un amigo.</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Doy un libro a mi profesor de inglés.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002060"/>
                </a:solidFill>
                <a:effectLst/>
                <a:uLnTx/>
                <a:uFillTx/>
                <a:latin typeface="+mj-lt"/>
                <a:ea typeface="+mn-ea"/>
                <a:cs typeface="+mn-cs"/>
              </a:rPr>
              <a:t>Da productos de España</a:t>
            </a:r>
            <a:r>
              <a:rPr kumimoji="0" lang="en-GB" sz="2200" b="0" i="1" u="none" strike="noStrike" kern="0" cap="none" spc="0" normalizeH="0" baseline="0" noProof="0" dirty="0">
                <a:ln>
                  <a:noFill/>
                </a:ln>
                <a:solidFill>
                  <a:srgbClr val="002060"/>
                </a:solidFill>
                <a:effectLst/>
                <a:uLnTx/>
                <a:uFillTx/>
                <a:latin typeface="+mj-lt"/>
                <a:ea typeface="+mn-ea"/>
                <a:cs typeface="+mn-cs"/>
              </a:rPr>
              <a:t> </a:t>
            </a:r>
            <a:r>
              <a:rPr kumimoji="0" lang="en-GB" sz="2200" b="0" i="0" u="none" strike="noStrike" kern="0" cap="none" spc="0" normalizeH="0" baseline="0" noProof="0" dirty="0">
                <a:ln>
                  <a:noFill/>
                </a:ln>
                <a:solidFill>
                  <a:srgbClr val="002060"/>
                </a:solidFill>
                <a:effectLst/>
                <a:uLnTx/>
                <a:uFillTx/>
                <a:latin typeface="+mj-lt"/>
                <a:ea typeface="+mn-ea"/>
                <a:cs typeface="+mn-cs"/>
              </a:rPr>
              <a:t>a una chica.</a:t>
            </a:r>
          </a:p>
        </p:txBody>
      </p:sp>
      <p:sp>
        <p:nvSpPr>
          <p:cNvPr id="16" name="TextBox 15">
            <a:extLst>
              <a:ext uri="{FF2B5EF4-FFF2-40B4-BE49-F238E27FC236}">
                <a16:creationId xmlns:a16="http://schemas.microsoft.com/office/drawing/2014/main" id="{9D0075AD-4BAC-4CC5-8960-2ECC5A07D4E4}"/>
              </a:ext>
            </a:extLst>
          </p:cNvPr>
          <p:cNvSpPr txBox="1"/>
          <p:nvPr/>
        </p:nvSpPr>
        <p:spPr>
          <a:xfrm>
            <a:off x="488957" y="3862342"/>
            <a:ext cx="21826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Amanda (‘I give’)</a:t>
            </a:r>
          </a:p>
        </p:txBody>
      </p:sp>
      <p:sp>
        <p:nvSpPr>
          <p:cNvPr id="17" name="TextBox 16">
            <a:extLst>
              <a:ext uri="{FF2B5EF4-FFF2-40B4-BE49-F238E27FC236}">
                <a16:creationId xmlns:a16="http://schemas.microsoft.com/office/drawing/2014/main" id="{5FBCBDCB-257D-4E28-A652-D3FB5C723F59}"/>
              </a:ext>
            </a:extLst>
          </p:cNvPr>
          <p:cNvSpPr txBox="1"/>
          <p:nvPr/>
        </p:nvSpPr>
        <p:spPr>
          <a:xfrm>
            <a:off x="2747091" y="3857159"/>
            <a:ext cx="307927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2060"/>
                </a:solidFill>
                <a:effectLst/>
                <a:uLnTx/>
                <a:uFillTx/>
                <a:latin typeface="+mj-lt"/>
              </a:rPr>
              <a:t>El hermano (‘he gives’)</a:t>
            </a:r>
          </a:p>
        </p:txBody>
      </p:sp>
      <p:sp>
        <p:nvSpPr>
          <p:cNvPr id="18" name="TextBox 17">
            <a:extLst>
              <a:ext uri="{FF2B5EF4-FFF2-40B4-BE49-F238E27FC236}">
                <a16:creationId xmlns:a16="http://schemas.microsoft.com/office/drawing/2014/main" id="{65DE5CD6-6310-4006-99D7-DFD7078B340A}"/>
              </a:ext>
            </a:extLst>
          </p:cNvPr>
          <p:cNvSpPr txBox="1"/>
          <p:nvPr/>
        </p:nvSpPr>
        <p:spPr>
          <a:xfrm>
            <a:off x="6524587" y="4352282"/>
            <a:ext cx="133760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the bike?</a:t>
            </a:r>
          </a:p>
        </p:txBody>
      </p:sp>
      <p:sp>
        <p:nvSpPr>
          <p:cNvPr id="19" name="TextBox 18">
            <a:extLst>
              <a:ext uri="{FF2B5EF4-FFF2-40B4-BE49-F238E27FC236}">
                <a16:creationId xmlns:a16="http://schemas.microsoft.com/office/drawing/2014/main" id="{649822FA-1FE8-4AE3-94BC-19166E530444}"/>
              </a:ext>
            </a:extLst>
          </p:cNvPr>
          <p:cNvSpPr txBox="1"/>
          <p:nvPr/>
        </p:nvSpPr>
        <p:spPr>
          <a:xfrm>
            <a:off x="61782" y="706862"/>
            <a:ext cx="506627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latin typeface="+mj-lt"/>
              </a:rPr>
              <a:t>Lee y completa la tabla en español. </a:t>
            </a:r>
          </a:p>
        </p:txBody>
      </p:sp>
      <p:sp>
        <p:nvSpPr>
          <p:cNvPr id="20" name="TextBox 19">
            <a:extLst>
              <a:ext uri="{FF2B5EF4-FFF2-40B4-BE49-F238E27FC236}">
                <a16:creationId xmlns:a16="http://schemas.microsoft.com/office/drawing/2014/main" id="{D5D300BD-B4FC-4428-83C8-5C32C42E2036}"/>
              </a:ext>
            </a:extLst>
          </p:cNvPr>
          <p:cNvSpPr txBox="1"/>
          <p:nvPr/>
        </p:nvSpPr>
        <p:spPr>
          <a:xfrm>
            <a:off x="433495" y="4337569"/>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unos bolígrafos</a:t>
            </a:r>
          </a:p>
        </p:txBody>
      </p:sp>
      <p:sp>
        <p:nvSpPr>
          <p:cNvPr id="21" name="TextBox 20">
            <a:extLst>
              <a:ext uri="{FF2B5EF4-FFF2-40B4-BE49-F238E27FC236}">
                <a16:creationId xmlns:a16="http://schemas.microsoft.com/office/drawing/2014/main" id="{43119B2C-16CB-42B2-A2A1-70F0F16A824A}"/>
              </a:ext>
            </a:extLst>
          </p:cNvPr>
          <p:cNvSpPr txBox="1"/>
          <p:nvPr/>
        </p:nvSpPr>
        <p:spPr>
          <a:xfrm>
            <a:off x="2707274" y="4306721"/>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 bicicleta</a:t>
            </a:r>
          </a:p>
        </p:txBody>
      </p:sp>
      <p:sp>
        <p:nvSpPr>
          <p:cNvPr id="22" name="TextBox 21">
            <a:extLst>
              <a:ext uri="{FF2B5EF4-FFF2-40B4-BE49-F238E27FC236}">
                <a16:creationId xmlns:a16="http://schemas.microsoft.com/office/drawing/2014/main" id="{0E614404-47D1-495D-873D-9B338B812EA1}"/>
              </a:ext>
            </a:extLst>
          </p:cNvPr>
          <p:cNvSpPr txBox="1"/>
          <p:nvPr/>
        </p:nvSpPr>
        <p:spPr>
          <a:xfrm>
            <a:off x="6389807" y="3862342"/>
            <a:ext cx="229016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Who receives…</a:t>
            </a:r>
          </a:p>
        </p:txBody>
      </p:sp>
      <p:sp>
        <p:nvSpPr>
          <p:cNvPr id="23" name="TextBox 22">
            <a:extLst>
              <a:ext uri="{FF2B5EF4-FFF2-40B4-BE49-F238E27FC236}">
                <a16:creationId xmlns:a16="http://schemas.microsoft.com/office/drawing/2014/main" id="{E898908D-6144-40D4-A58C-8F2FCCF5FA37}"/>
              </a:ext>
            </a:extLst>
          </p:cNvPr>
          <p:cNvSpPr txBox="1"/>
          <p:nvPr/>
        </p:nvSpPr>
        <p:spPr>
          <a:xfrm>
            <a:off x="433495" y="4825337"/>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dinero</a:t>
            </a:r>
          </a:p>
        </p:txBody>
      </p:sp>
      <p:sp>
        <p:nvSpPr>
          <p:cNvPr id="24" name="TextBox 23">
            <a:extLst>
              <a:ext uri="{FF2B5EF4-FFF2-40B4-BE49-F238E27FC236}">
                <a16:creationId xmlns:a16="http://schemas.microsoft.com/office/drawing/2014/main" id="{59C6E940-2B9C-4856-89BF-20F63FC64654}"/>
              </a:ext>
            </a:extLst>
          </p:cNvPr>
          <p:cNvSpPr txBox="1"/>
          <p:nvPr/>
        </p:nvSpPr>
        <p:spPr>
          <a:xfrm>
            <a:off x="2684351" y="4826933"/>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unas monedas</a:t>
            </a:r>
          </a:p>
        </p:txBody>
      </p:sp>
      <p:sp>
        <p:nvSpPr>
          <p:cNvPr id="25" name="TextBox 24">
            <a:extLst>
              <a:ext uri="{FF2B5EF4-FFF2-40B4-BE49-F238E27FC236}">
                <a16:creationId xmlns:a16="http://schemas.microsoft.com/office/drawing/2014/main" id="{1F665C7E-B7CA-4D0E-B9A7-8011302E2122}"/>
              </a:ext>
            </a:extLst>
          </p:cNvPr>
          <p:cNvSpPr txBox="1"/>
          <p:nvPr/>
        </p:nvSpPr>
        <p:spPr>
          <a:xfrm>
            <a:off x="451015" y="5321525"/>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 camisas</a:t>
            </a:r>
          </a:p>
        </p:txBody>
      </p:sp>
      <p:sp>
        <p:nvSpPr>
          <p:cNvPr id="26" name="TextBox 25">
            <a:extLst>
              <a:ext uri="{FF2B5EF4-FFF2-40B4-BE49-F238E27FC236}">
                <a16:creationId xmlns:a16="http://schemas.microsoft.com/office/drawing/2014/main" id="{002A5538-788D-447C-A5DB-DF0F71E1ABEB}"/>
              </a:ext>
            </a:extLst>
          </p:cNvPr>
          <p:cNvSpPr txBox="1"/>
          <p:nvPr/>
        </p:nvSpPr>
        <p:spPr>
          <a:xfrm>
            <a:off x="2669525" y="5334264"/>
            <a:ext cx="302211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 revista de música</a:t>
            </a:r>
          </a:p>
        </p:txBody>
      </p:sp>
      <p:sp>
        <p:nvSpPr>
          <p:cNvPr id="27" name="TextBox 26">
            <a:extLst>
              <a:ext uri="{FF2B5EF4-FFF2-40B4-BE49-F238E27FC236}">
                <a16:creationId xmlns:a16="http://schemas.microsoft.com/office/drawing/2014/main" id="{F734BD83-1D9A-4579-8359-192C55200434}"/>
              </a:ext>
            </a:extLst>
          </p:cNvPr>
          <p:cNvSpPr txBox="1"/>
          <p:nvPr/>
        </p:nvSpPr>
        <p:spPr>
          <a:xfrm>
            <a:off x="471437" y="5864314"/>
            <a:ext cx="23385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 libro</a:t>
            </a:r>
          </a:p>
        </p:txBody>
      </p:sp>
      <p:sp>
        <p:nvSpPr>
          <p:cNvPr id="28" name="TextBox 27">
            <a:extLst>
              <a:ext uri="{FF2B5EF4-FFF2-40B4-BE49-F238E27FC236}">
                <a16:creationId xmlns:a16="http://schemas.microsoft.com/office/drawing/2014/main" id="{39AEB2BB-043D-40BE-ACF6-BE5D3F8D70F6}"/>
              </a:ext>
            </a:extLst>
          </p:cNvPr>
          <p:cNvSpPr txBox="1"/>
          <p:nvPr/>
        </p:nvSpPr>
        <p:spPr>
          <a:xfrm>
            <a:off x="2669525" y="5823628"/>
            <a:ext cx="367137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unos productos de España</a:t>
            </a:r>
          </a:p>
        </p:txBody>
      </p:sp>
      <p:sp>
        <p:nvSpPr>
          <p:cNvPr id="29" name="TextBox 28">
            <a:extLst>
              <a:ext uri="{FF2B5EF4-FFF2-40B4-BE49-F238E27FC236}">
                <a16:creationId xmlns:a16="http://schemas.microsoft.com/office/drawing/2014/main" id="{D68CD9D4-9594-445D-A603-488234376291}"/>
              </a:ext>
            </a:extLst>
          </p:cNvPr>
          <p:cNvSpPr txBox="1"/>
          <p:nvPr/>
        </p:nvSpPr>
        <p:spPr>
          <a:xfrm>
            <a:off x="6524586" y="5323908"/>
            <a:ext cx="17625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the money?</a:t>
            </a:r>
          </a:p>
        </p:txBody>
      </p:sp>
      <p:sp>
        <p:nvSpPr>
          <p:cNvPr id="30" name="TextBox 29">
            <a:extLst>
              <a:ext uri="{FF2B5EF4-FFF2-40B4-BE49-F238E27FC236}">
                <a16:creationId xmlns:a16="http://schemas.microsoft.com/office/drawing/2014/main" id="{FB63221D-6053-455F-BC4A-24159DE0C20C}"/>
              </a:ext>
            </a:extLst>
          </p:cNvPr>
          <p:cNvSpPr txBox="1"/>
          <p:nvPr/>
        </p:nvSpPr>
        <p:spPr>
          <a:xfrm>
            <a:off x="8679969" y="4346729"/>
            <a:ext cx="15985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mother</a:t>
            </a:r>
          </a:p>
        </p:txBody>
      </p:sp>
      <p:sp>
        <p:nvSpPr>
          <p:cNvPr id="31" name="TextBox 30">
            <a:extLst>
              <a:ext uri="{FF2B5EF4-FFF2-40B4-BE49-F238E27FC236}">
                <a16:creationId xmlns:a16="http://schemas.microsoft.com/office/drawing/2014/main" id="{7372F598-A6F1-49A3-9B46-8E875E422438}"/>
              </a:ext>
            </a:extLst>
          </p:cNvPr>
          <p:cNvSpPr txBox="1"/>
          <p:nvPr/>
        </p:nvSpPr>
        <p:spPr>
          <a:xfrm>
            <a:off x="6525255" y="5854406"/>
            <a:ext cx="16473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the shirts?</a:t>
            </a:r>
          </a:p>
        </p:txBody>
      </p:sp>
      <p:sp>
        <p:nvSpPr>
          <p:cNvPr id="32" name="TextBox 31">
            <a:extLst>
              <a:ext uri="{FF2B5EF4-FFF2-40B4-BE49-F238E27FC236}">
                <a16:creationId xmlns:a16="http://schemas.microsoft.com/office/drawing/2014/main" id="{13A0C693-964E-4D64-B1EF-16860196D262}"/>
              </a:ext>
            </a:extLst>
          </p:cNvPr>
          <p:cNvSpPr txBox="1"/>
          <p:nvPr/>
        </p:nvSpPr>
        <p:spPr>
          <a:xfrm>
            <a:off x="6524587" y="4848347"/>
            <a:ext cx="164732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the pens?</a:t>
            </a:r>
          </a:p>
        </p:txBody>
      </p:sp>
      <p:sp>
        <p:nvSpPr>
          <p:cNvPr id="33" name="TextBox 32">
            <a:extLst>
              <a:ext uri="{FF2B5EF4-FFF2-40B4-BE49-F238E27FC236}">
                <a16:creationId xmlns:a16="http://schemas.microsoft.com/office/drawing/2014/main" id="{E4CDB0CA-93E3-450C-BEA3-1CE9630B37A0}"/>
              </a:ext>
            </a:extLst>
          </p:cNvPr>
          <p:cNvSpPr txBox="1"/>
          <p:nvPr/>
        </p:nvSpPr>
        <p:spPr>
          <a:xfrm>
            <a:off x="8679969" y="4849524"/>
            <a:ext cx="133760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sister</a:t>
            </a:r>
          </a:p>
        </p:txBody>
      </p:sp>
      <p:sp>
        <p:nvSpPr>
          <p:cNvPr id="34" name="TextBox 33">
            <a:extLst>
              <a:ext uri="{FF2B5EF4-FFF2-40B4-BE49-F238E27FC236}">
                <a16:creationId xmlns:a16="http://schemas.microsoft.com/office/drawing/2014/main" id="{9CF73BC9-1AD9-4B7C-ADC8-E91A820285D4}"/>
              </a:ext>
            </a:extLst>
          </p:cNvPr>
          <p:cNvSpPr txBox="1"/>
          <p:nvPr/>
        </p:nvSpPr>
        <p:spPr>
          <a:xfrm>
            <a:off x="8706511" y="5340705"/>
            <a:ext cx="133760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father</a:t>
            </a:r>
          </a:p>
        </p:txBody>
      </p:sp>
      <p:sp>
        <p:nvSpPr>
          <p:cNvPr id="35" name="TextBox 34">
            <a:extLst>
              <a:ext uri="{FF2B5EF4-FFF2-40B4-BE49-F238E27FC236}">
                <a16:creationId xmlns:a16="http://schemas.microsoft.com/office/drawing/2014/main" id="{471A1573-A08F-4145-8472-F073A9C0A953}"/>
              </a:ext>
            </a:extLst>
          </p:cNvPr>
          <p:cNvSpPr txBox="1"/>
          <p:nvPr/>
        </p:nvSpPr>
        <p:spPr>
          <a:xfrm>
            <a:off x="8679969" y="5855366"/>
            <a:ext cx="133760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brother</a:t>
            </a:r>
          </a:p>
        </p:txBody>
      </p:sp>
      <p:sp>
        <p:nvSpPr>
          <p:cNvPr id="36" name="Title 35">
            <a:extLst>
              <a:ext uri="{FF2B5EF4-FFF2-40B4-BE49-F238E27FC236}">
                <a16:creationId xmlns:a16="http://schemas.microsoft.com/office/drawing/2014/main" id="{D9702E66-EEC7-45A5-AF48-85B2032CC210}"/>
              </a:ext>
            </a:extLst>
          </p:cNvPr>
          <p:cNvSpPr>
            <a:spLocks noGrp="1"/>
          </p:cNvSpPr>
          <p:nvPr>
            <p:ph type="title"/>
          </p:nvPr>
        </p:nvSpPr>
        <p:spPr>
          <a:xfrm>
            <a:off x="10896660" y="-192191"/>
            <a:ext cx="1336222" cy="1325563"/>
          </a:xfrm>
        </p:spPr>
        <p:txBody>
          <a:bodyPr/>
          <a:lstStyle/>
          <a:p>
            <a:pPr algn="ctr" rtl="0" eaLnBrk="1" fontAlgn="auto" latinLnBrk="0" hangingPunct="1"/>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effectLst/>
            </a:endParaRPr>
          </a:p>
        </p:txBody>
      </p:sp>
    </p:spTree>
    <p:extLst>
      <p:ext uri="{BB962C8B-B14F-4D97-AF65-F5344CB8AC3E}">
        <p14:creationId xmlns:p14="http://schemas.microsoft.com/office/powerpoint/2010/main" val="2662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3AA723-0DC1-44AF-B894-08D863013372}"/>
              </a:ext>
            </a:extLst>
          </p:cNvPr>
          <p:cNvSpPr txBox="1"/>
          <p:nvPr/>
        </p:nvSpPr>
        <p:spPr>
          <a:xfrm>
            <a:off x="1510145" y="32734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give]</a:t>
            </a:r>
          </a:p>
        </p:txBody>
      </p:sp>
      <p:sp>
        <p:nvSpPr>
          <p:cNvPr id="4" name="Title 3">
            <a:extLst>
              <a:ext uri="{FF2B5EF4-FFF2-40B4-BE49-F238E27FC236}">
                <a16:creationId xmlns:a16="http://schemas.microsoft.com/office/drawing/2014/main" id="{AC03324C-A0CE-415A-A853-6114F7F81ACC}"/>
              </a:ext>
            </a:extLst>
          </p:cNvPr>
          <p:cNvSpPr>
            <a:spLocks noGrp="1"/>
          </p:cNvSpPr>
          <p:nvPr>
            <p:ph type="title"/>
          </p:nvPr>
        </p:nvSpPr>
        <p:spPr>
          <a:xfrm>
            <a:off x="4680488" y="1295947"/>
            <a:ext cx="3626603" cy="2486107"/>
          </a:xfrm>
        </p:spPr>
        <p:txBody>
          <a:bodyPr>
            <a:normAutofit/>
          </a:bodyPr>
          <a:lstStyle/>
          <a:p>
            <a:r>
              <a:rPr lang="en-GB" sz="11500" b="1" kern="1200" dirty="0">
                <a:solidFill>
                  <a:srgbClr val="1F4E79"/>
                </a:solidFill>
                <a:effectLst/>
                <a:latin typeface="Century Gothic" panose="020B0502020202020204" pitchFamily="34" charset="0"/>
                <a:ea typeface="+mn-ea"/>
                <a:cs typeface="+mn-cs"/>
              </a:rPr>
              <a:t>das</a:t>
            </a:r>
            <a:endParaRPr lang="en-GB" dirty="0"/>
          </a:p>
        </p:txBody>
      </p:sp>
    </p:spTree>
    <p:extLst>
      <p:ext uri="{BB962C8B-B14F-4D97-AF65-F5344CB8AC3E}">
        <p14:creationId xmlns:p14="http://schemas.microsoft.com/office/powerpoint/2010/main" val="13278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as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35C23-2396-4432-AD7E-370B427E8F30}"/>
              </a:ext>
            </a:extLst>
          </p:cNvPr>
          <p:cNvSpPr txBox="1"/>
          <p:nvPr/>
        </p:nvSpPr>
        <p:spPr>
          <a:xfrm>
            <a:off x="0" y="2176662"/>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give]</a:t>
            </a:r>
          </a:p>
        </p:txBody>
      </p:sp>
      <p:sp>
        <p:nvSpPr>
          <p:cNvPr id="4" name="TextBox 3">
            <a:extLst>
              <a:ext uri="{FF2B5EF4-FFF2-40B4-BE49-F238E27FC236}">
                <a16:creationId xmlns:a16="http://schemas.microsoft.com/office/drawing/2014/main" id="{CED02043-0A74-42B5-9FF4-3C9E76390A27}"/>
              </a:ext>
            </a:extLst>
          </p:cNvPr>
          <p:cNvSpPr txBox="1"/>
          <p:nvPr/>
        </p:nvSpPr>
        <p:spPr>
          <a:xfrm>
            <a:off x="0" y="4037385"/>
            <a:ext cx="12192000" cy="1015663"/>
          </a:xfrm>
          <a:prstGeom prst="rect">
            <a:avLst/>
          </a:prstGeom>
          <a:solidFill>
            <a:schemeClr val="bg1"/>
          </a:solidFill>
        </p:spPr>
        <p:txBody>
          <a:bodyPr wrap="square" rtlCol="0">
            <a:spAutoFit/>
          </a:bodyPr>
          <a:lstStyle/>
          <a:p>
            <a:pPr algn="ctr"/>
            <a:r>
              <a:rPr lang="es-ES" sz="6000" b="1" dirty="0">
                <a:solidFill>
                  <a:srgbClr val="EA5F00"/>
                </a:solidFill>
                <a:latin typeface="Century Gothic" panose="020B0502020202020204" pitchFamily="34" charset="0"/>
                <a:cs typeface="Calibri" panose="020F0502020204030204" pitchFamily="34" charset="0"/>
              </a:rPr>
              <a:t>Das</a:t>
            </a:r>
            <a:r>
              <a:rPr lang="es-ES" sz="6000" dirty="0">
                <a:solidFill>
                  <a:srgbClr val="5B9BD5">
                    <a:lumMod val="50000"/>
                  </a:srgbClr>
                </a:solidFill>
                <a:latin typeface="Century Gothic" panose="020B0502020202020204" pitchFamily="34" charset="0"/>
              </a:rPr>
              <a:t> unos regalos.</a:t>
            </a:r>
            <a:endParaRPr lang="en-GB" sz="600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1CDCD0B7-218E-4952-A514-490B3C82D651}"/>
              </a:ext>
            </a:extLst>
          </p:cNvPr>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B6E19"/>
                </a:solidFill>
                <a:latin typeface="Century Gothic" panose="020B0502020202020204" pitchFamily="34" charset="0"/>
              </a:rPr>
              <a:t>You give </a:t>
            </a:r>
            <a:r>
              <a:rPr lang="en-HK" sz="3200" dirty="0">
                <a:solidFill>
                  <a:srgbClr val="5B9BD5">
                    <a:lumMod val="50000"/>
                  </a:srgbClr>
                </a:solidFill>
                <a:latin typeface="Century Gothic" panose="020B0502020202020204" pitchFamily="34" charset="0"/>
              </a:rPr>
              <a:t>some presents.</a:t>
            </a:r>
            <a:r>
              <a:rPr lang="en-GB" sz="3200" dirty="0">
                <a:solidFill>
                  <a:srgbClr val="5B9BD5">
                    <a:lumMod val="50000"/>
                  </a:srgbClr>
                </a:solidFill>
                <a:latin typeface="Century Gothic" panose="020B0502020202020204" pitchFamily="34" charset="0"/>
              </a:rPr>
              <a:t>]</a:t>
            </a:r>
          </a:p>
        </p:txBody>
      </p:sp>
      <p:sp>
        <p:nvSpPr>
          <p:cNvPr id="6" name="Title 5">
            <a:extLst>
              <a:ext uri="{FF2B5EF4-FFF2-40B4-BE49-F238E27FC236}">
                <a16:creationId xmlns:a16="http://schemas.microsoft.com/office/drawing/2014/main" id="{1E266668-10D7-428B-8918-19C4B0C9B94C}"/>
              </a:ext>
            </a:extLst>
          </p:cNvPr>
          <p:cNvSpPr>
            <a:spLocks noGrp="1"/>
          </p:cNvSpPr>
          <p:nvPr>
            <p:ph type="title"/>
          </p:nvPr>
        </p:nvSpPr>
        <p:spPr>
          <a:xfrm>
            <a:off x="4728275" y="-192357"/>
            <a:ext cx="4508715" cy="3462500"/>
          </a:xfrm>
        </p:spPr>
        <p:txBody>
          <a:bodyPr>
            <a:normAutofit/>
          </a:bodyPr>
          <a:lstStyle/>
          <a:p>
            <a:r>
              <a:rPr lang="en-GB" sz="11500" b="1" kern="1200" dirty="0">
                <a:solidFill>
                  <a:srgbClr val="1F4E79"/>
                </a:solidFill>
                <a:effectLst/>
                <a:latin typeface="Century Gothic" panose="020B0502020202020204" pitchFamily="34" charset="0"/>
                <a:ea typeface="+mn-ea"/>
                <a:cs typeface="+mn-cs"/>
              </a:rPr>
              <a:t>das</a:t>
            </a:r>
            <a:endParaRPr lang="en-GB" dirty="0"/>
          </a:p>
        </p:txBody>
      </p:sp>
    </p:spTree>
    <p:extLst>
      <p:ext uri="{BB962C8B-B14F-4D97-AF65-F5344CB8AC3E}">
        <p14:creationId xmlns:p14="http://schemas.microsoft.com/office/powerpoint/2010/main" val="59184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das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das unos regalos (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4" name="Table 43">
            <a:extLst>
              <a:ext uri="{FF2B5EF4-FFF2-40B4-BE49-F238E27FC236}">
                <a16:creationId xmlns:a16="http://schemas.microsoft.com/office/drawing/2014/main" id="{D01CFE05-3E46-4ECA-BC9B-5D726E797B33}"/>
              </a:ext>
            </a:extLst>
          </p:cNvPr>
          <p:cNvGraphicFramePr>
            <a:graphicFrameLocks noGrp="1"/>
          </p:cNvGraphicFramePr>
          <p:nvPr>
            <p:extLst>
              <p:ext uri="{D42A27DB-BD31-4B8C-83A1-F6EECF244321}">
                <p14:modId xmlns:p14="http://schemas.microsoft.com/office/powerpoint/2010/main" val="2835270420"/>
              </p:ext>
            </p:extLst>
          </p:nvPr>
        </p:nvGraphicFramePr>
        <p:xfrm>
          <a:off x="311971" y="1304054"/>
          <a:ext cx="5819887" cy="4938993"/>
        </p:xfrm>
        <a:graphic>
          <a:graphicData uri="http://schemas.openxmlformats.org/drawingml/2006/table">
            <a:tbl>
              <a:tblPr firstRow="1" bandRow="1"/>
              <a:tblGrid>
                <a:gridCol w="839097">
                  <a:extLst>
                    <a:ext uri="{9D8B030D-6E8A-4147-A177-3AD203B41FA5}">
                      <a16:colId xmlns:a16="http://schemas.microsoft.com/office/drawing/2014/main" val="824721386"/>
                    </a:ext>
                  </a:extLst>
                </a:gridCol>
                <a:gridCol w="1086522">
                  <a:extLst>
                    <a:ext uri="{9D8B030D-6E8A-4147-A177-3AD203B41FA5}">
                      <a16:colId xmlns:a16="http://schemas.microsoft.com/office/drawing/2014/main" val="863502268"/>
                    </a:ext>
                  </a:extLst>
                </a:gridCol>
                <a:gridCol w="1430767">
                  <a:extLst>
                    <a:ext uri="{9D8B030D-6E8A-4147-A177-3AD203B41FA5}">
                      <a16:colId xmlns:a16="http://schemas.microsoft.com/office/drawing/2014/main" val="1850994614"/>
                    </a:ext>
                  </a:extLst>
                </a:gridCol>
                <a:gridCol w="2463501">
                  <a:extLst>
                    <a:ext uri="{9D8B030D-6E8A-4147-A177-3AD203B41FA5}">
                      <a16:colId xmlns:a16="http://schemas.microsoft.com/office/drawing/2014/main" val="1105425205"/>
                    </a:ext>
                  </a:extLst>
                </a:gridCol>
              </a:tblGrid>
              <a:tr h="54877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80361782"/>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40702764"/>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90542896"/>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90407500"/>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712167800"/>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570433181"/>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385008684"/>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42772755"/>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9441441"/>
                  </a:ext>
                </a:extLst>
              </a:tr>
            </a:tbl>
          </a:graphicData>
        </a:graphic>
      </p:graphicFrame>
      <p:sp>
        <p:nvSpPr>
          <p:cNvPr id="45" name="TextBox 44">
            <a:extLst>
              <a:ext uri="{FF2B5EF4-FFF2-40B4-BE49-F238E27FC236}">
                <a16:creationId xmlns:a16="http://schemas.microsoft.com/office/drawing/2014/main" id="{9D6B951D-CEE0-4E59-8652-1750215F39F4}"/>
              </a:ext>
            </a:extLst>
          </p:cNvPr>
          <p:cNvSpPr txBox="1"/>
          <p:nvPr/>
        </p:nvSpPr>
        <p:spPr>
          <a:xfrm>
            <a:off x="1169198" y="1399931"/>
            <a:ext cx="11253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‘I give’</a:t>
            </a:r>
          </a:p>
        </p:txBody>
      </p:sp>
      <p:sp>
        <p:nvSpPr>
          <p:cNvPr id="46" name="TextBox 45">
            <a:extLst>
              <a:ext uri="{FF2B5EF4-FFF2-40B4-BE49-F238E27FC236}">
                <a16:creationId xmlns:a16="http://schemas.microsoft.com/office/drawing/2014/main" id="{18576E60-CC5F-456C-9811-FB7C1BE33D16}"/>
              </a:ext>
            </a:extLst>
          </p:cNvPr>
          <p:cNvSpPr txBox="1"/>
          <p:nvPr/>
        </p:nvSpPr>
        <p:spPr>
          <a:xfrm>
            <a:off x="2232771" y="1399931"/>
            <a:ext cx="1490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‘You give’</a:t>
            </a:r>
          </a:p>
        </p:txBody>
      </p:sp>
      <p:sp>
        <p:nvSpPr>
          <p:cNvPr id="47" name="Action Button: Custom 5">
            <a:hlinkClick r:id="" action="ppaction://noaction" highlightClick="1">
              <a:snd r:embed="rId3" name="doy una -beep-.wav"/>
            </a:hlinkClick>
            <a:extLst>
              <a:ext uri="{FF2B5EF4-FFF2-40B4-BE49-F238E27FC236}">
                <a16:creationId xmlns:a16="http://schemas.microsoft.com/office/drawing/2014/main" id="{4C2E0C67-8E63-4E83-B952-116891D5BDFE}"/>
              </a:ext>
            </a:extLst>
          </p:cNvPr>
          <p:cNvSpPr/>
          <p:nvPr/>
        </p:nvSpPr>
        <p:spPr>
          <a:xfrm>
            <a:off x="563083" y="198585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8" name="Action Button: Custom 6">
            <a:hlinkClick r:id="" action="ppaction://noaction" highlightClick="1">
              <a:snd r:embed="rId4" name="das unos -beep-.wav"/>
            </a:hlinkClick>
            <a:extLst>
              <a:ext uri="{FF2B5EF4-FFF2-40B4-BE49-F238E27FC236}">
                <a16:creationId xmlns:a16="http://schemas.microsoft.com/office/drawing/2014/main" id="{8AFAC6CD-8347-4A71-BD29-32F0C4514F58}"/>
              </a:ext>
            </a:extLst>
          </p:cNvPr>
          <p:cNvSpPr/>
          <p:nvPr/>
        </p:nvSpPr>
        <p:spPr>
          <a:xfrm>
            <a:off x="563082" y="25258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9" name="Action Button: Custom 7">
            <a:hlinkClick r:id="" action="ppaction://noaction" highlightClick="1">
              <a:snd r:embed="rId5" name="das unas - beep- 1.wav"/>
            </a:hlinkClick>
            <a:extLst>
              <a:ext uri="{FF2B5EF4-FFF2-40B4-BE49-F238E27FC236}">
                <a16:creationId xmlns:a16="http://schemas.microsoft.com/office/drawing/2014/main" id="{3B420B10-132E-47F8-949D-5556AB5A681B}"/>
              </a:ext>
            </a:extLst>
          </p:cNvPr>
          <p:cNvSpPr/>
          <p:nvPr/>
        </p:nvSpPr>
        <p:spPr>
          <a:xfrm>
            <a:off x="563081" y="306594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50" name="Action Button: Custom 8">
            <a:hlinkClick r:id="" action="ppaction://noaction" highlightClick="1">
              <a:snd r:embed="rId6" name="doy un -beep-.wav"/>
            </a:hlinkClick>
            <a:extLst>
              <a:ext uri="{FF2B5EF4-FFF2-40B4-BE49-F238E27FC236}">
                <a16:creationId xmlns:a16="http://schemas.microsoft.com/office/drawing/2014/main" id="{1CCAC3A6-42A6-4315-84E1-D3A9C21B920E}"/>
              </a:ext>
            </a:extLst>
          </p:cNvPr>
          <p:cNvSpPr/>
          <p:nvPr/>
        </p:nvSpPr>
        <p:spPr>
          <a:xfrm>
            <a:off x="563081" y="360598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51" name="Action Button: Custom 9">
            <a:hlinkClick r:id="" action="ppaction://noaction" highlightClick="1">
              <a:snd r:embed="rId7" name="doy unos -beep-.wav"/>
            </a:hlinkClick>
            <a:extLst>
              <a:ext uri="{FF2B5EF4-FFF2-40B4-BE49-F238E27FC236}">
                <a16:creationId xmlns:a16="http://schemas.microsoft.com/office/drawing/2014/main" id="{414A7D2B-2A07-421A-89CD-13661D0D8F27}"/>
              </a:ext>
            </a:extLst>
          </p:cNvPr>
          <p:cNvSpPr/>
          <p:nvPr/>
        </p:nvSpPr>
        <p:spPr>
          <a:xfrm>
            <a:off x="563080" y="414602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52" name="Action Button: Custom 10">
            <a:hlinkClick r:id="" action="ppaction://noaction" highlightClick="1">
              <a:snd r:embed="rId8" name="das una -beep-.wav"/>
            </a:hlinkClick>
            <a:extLst>
              <a:ext uri="{FF2B5EF4-FFF2-40B4-BE49-F238E27FC236}">
                <a16:creationId xmlns:a16="http://schemas.microsoft.com/office/drawing/2014/main" id="{2312E929-D9EB-4310-BA5D-CB5FDB5A33C1}"/>
              </a:ext>
            </a:extLst>
          </p:cNvPr>
          <p:cNvSpPr/>
          <p:nvPr/>
        </p:nvSpPr>
        <p:spPr>
          <a:xfrm>
            <a:off x="563079" y="468606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53" name="Action Button: Custom 11">
            <a:hlinkClick r:id="" action="ppaction://noaction" highlightClick="1">
              <a:snd r:embed="rId6" name="doy un -beep-.wav"/>
            </a:hlinkClick>
            <a:extLst>
              <a:ext uri="{FF2B5EF4-FFF2-40B4-BE49-F238E27FC236}">
                <a16:creationId xmlns:a16="http://schemas.microsoft.com/office/drawing/2014/main" id="{4164C736-BD3C-4155-8CD5-6CBAC0D941C2}"/>
              </a:ext>
            </a:extLst>
          </p:cNvPr>
          <p:cNvSpPr/>
          <p:nvPr/>
        </p:nvSpPr>
        <p:spPr>
          <a:xfrm>
            <a:off x="563078" y="522610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54" name="Action Button: Custom 12">
            <a:hlinkClick r:id="" action="ppaction://noaction" highlightClick="1">
              <a:snd r:embed="rId4" name="das unos -beep-.wav"/>
            </a:hlinkClick>
            <a:extLst>
              <a:ext uri="{FF2B5EF4-FFF2-40B4-BE49-F238E27FC236}">
                <a16:creationId xmlns:a16="http://schemas.microsoft.com/office/drawing/2014/main" id="{38D8D1C5-5BC3-4A0A-88C4-D2F564F2A3C7}"/>
              </a:ext>
            </a:extLst>
          </p:cNvPr>
          <p:cNvSpPr/>
          <p:nvPr/>
        </p:nvSpPr>
        <p:spPr>
          <a:xfrm>
            <a:off x="563078" y="577192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pic>
        <p:nvPicPr>
          <p:cNvPr id="55" name="Picture 2" descr="http://www.clker.com/cliparts/0/f/7/0/11954234311954389563ok_mark_h_kon_l_vdal_02.svg.med.png">
            <a:extLst>
              <a:ext uri="{FF2B5EF4-FFF2-40B4-BE49-F238E27FC236}">
                <a16:creationId xmlns:a16="http://schemas.microsoft.com/office/drawing/2014/main" id="{88438C31-5E04-4F71-8158-E31A2384AA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3672" y="1903683"/>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0/f/7/0/11954234311954389563ok_mark_h_kon_l_vdal_02.svg.med.png">
            <a:extLst>
              <a:ext uri="{FF2B5EF4-FFF2-40B4-BE49-F238E27FC236}">
                <a16:creationId xmlns:a16="http://schemas.microsoft.com/office/drawing/2014/main" id="{18B95DE0-5B8C-4791-80C6-529211A2F8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4771" y="2443725"/>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http://www.clker.com/cliparts/0/f/7/0/11954234311954389563ok_mark_h_kon_l_vdal_02.svg.med.png">
            <a:extLst>
              <a:ext uri="{FF2B5EF4-FFF2-40B4-BE49-F238E27FC236}">
                <a16:creationId xmlns:a16="http://schemas.microsoft.com/office/drawing/2014/main" id="{1AACD959-DB0D-4458-A0D2-0436F1CC31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6689" y="3011341"/>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0/f/7/0/11954234311954389563ok_mark_h_kon_l_vdal_02.svg.med.png">
            <a:extLst>
              <a:ext uri="{FF2B5EF4-FFF2-40B4-BE49-F238E27FC236}">
                <a16:creationId xmlns:a16="http://schemas.microsoft.com/office/drawing/2014/main" id="{57BFBDAF-E588-4BE2-8A56-D4B1DBB6236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3672" y="3521559"/>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http://www.clker.com/cliparts/0/f/7/0/11954234311954389563ok_mark_h_kon_l_vdal_02.svg.med.png">
            <a:extLst>
              <a:ext uri="{FF2B5EF4-FFF2-40B4-BE49-F238E27FC236}">
                <a16:creationId xmlns:a16="http://schemas.microsoft.com/office/drawing/2014/main" id="{E5440F83-A000-4110-8012-1E4C27FDDC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3672" y="4063851"/>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0/f/7/0/11954234311954389563ok_mark_h_kon_l_vdal_02.svg.med.png">
            <a:extLst>
              <a:ext uri="{FF2B5EF4-FFF2-40B4-BE49-F238E27FC236}">
                <a16:creationId xmlns:a16="http://schemas.microsoft.com/office/drawing/2014/main" id="{21B9871D-249C-4D7F-ABB7-1663C3F69E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5298" y="4603893"/>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http://www.clker.com/cliparts/0/f/7/0/11954234311954389563ok_mark_h_kon_l_vdal_02.svg.med.png">
            <a:extLst>
              <a:ext uri="{FF2B5EF4-FFF2-40B4-BE49-F238E27FC236}">
                <a16:creationId xmlns:a16="http://schemas.microsoft.com/office/drawing/2014/main" id="{7972040B-1E13-41A2-A596-F77612BAB9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3597" y="5164743"/>
            <a:ext cx="632084" cy="484598"/>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2" descr="http://www.clker.com/cliparts/0/f/7/0/11954234311954389563ok_mark_h_kon_l_vdal_02.svg.med.png">
            <a:extLst>
              <a:ext uri="{FF2B5EF4-FFF2-40B4-BE49-F238E27FC236}">
                <a16:creationId xmlns:a16="http://schemas.microsoft.com/office/drawing/2014/main" id="{C9AAB972-8573-4D93-A8E9-0B5D79B1F4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7944" y="5750388"/>
            <a:ext cx="632084" cy="484598"/>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5E36E818-E033-42BF-A37A-EA8C0D50F3C8}"/>
              </a:ext>
            </a:extLst>
          </p:cNvPr>
          <p:cNvSpPr txBox="1"/>
          <p:nvPr/>
        </p:nvSpPr>
        <p:spPr>
          <a:xfrm>
            <a:off x="3661414" y="1400261"/>
            <a:ext cx="254574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un/una/unos/unas</a:t>
            </a:r>
            <a:endParaRPr kumimoji="0" lang="en-GB" sz="1800" b="1" i="0" u="none" strike="noStrike" kern="0" cap="none" spc="0" normalizeH="0" baseline="0" noProof="0" dirty="0">
              <a:ln>
                <a:noFill/>
              </a:ln>
              <a:solidFill>
                <a:srgbClr val="002060"/>
              </a:solidFill>
              <a:effectLst/>
              <a:uLnTx/>
              <a:uFillTx/>
              <a:latin typeface="+mj-lt"/>
            </a:endParaRPr>
          </a:p>
        </p:txBody>
      </p:sp>
      <p:sp>
        <p:nvSpPr>
          <p:cNvPr id="64" name="TextBox 63">
            <a:extLst>
              <a:ext uri="{FF2B5EF4-FFF2-40B4-BE49-F238E27FC236}">
                <a16:creationId xmlns:a16="http://schemas.microsoft.com/office/drawing/2014/main" id="{DD753753-9675-4B22-9686-19DD8F282D54}"/>
              </a:ext>
            </a:extLst>
          </p:cNvPr>
          <p:cNvSpPr txBox="1"/>
          <p:nvPr/>
        </p:nvSpPr>
        <p:spPr>
          <a:xfrm>
            <a:off x="3822739" y="1921302"/>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65" name="TextBox 64">
            <a:extLst>
              <a:ext uri="{FF2B5EF4-FFF2-40B4-BE49-F238E27FC236}">
                <a16:creationId xmlns:a16="http://schemas.microsoft.com/office/drawing/2014/main" id="{5EE1C951-8E98-4329-9911-80901438C5FF}"/>
              </a:ext>
            </a:extLst>
          </p:cNvPr>
          <p:cNvSpPr txBox="1"/>
          <p:nvPr/>
        </p:nvSpPr>
        <p:spPr>
          <a:xfrm>
            <a:off x="3861915" y="2475082"/>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unos</a:t>
            </a:r>
          </a:p>
        </p:txBody>
      </p:sp>
      <p:sp>
        <p:nvSpPr>
          <p:cNvPr id="66" name="TextBox 65">
            <a:extLst>
              <a:ext uri="{FF2B5EF4-FFF2-40B4-BE49-F238E27FC236}">
                <a16:creationId xmlns:a16="http://schemas.microsoft.com/office/drawing/2014/main" id="{40D6F2D7-7167-4A7E-A745-E5A434123152}"/>
              </a:ext>
            </a:extLst>
          </p:cNvPr>
          <p:cNvSpPr txBox="1"/>
          <p:nvPr/>
        </p:nvSpPr>
        <p:spPr>
          <a:xfrm>
            <a:off x="3861915" y="2998145"/>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unas</a:t>
            </a:r>
          </a:p>
        </p:txBody>
      </p:sp>
      <p:sp>
        <p:nvSpPr>
          <p:cNvPr id="67" name="TextBox 66">
            <a:extLst>
              <a:ext uri="{FF2B5EF4-FFF2-40B4-BE49-F238E27FC236}">
                <a16:creationId xmlns:a16="http://schemas.microsoft.com/office/drawing/2014/main" id="{33123280-20C6-48D2-8C80-2D6FA5AC4CFF}"/>
              </a:ext>
            </a:extLst>
          </p:cNvPr>
          <p:cNvSpPr txBox="1"/>
          <p:nvPr/>
        </p:nvSpPr>
        <p:spPr>
          <a:xfrm>
            <a:off x="3861915" y="3561133"/>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68" name="TextBox 67">
            <a:extLst>
              <a:ext uri="{FF2B5EF4-FFF2-40B4-BE49-F238E27FC236}">
                <a16:creationId xmlns:a16="http://schemas.microsoft.com/office/drawing/2014/main" id="{DF7BB9FF-08AE-4381-9E1C-4768CB440FB3}"/>
              </a:ext>
            </a:extLst>
          </p:cNvPr>
          <p:cNvSpPr txBox="1"/>
          <p:nvPr/>
        </p:nvSpPr>
        <p:spPr>
          <a:xfrm>
            <a:off x="3861915" y="4096944"/>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unos</a:t>
            </a:r>
          </a:p>
        </p:txBody>
      </p:sp>
      <p:sp>
        <p:nvSpPr>
          <p:cNvPr id="69" name="TextBox 68">
            <a:extLst>
              <a:ext uri="{FF2B5EF4-FFF2-40B4-BE49-F238E27FC236}">
                <a16:creationId xmlns:a16="http://schemas.microsoft.com/office/drawing/2014/main" id="{07D5EEB6-2C1C-4125-9712-9186FCEDF39D}"/>
              </a:ext>
            </a:extLst>
          </p:cNvPr>
          <p:cNvSpPr txBox="1"/>
          <p:nvPr/>
        </p:nvSpPr>
        <p:spPr>
          <a:xfrm>
            <a:off x="3861915" y="4640477"/>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a:t>
            </a:r>
          </a:p>
        </p:txBody>
      </p:sp>
      <p:sp>
        <p:nvSpPr>
          <p:cNvPr id="70" name="TextBox 69">
            <a:extLst>
              <a:ext uri="{FF2B5EF4-FFF2-40B4-BE49-F238E27FC236}">
                <a16:creationId xmlns:a16="http://schemas.microsoft.com/office/drawing/2014/main" id="{BF33AA0C-97AD-4461-B57E-8482AD526059}"/>
              </a:ext>
            </a:extLst>
          </p:cNvPr>
          <p:cNvSpPr txBox="1"/>
          <p:nvPr/>
        </p:nvSpPr>
        <p:spPr>
          <a:xfrm>
            <a:off x="3861916" y="5183134"/>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a:t>
            </a:r>
          </a:p>
        </p:txBody>
      </p:sp>
      <p:sp>
        <p:nvSpPr>
          <p:cNvPr id="71" name="TextBox 70">
            <a:extLst>
              <a:ext uri="{FF2B5EF4-FFF2-40B4-BE49-F238E27FC236}">
                <a16:creationId xmlns:a16="http://schemas.microsoft.com/office/drawing/2014/main" id="{55DA9205-6CFA-4960-A065-316D695EB9EA}"/>
              </a:ext>
            </a:extLst>
          </p:cNvPr>
          <p:cNvSpPr txBox="1"/>
          <p:nvPr/>
        </p:nvSpPr>
        <p:spPr>
          <a:xfrm>
            <a:off x="3876528" y="5725791"/>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unos</a:t>
            </a:r>
          </a:p>
        </p:txBody>
      </p:sp>
      <p:pic>
        <p:nvPicPr>
          <p:cNvPr id="72" name="Picture 2" descr="http://www.clker.com/cliparts/8/3/1/1/11949866071802493396gift02.svg.med.png">
            <a:extLst>
              <a:ext uri="{FF2B5EF4-FFF2-40B4-BE49-F238E27FC236}">
                <a16:creationId xmlns:a16="http://schemas.microsoft.com/office/drawing/2014/main" id="{E5449360-D1D5-42A3-BAD2-D0D06832A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6297" y="2132656"/>
            <a:ext cx="1645252" cy="1212003"/>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ED4A2411-C4FF-4B09-A4DD-4BF1C6931321}"/>
              </a:ext>
            </a:extLst>
          </p:cNvPr>
          <p:cNvSpPr txBox="1"/>
          <p:nvPr/>
        </p:nvSpPr>
        <p:spPr>
          <a:xfrm>
            <a:off x="45574" y="277807"/>
            <a:ext cx="1069583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 Es ‘doy’ o ‘das’?</a:t>
            </a:r>
          </a:p>
        </p:txBody>
      </p:sp>
      <p:sp>
        <p:nvSpPr>
          <p:cNvPr id="74" name="TextBox 73">
            <a:extLst>
              <a:ext uri="{FF2B5EF4-FFF2-40B4-BE49-F238E27FC236}">
                <a16:creationId xmlns:a16="http://schemas.microsoft.com/office/drawing/2014/main" id="{8B26E781-3CB5-4FB7-8D16-A66969141E12}"/>
              </a:ext>
            </a:extLst>
          </p:cNvPr>
          <p:cNvSpPr txBox="1"/>
          <p:nvPr/>
        </p:nvSpPr>
        <p:spPr>
          <a:xfrm>
            <a:off x="45574" y="630039"/>
            <a:ext cx="53646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rPr>
              <a:t>Escucha otra vez. Escribe el artículo.</a:t>
            </a:r>
          </a:p>
        </p:txBody>
      </p:sp>
      <p:sp>
        <p:nvSpPr>
          <p:cNvPr id="75" name="Rounded Rectangular Callout 31">
            <a:extLst>
              <a:ext uri="{FF2B5EF4-FFF2-40B4-BE49-F238E27FC236}">
                <a16:creationId xmlns:a16="http://schemas.microsoft.com/office/drawing/2014/main" id="{C932B61E-48C9-4EC3-B354-5C37255CD3A4}"/>
              </a:ext>
            </a:extLst>
          </p:cNvPr>
          <p:cNvSpPr/>
          <p:nvPr/>
        </p:nvSpPr>
        <p:spPr>
          <a:xfrm>
            <a:off x="6382968" y="806534"/>
            <a:ext cx="5693810" cy="1065062"/>
          </a:xfrm>
          <a:prstGeom prst="wedgeRoundRectCallout">
            <a:avLst>
              <a:gd name="adj1" fmla="val -53231"/>
              <a:gd name="adj2" fmla="val 36896"/>
              <a:gd name="adj3" fmla="val 16667"/>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ea typeface="+mn-ea"/>
                <a:cs typeface="+mn-cs"/>
              </a:rPr>
              <a:t>¡Inventa el regalo! </a:t>
            </a:r>
            <a:r>
              <a:rPr kumimoji="0" lang="en-GB" sz="2000" b="0" i="0" u="none" strike="noStrike" kern="0" cap="none" spc="0" normalizeH="0" baseline="0" noProof="0" dirty="0">
                <a:ln>
                  <a:noFill/>
                </a:ln>
                <a:solidFill>
                  <a:srgbClr val="002060"/>
                </a:solidFill>
                <a:effectLst/>
                <a:uLnTx/>
                <a:uFillTx/>
                <a:latin typeface="+mj-lt"/>
                <a:ea typeface="+mn-ea"/>
                <a:cs typeface="+mn-cs"/>
              </a:rPr>
              <a:t>Completa la frase.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ea typeface="+mn-ea"/>
                <a:cs typeface="+mn-cs"/>
              </a:rPr>
              <a:t>Make sure the noun agrees in gender and number with the article (‘un’, ‘una’ etc.).</a:t>
            </a:r>
          </a:p>
        </p:txBody>
      </p:sp>
      <p:sp>
        <p:nvSpPr>
          <p:cNvPr id="76" name="TextBox 75">
            <a:extLst>
              <a:ext uri="{FF2B5EF4-FFF2-40B4-BE49-F238E27FC236}">
                <a16:creationId xmlns:a16="http://schemas.microsoft.com/office/drawing/2014/main" id="{3E5F6565-1B21-4E0E-B693-7A0F97E136E4}"/>
              </a:ext>
            </a:extLst>
          </p:cNvPr>
          <p:cNvSpPr txBox="1"/>
          <p:nvPr/>
        </p:nvSpPr>
        <p:spPr>
          <a:xfrm>
            <a:off x="6299778" y="2936328"/>
            <a:ext cx="334944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 ejemplo: ‘mesa’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(Es feminino y singular.)  </a:t>
            </a:r>
          </a:p>
        </p:txBody>
      </p:sp>
      <p:sp>
        <p:nvSpPr>
          <p:cNvPr id="77" name="TextBox 76">
            <a:extLst>
              <a:ext uri="{FF2B5EF4-FFF2-40B4-BE49-F238E27FC236}">
                <a16:creationId xmlns:a16="http://schemas.microsoft.com/office/drawing/2014/main" id="{D15D259A-72FA-4DA1-A5AB-54C1C0D78259}"/>
              </a:ext>
            </a:extLst>
          </p:cNvPr>
          <p:cNvSpPr txBox="1"/>
          <p:nvPr/>
        </p:nvSpPr>
        <p:spPr>
          <a:xfrm>
            <a:off x="6299778" y="3625608"/>
            <a:ext cx="347464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mj-lt"/>
              </a:rPr>
              <a:t>Un ejemplo: ‘zapatos’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(Es masculino y plural.) </a:t>
            </a:r>
          </a:p>
        </p:txBody>
      </p:sp>
      <p:cxnSp>
        <p:nvCxnSpPr>
          <p:cNvPr id="78" name="Straight Arrow Connector 77">
            <a:extLst>
              <a:ext uri="{FF2B5EF4-FFF2-40B4-BE49-F238E27FC236}">
                <a16:creationId xmlns:a16="http://schemas.microsoft.com/office/drawing/2014/main" id="{D2867546-9AD1-4E69-B821-1DA039EB394D}"/>
              </a:ext>
            </a:extLst>
          </p:cNvPr>
          <p:cNvCxnSpPr>
            <a:cxnSpLocks/>
          </p:cNvCxnSpPr>
          <p:nvPr/>
        </p:nvCxnSpPr>
        <p:spPr>
          <a:xfrm flipH="1" flipV="1">
            <a:off x="4578556" y="2845805"/>
            <a:ext cx="1770984" cy="1300845"/>
          </a:xfrm>
          <a:prstGeom prst="straightConnector1">
            <a:avLst/>
          </a:prstGeom>
          <a:noFill/>
          <a:ln w="57150" cap="flat" cmpd="sng" algn="ctr">
            <a:solidFill>
              <a:srgbClr val="002060"/>
            </a:solidFill>
            <a:prstDash val="solid"/>
            <a:miter lim="800000"/>
            <a:tailEnd type="triangle"/>
          </a:ln>
          <a:effectLst/>
        </p:spPr>
      </p:cxnSp>
      <p:cxnSp>
        <p:nvCxnSpPr>
          <p:cNvPr id="79" name="Straight Arrow Connector 78">
            <a:extLst>
              <a:ext uri="{FF2B5EF4-FFF2-40B4-BE49-F238E27FC236}">
                <a16:creationId xmlns:a16="http://schemas.microsoft.com/office/drawing/2014/main" id="{BCEE1291-6158-4CB0-AC34-DDA95D8D8347}"/>
              </a:ext>
            </a:extLst>
          </p:cNvPr>
          <p:cNvCxnSpPr>
            <a:cxnSpLocks/>
          </p:cNvCxnSpPr>
          <p:nvPr/>
        </p:nvCxnSpPr>
        <p:spPr>
          <a:xfrm flipH="1" flipV="1">
            <a:off x="4547845" y="2162739"/>
            <a:ext cx="1840575" cy="1329172"/>
          </a:xfrm>
          <a:prstGeom prst="straightConnector1">
            <a:avLst/>
          </a:prstGeom>
          <a:noFill/>
          <a:ln w="57150" cap="flat" cmpd="sng" algn="ctr">
            <a:solidFill>
              <a:srgbClr val="002060"/>
            </a:solidFill>
            <a:prstDash val="solid"/>
            <a:miter lim="800000"/>
            <a:tailEnd type="triangle"/>
          </a:ln>
          <a:effectLst/>
        </p:spPr>
      </p:cxnSp>
      <p:sp>
        <p:nvSpPr>
          <p:cNvPr id="86" name="Title 85">
            <a:extLst>
              <a:ext uri="{FF2B5EF4-FFF2-40B4-BE49-F238E27FC236}">
                <a16:creationId xmlns:a16="http://schemas.microsoft.com/office/drawing/2014/main" id="{13A20EE3-DFB3-4299-88FB-7B5E3138BBB0}"/>
              </a:ext>
            </a:extLst>
          </p:cNvPr>
          <p:cNvSpPr>
            <a:spLocks noGrp="1"/>
          </p:cNvSpPr>
          <p:nvPr>
            <p:ph type="title"/>
          </p:nvPr>
        </p:nvSpPr>
        <p:spPr>
          <a:xfrm>
            <a:off x="10438099" y="-84766"/>
            <a:ext cx="1579381" cy="1156031"/>
          </a:xfrm>
        </p:spPr>
        <p:txBody>
          <a:bodyPr/>
          <a:lstStyle/>
          <a:p>
            <a:pPr algn="ct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effectLst/>
            </a:endParaRPr>
          </a:p>
        </p:txBody>
      </p:sp>
    </p:spTree>
    <p:extLst>
      <p:ext uri="{BB962C8B-B14F-4D97-AF65-F5344CB8AC3E}">
        <p14:creationId xmlns:p14="http://schemas.microsoft.com/office/powerpoint/2010/main" val="34527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8" grpId="0" animBg="1"/>
      <p:bldP spid="49" grpId="0" animBg="1"/>
      <p:bldP spid="50" grpId="0" animBg="1"/>
      <p:bldP spid="51" grpId="0" animBg="1"/>
      <p:bldP spid="52" grpId="0" animBg="1"/>
      <p:bldP spid="53" grpId="0" animBg="1"/>
      <p:bldP spid="54" grpId="0" animBg="1"/>
      <p:bldP spid="63" grpId="0"/>
      <p:bldP spid="64" grpId="0"/>
      <p:bldP spid="65" grpId="0"/>
      <p:bldP spid="66" grpId="0"/>
      <p:bldP spid="67" grpId="0"/>
      <p:bldP spid="68" grpId="0"/>
      <p:bldP spid="69" grpId="0"/>
      <p:bldP spid="70" grpId="0"/>
      <p:bldP spid="71" grpId="0"/>
      <p:bldP spid="73" grpId="0"/>
      <p:bldP spid="74" grpId="0"/>
      <p:bldP spid="75" grpId="0" animBg="1"/>
      <p:bldP spid="76" grpId="0"/>
      <p:bldP spid="7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a:xfrm>
            <a:off x="4078711" y="220819"/>
            <a:ext cx="4246265" cy="810288"/>
          </a:xfrm>
        </p:spPr>
        <p:txBody>
          <a:bodyPr>
            <a:normAutofit/>
          </a:bodyPr>
          <a:lstStyle/>
          <a:p>
            <a:r>
              <a:rPr lang="en-GB" sz="3200" b="1" dirty="0">
                <a:latin typeface="Century Gothic" panose="020B0502020202020204" pitchFamily="34" charset="0"/>
              </a:rPr>
              <a:t>Una tarea escrita</a:t>
            </a:r>
          </a:p>
        </p:txBody>
      </p:sp>
      <p:sp>
        <p:nvSpPr>
          <p:cNvPr id="7" name="Rectangle 6">
            <a:extLst>
              <a:ext uri="{FF2B5EF4-FFF2-40B4-BE49-F238E27FC236}">
                <a16:creationId xmlns:a16="http://schemas.microsoft.com/office/drawing/2014/main" id="{19E75304-6D5E-44F4-9247-5CFC73780977}"/>
              </a:ext>
            </a:extLst>
          </p:cNvPr>
          <p:cNvSpPr/>
          <p:nvPr/>
        </p:nvSpPr>
        <p:spPr>
          <a:xfrm rot="826240">
            <a:off x="9299665" y="783233"/>
            <a:ext cx="1366842" cy="1303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1">
            <a:extLst>
              <a:ext uri="{FF2B5EF4-FFF2-40B4-BE49-F238E27FC236}">
                <a16:creationId xmlns:a16="http://schemas.microsoft.com/office/drawing/2014/main" id="{89D66861-8879-49BC-858C-A32F08B8CE0E}"/>
              </a:ext>
            </a:extLst>
          </p:cNvPr>
          <p:cNvSpPr txBox="1">
            <a:spLocks/>
          </p:cNvSpPr>
          <p:nvPr/>
        </p:nvSpPr>
        <p:spPr>
          <a:xfrm>
            <a:off x="410964" y="4550208"/>
            <a:ext cx="10515600" cy="763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latin typeface="Century Gothic" panose="020B0502020202020204" pitchFamily="34" charset="0"/>
              </a:rPr>
              <a:t>Usa la forma correcta de ‘dar’ o ‘querer’.</a:t>
            </a:r>
          </a:p>
        </p:txBody>
      </p:sp>
      <p:pic>
        <p:nvPicPr>
          <p:cNvPr id="9" name="Picture 6" descr="http://www.clker.com/cliparts/b/e/e/e/11949839881243335407note.svg.med.png">
            <a:extLst>
              <a:ext uri="{FF2B5EF4-FFF2-40B4-BE49-F238E27FC236}">
                <a16:creationId xmlns:a16="http://schemas.microsoft.com/office/drawing/2014/main" id="{6E97528B-8090-431C-881E-182C6E775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3424" y="1257226"/>
            <a:ext cx="1477107" cy="16412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EE43314-6E49-4877-9EE1-93A907170702}"/>
              </a:ext>
            </a:extLst>
          </p:cNvPr>
          <p:cNvSpPr txBox="1"/>
          <p:nvPr/>
        </p:nvSpPr>
        <p:spPr>
          <a:xfrm>
            <a:off x="410965" y="1673465"/>
            <a:ext cx="891390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Include</a:t>
            </a:r>
          </a:p>
        </p:txBody>
      </p:sp>
      <p:sp>
        <p:nvSpPr>
          <p:cNvPr id="13" name="TextBox 12">
            <a:extLst>
              <a:ext uri="{FF2B5EF4-FFF2-40B4-BE49-F238E27FC236}">
                <a16:creationId xmlns:a16="http://schemas.microsoft.com/office/drawing/2014/main" id="{7FB4C688-E9CB-40BF-8A8E-CCB4935071B9}"/>
              </a:ext>
            </a:extLst>
          </p:cNvPr>
          <p:cNvSpPr txBox="1"/>
          <p:nvPr/>
        </p:nvSpPr>
        <p:spPr>
          <a:xfrm>
            <a:off x="410965" y="2109264"/>
            <a:ext cx="891390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 what </a:t>
            </a:r>
            <a:r>
              <a:rPr lang="en-GB" sz="3200" i="1" dirty="0">
                <a:solidFill>
                  <a:srgbClr val="002060"/>
                </a:solidFill>
                <a:latin typeface="Century Gothic" panose="020B0502020202020204" pitchFamily="34" charset="0"/>
              </a:rPr>
              <a:t>you</a:t>
            </a:r>
            <a:r>
              <a:rPr lang="en-GB" sz="3200" dirty="0">
                <a:solidFill>
                  <a:srgbClr val="002060"/>
                </a:solidFill>
                <a:latin typeface="Century Gothic" panose="020B0502020202020204" pitchFamily="34" charset="0"/>
              </a:rPr>
              <a:t> want for Christmas. </a:t>
            </a:r>
          </a:p>
        </p:txBody>
      </p:sp>
      <p:sp>
        <p:nvSpPr>
          <p:cNvPr id="14" name="TextBox 13">
            <a:extLst>
              <a:ext uri="{FF2B5EF4-FFF2-40B4-BE49-F238E27FC236}">
                <a16:creationId xmlns:a16="http://schemas.microsoft.com/office/drawing/2014/main" id="{0E8EDD6E-55E5-4848-B5B2-6C5D9C72F757}"/>
              </a:ext>
            </a:extLst>
          </p:cNvPr>
          <p:cNvSpPr txBox="1"/>
          <p:nvPr/>
        </p:nvSpPr>
        <p:spPr>
          <a:xfrm>
            <a:off x="410965" y="2666266"/>
            <a:ext cx="8913906"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b) what </a:t>
            </a:r>
            <a:r>
              <a:rPr lang="en-GB" sz="3200" i="1" dirty="0">
                <a:solidFill>
                  <a:srgbClr val="002060"/>
                </a:solidFill>
                <a:latin typeface="Century Gothic" panose="020B0502020202020204" pitchFamily="34" charset="0"/>
              </a:rPr>
              <a:t>you</a:t>
            </a:r>
            <a:r>
              <a:rPr lang="en-GB" sz="3200" dirty="0">
                <a:solidFill>
                  <a:srgbClr val="002060"/>
                </a:solidFill>
                <a:latin typeface="Century Gothic" panose="020B0502020202020204" pitchFamily="34" charset="0"/>
              </a:rPr>
              <a:t> give for Christmas.</a:t>
            </a:r>
            <a:endParaRPr lang="en-GB" sz="3200" dirty="0">
              <a:latin typeface="Century Gothic" panose="020B0502020202020204" pitchFamily="34" charset="0"/>
            </a:endParaRPr>
          </a:p>
        </p:txBody>
      </p:sp>
      <p:sp>
        <p:nvSpPr>
          <p:cNvPr id="15" name="TextBox 14">
            <a:extLst>
              <a:ext uri="{FF2B5EF4-FFF2-40B4-BE49-F238E27FC236}">
                <a16:creationId xmlns:a16="http://schemas.microsoft.com/office/drawing/2014/main" id="{F1C47FE9-63E0-4F1D-A390-CA29B879619B}"/>
              </a:ext>
            </a:extLst>
          </p:cNvPr>
          <p:cNvSpPr txBox="1"/>
          <p:nvPr/>
        </p:nvSpPr>
        <p:spPr>
          <a:xfrm>
            <a:off x="410964" y="3218929"/>
            <a:ext cx="1178103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c) what </a:t>
            </a:r>
            <a:r>
              <a:rPr lang="en-GB" sz="3200" i="1" dirty="0">
                <a:solidFill>
                  <a:srgbClr val="002060"/>
                </a:solidFill>
                <a:latin typeface="Century Gothic" panose="020B0502020202020204" pitchFamily="34" charset="0"/>
              </a:rPr>
              <a:t>your friend / family member </a:t>
            </a:r>
            <a:r>
              <a:rPr lang="en-GB" sz="3200" dirty="0">
                <a:solidFill>
                  <a:srgbClr val="002060"/>
                </a:solidFill>
                <a:latin typeface="Century Gothic" panose="020B0502020202020204" pitchFamily="34" charset="0"/>
              </a:rPr>
              <a:t>wants for Christmas.</a:t>
            </a:r>
          </a:p>
        </p:txBody>
      </p:sp>
      <p:sp>
        <p:nvSpPr>
          <p:cNvPr id="16" name="TextBox 15">
            <a:extLst>
              <a:ext uri="{FF2B5EF4-FFF2-40B4-BE49-F238E27FC236}">
                <a16:creationId xmlns:a16="http://schemas.microsoft.com/office/drawing/2014/main" id="{7840D764-4D0D-4363-8E2C-F244319959BB}"/>
              </a:ext>
            </a:extLst>
          </p:cNvPr>
          <p:cNvSpPr txBox="1"/>
          <p:nvPr/>
        </p:nvSpPr>
        <p:spPr>
          <a:xfrm>
            <a:off x="410964" y="3754825"/>
            <a:ext cx="11541549"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d) what </a:t>
            </a:r>
            <a:r>
              <a:rPr lang="en-GB" sz="3200" i="1" dirty="0">
                <a:solidFill>
                  <a:srgbClr val="002060"/>
                </a:solidFill>
                <a:latin typeface="Century Gothic" panose="020B0502020202020204" pitchFamily="34" charset="0"/>
              </a:rPr>
              <a:t>your friend / family member </a:t>
            </a:r>
            <a:r>
              <a:rPr lang="en-GB" sz="3200" dirty="0">
                <a:solidFill>
                  <a:srgbClr val="002060"/>
                </a:solidFill>
                <a:latin typeface="Century Gothic" panose="020B0502020202020204" pitchFamily="34" charset="0"/>
              </a:rPr>
              <a:t>gives for Christmas.</a:t>
            </a:r>
            <a:endParaRPr lang="en-GB" sz="3200" dirty="0">
              <a:latin typeface="Century Gothic" panose="020B0502020202020204" pitchFamily="34" charset="0"/>
            </a:endParaRPr>
          </a:p>
        </p:txBody>
      </p:sp>
      <p:sp>
        <p:nvSpPr>
          <p:cNvPr id="17" name="Title 11">
            <a:extLst>
              <a:ext uri="{FF2B5EF4-FFF2-40B4-BE49-F238E27FC236}">
                <a16:creationId xmlns:a16="http://schemas.microsoft.com/office/drawing/2014/main" id="{F3C5B0E1-583B-4CDD-B502-160876D510A7}"/>
              </a:ext>
            </a:extLst>
          </p:cNvPr>
          <p:cNvSpPr txBox="1">
            <a:spLocks/>
          </p:cNvSpPr>
          <p:nvPr/>
        </p:nvSpPr>
        <p:spPr>
          <a:xfrm>
            <a:off x="410965" y="946195"/>
            <a:ext cx="10515600" cy="763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latin typeface="Century Gothic" panose="020B0502020202020204" pitchFamily="34" charset="0"/>
              </a:rPr>
              <a:t>Escribe diez frases.</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srgbClr val="FFFFFF"/>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2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C96869-EE4E-4ED2-989C-C8BE1553D889}"/>
              </a:ext>
            </a:extLst>
          </p:cNvPr>
          <p:cNvSpPr/>
          <p:nvPr/>
        </p:nvSpPr>
        <p:spPr>
          <a:xfrm>
            <a:off x="425378"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quiero</a:t>
            </a:r>
          </a:p>
        </p:txBody>
      </p:sp>
      <p:sp>
        <p:nvSpPr>
          <p:cNvPr id="7" name="Rectangle 6">
            <a:extLst>
              <a:ext uri="{FF2B5EF4-FFF2-40B4-BE49-F238E27FC236}">
                <a16:creationId xmlns:a16="http://schemas.microsoft.com/office/drawing/2014/main" id="{AF7193E4-D1B2-4A6D-AB8A-B17D9DE87E0C}"/>
              </a:ext>
            </a:extLst>
          </p:cNvPr>
          <p:cNvSpPr/>
          <p:nvPr/>
        </p:nvSpPr>
        <p:spPr>
          <a:xfrm>
            <a:off x="425378"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 want</a:t>
            </a:r>
          </a:p>
        </p:txBody>
      </p:sp>
      <p:sp>
        <p:nvSpPr>
          <p:cNvPr id="8" name="Rectangle 7">
            <a:extLst>
              <a:ext uri="{FF2B5EF4-FFF2-40B4-BE49-F238E27FC236}">
                <a16:creationId xmlns:a16="http://schemas.microsoft.com/office/drawing/2014/main" id="{E6B2DF26-8AB8-4CCA-AD1F-A706D3EF6A4F}"/>
              </a:ext>
            </a:extLst>
          </p:cNvPr>
          <p:cNvSpPr/>
          <p:nvPr/>
        </p:nvSpPr>
        <p:spPr>
          <a:xfrm>
            <a:off x="6308046"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doy</a:t>
            </a:r>
          </a:p>
        </p:txBody>
      </p:sp>
      <p:sp>
        <p:nvSpPr>
          <p:cNvPr id="9" name="Rectangle 8">
            <a:extLst>
              <a:ext uri="{FF2B5EF4-FFF2-40B4-BE49-F238E27FC236}">
                <a16:creationId xmlns:a16="http://schemas.microsoft.com/office/drawing/2014/main" id="{44D7B48C-59D8-41E8-9061-D39BB4FDE12C}"/>
              </a:ext>
            </a:extLst>
          </p:cNvPr>
          <p:cNvSpPr/>
          <p:nvPr/>
        </p:nvSpPr>
        <p:spPr>
          <a:xfrm>
            <a:off x="6308045" y="1525672"/>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 give</a:t>
            </a:r>
          </a:p>
        </p:txBody>
      </p:sp>
      <p:sp>
        <p:nvSpPr>
          <p:cNvPr id="10" name="Rectangle 9">
            <a:extLst>
              <a:ext uri="{FF2B5EF4-FFF2-40B4-BE49-F238E27FC236}">
                <a16:creationId xmlns:a16="http://schemas.microsoft.com/office/drawing/2014/main" id="{AC35FCCD-C1A1-4EF4-83D0-C0421FFD238B}"/>
              </a:ext>
            </a:extLst>
          </p:cNvPr>
          <p:cNvSpPr/>
          <p:nvPr/>
        </p:nvSpPr>
        <p:spPr>
          <a:xfrm>
            <a:off x="9249380"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quiere</a:t>
            </a:r>
          </a:p>
        </p:txBody>
      </p:sp>
      <p:sp>
        <p:nvSpPr>
          <p:cNvPr id="12" name="Rectangle 11">
            <a:extLst>
              <a:ext uri="{FF2B5EF4-FFF2-40B4-BE49-F238E27FC236}">
                <a16:creationId xmlns:a16="http://schemas.microsoft.com/office/drawing/2014/main" id="{4781A5CA-8F54-4425-949D-DA9D180F9CB5}"/>
              </a:ext>
            </a:extLst>
          </p:cNvPr>
          <p:cNvSpPr/>
          <p:nvPr/>
        </p:nvSpPr>
        <p:spPr>
          <a:xfrm>
            <a:off x="9249380" y="1525672"/>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 wants</a:t>
            </a:r>
          </a:p>
        </p:txBody>
      </p:sp>
      <p:sp>
        <p:nvSpPr>
          <p:cNvPr id="13" name="Rectangle 12">
            <a:extLst>
              <a:ext uri="{FF2B5EF4-FFF2-40B4-BE49-F238E27FC236}">
                <a16:creationId xmlns:a16="http://schemas.microsoft.com/office/drawing/2014/main" id="{76BBD95B-7E8A-418C-AACD-287DF3AD6876}"/>
              </a:ext>
            </a:extLst>
          </p:cNvPr>
          <p:cNvSpPr/>
          <p:nvPr/>
        </p:nvSpPr>
        <p:spPr>
          <a:xfrm>
            <a:off x="3366712"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da</a:t>
            </a:r>
          </a:p>
        </p:txBody>
      </p:sp>
      <p:sp>
        <p:nvSpPr>
          <p:cNvPr id="14" name="Rectangle 13">
            <a:extLst>
              <a:ext uri="{FF2B5EF4-FFF2-40B4-BE49-F238E27FC236}">
                <a16:creationId xmlns:a16="http://schemas.microsoft.com/office/drawing/2014/main" id="{704D29F8-283D-4B77-89F7-F5AC54CADD2E}"/>
              </a:ext>
            </a:extLst>
          </p:cNvPr>
          <p:cNvSpPr/>
          <p:nvPr/>
        </p:nvSpPr>
        <p:spPr>
          <a:xfrm>
            <a:off x="3366712" y="1525673"/>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 gives</a:t>
            </a:r>
          </a:p>
        </p:txBody>
      </p:sp>
      <p:sp>
        <p:nvSpPr>
          <p:cNvPr id="16" name="Rectangle 15">
            <a:extLst>
              <a:ext uri="{FF2B5EF4-FFF2-40B4-BE49-F238E27FC236}">
                <a16:creationId xmlns:a16="http://schemas.microsoft.com/office/drawing/2014/main" id="{7D95A866-7D80-4414-B80C-11409FB4C99A}"/>
              </a:ext>
            </a:extLst>
          </p:cNvPr>
          <p:cNvSpPr/>
          <p:nvPr/>
        </p:nvSpPr>
        <p:spPr>
          <a:xfrm>
            <a:off x="425378" y="356548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el padre</a:t>
            </a:r>
          </a:p>
        </p:txBody>
      </p:sp>
      <p:sp>
        <p:nvSpPr>
          <p:cNvPr id="17" name="Rectangle 16">
            <a:extLst>
              <a:ext uri="{FF2B5EF4-FFF2-40B4-BE49-F238E27FC236}">
                <a16:creationId xmlns:a16="http://schemas.microsoft.com/office/drawing/2014/main" id="{A0AAA5C0-0C65-4FA2-BC47-4FF6DD73DDE0}"/>
              </a:ext>
            </a:extLst>
          </p:cNvPr>
          <p:cNvSpPr/>
          <p:nvPr/>
        </p:nvSpPr>
        <p:spPr>
          <a:xfrm>
            <a:off x="425378" y="356548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father</a:t>
            </a:r>
          </a:p>
        </p:txBody>
      </p:sp>
      <p:sp>
        <p:nvSpPr>
          <p:cNvPr id="18" name="Rectangle 17">
            <a:extLst>
              <a:ext uri="{FF2B5EF4-FFF2-40B4-BE49-F238E27FC236}">
                <a16:creationId xmlns:a16="http://schemas.microsoft.com/office/drawing/2014/main" id="{35A396C8-81AE-4873-9FB6-F0C3BC1A5840}"/>
              </a:ext>
            </a:extLst>
          </p:cNvPr>
          <p:cNvSpPr/>
          <p:nvPr/>
        </p:nvSpPr>
        <p:spPr>
          <a:xfrm>
            <a:off x="3366712" y="356548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 madre</a:t>
            </a:r>
          </a:p>
        </p:txBody>
      </p:sp>
      <p:sp>
        <p:nvSpPr>
          <p:cNvPr id="19" name="Rectangle 18">
            <a:extLst>
              <a:ext uri="{FF2B5EF4-FFF2-40B4-BE49-F238E27FC236}">
                <a16:creationId xmlns:a16="http://schemas.microsoft.com/office/drawing/2014/main" id="{06D6E102-1DB7-4A65-B7D2-B887C848409F}"/>
              </a:ext>
            </a:extLst>
          </p:cNvPr>
          <p:cNvSpPr/>
          <p:nvPr/>
        </p:nvSpPr>
        <p:spPr>
          <a:xfrm>
            <a:off x="3366711" y="356548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mother</a:t>
            </a:r>
          </a:p>
        </p:txBody>
      </p:sp>
      <p:sp>
        <p:nvSpPr>
          <p:cNvPr id="20" name="Rectangle 19">
            <a:extLst>
              <a:ext uri="{FF2B5EF4-FFF2-40B4-BE49-F238E27FC236}">
                <a16:creationId xmlns:a16="http://schemas.microsoft.com/office/drawing/2014/main" id="{FC852FE5-F347-4566-BE9F-7995ED8C3210}"/>
              </a:ext>
            </a:extLst>
          </p:cNvPr>
          <p:cNvSpPr/>
          <p:nvPr/>
        </p:nvSpPr>
        <p:spPr>
          <a:xfrm>
            <a:off x="6308045" y="3583909"/>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el hermano</a:t>
            </a:r>
          </a:p>
        </p:txBody>
      </p:sp>
      <p:sp>
        <p:nvSpPr>
          <p:cNvPr id="21" name="Rectangle 20">
            <a:extLst>
              <a:ext uri="{FF2B5EF4-FFF2-40B4-BE49-F238E27FC236}">
                <a16:creationId xmlns:a16="http://schemas.microsoft.com/office/drawing/2014/main" id="{88BE171B-A17E-4057-8EBE-F7F2DFC28165}"/>
              </a:ext>
            </a:extLst>
          </p:cNvPr>
          <p:cNvSpPr/>
          <p:nvPr/>
        </p:nvSpPr>
        <p:spPr>
          <a:xfrm>
            <a:off x="6308044" y="358390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brother</a:t>
            </a:r>
          </a:p>
        </p:txBody>
      </p:sp>
      <p:sp>
        <p:nvSpPr>
          <p:cNvPr id="22" name="Rectangle 21">
            <a:extLst>
              <a:ext uri="{FF2B5EF4-FFF2-40B4-BE49-F238E27FC236}">
                <a16:creationId xmlns:a16="http://schemas.microsoft.com/office/drawing/2014/main" id="{6F32FE24-A2B1-4967-9425-C8FEE4B3B640}"/>
              </a:ext>
            </a:extLst>
          </p:cNvPr>
          <p:cNvSpPr/>
          <p:nvPr/>
        </p:nvSpPr>
        <p:spPr>
          <a:xfrm>
            <a:off x="9249381" y="3583909"/>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la hermana</a:t>
            </a:r>
          </a:p>
        </p:txBody>
      </p:sp>
      <p:sp>
        <p:nvSpPr>
          <p:cNvPr id="23" name="Rectangle 22">
            <a:extLst>
              <a:ext uri="{FF2B5EF4-FFF2-40B4-BE49-F238E27FC236}">
                <a16:creationId xmlns:a16="http://schemas.microsoft.com/office/drawing/2014/main" id="{C7F70BF9-FE29-4640-9419-7860037AC6EC}"/>
              </a:ext>
            </a:extLst>
          </p:cNvPr>
          <p:cNvSpPr/>
          <p:nvPr/>
        </p:nvSpPr>
        <p:spPr>
          <a:xfrm>
            <a:off x="9249380" y="3583908"/>
            <a:ext cx="2315505" cy="1657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sister</a:t>
            </a:r>
          </a:p>
        </p:txBody>
      </p:sp>
      <p:sp>
        <p:nvSpPr>
          <p:cNvPr id="4" name="Title 3">
            <a:extLst>
              <a:ext uri="{FF2B5EF4-FFF2-40B4-BE49-F238E27FC236}">
                <a16:creationId xmlns:a16="http://schemas.microsoft.com/office/drawing/2014/main" id="{84459C2E-95C3-4CEA-A9F5-4A75DE2072D1}"/>
              </a:ext>
            </a:extLst>
          </p:cNvPr>
          <p:cNvSpPr>
            <a:spLocks noGrp="1"/>
          </p:cNvSpPr>
          <p:nvPr>
            <p:ph type="title"/>
          </p:nvPr>
        </p:nvSpPr>
        <p:spPr>
          <a:xfrm>
            <a:off x="4237570" y="200108"/>
            <a:ext cx="6843793"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¿Necesitas ayuda?</a:t>
            </a:r>
            <a:endParaRPr lang="en-GB" dirty="0">
              <a:effectLst/>
            </a:endParaRPr>
          </a:p>
        </p:txBody>
      </p:sp>
    </p:spTree>
    <p:extLst>
      <p:ext uri="{BB962C8B-B14F-4D97-AF65-F5344CB8AC3E}">
        <p14:creationId xmlns:p14="http://schemas.microsoft.com/office/powerpoint/2010/main" val="3823606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P spid="9" grpId="0" animBg="1"/>
      <p:bldP spid="12" grpId="0" animBg="1"/>
      <p:bldP spid="14" grpId="0" animBg="1"/>
      <p:bldP spid="17" grpId="0" animBg="1"/>
      <p:bldP spid="19" grpId="0" animBg="1"/>
      <p:bldP spid="21"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D3DB3D-063A-44FB-9C93-A65627A6E32C}"/>
              </a:ext>
            </a:extLst>
          </p:cNvPr>
          <p:cNvSpPr txBox="1"/>
          <p:nvPr/>
        </p:nvSpPr>
        <p:spPr>
          <a:xfrm>
            <a:off x="175149" y="3013501"/>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6"/>
              </a:rPr>
              <a:t>Term 1.2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hlinkClick r:id="rId7"/>
              </a:rPr>
              <a:t>Term 1.1 Week 7</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6455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48025"/>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5604" name="Picture 4" descr="open 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205" y="1846391"/>
            <a:ext cx="5009590" cy="23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83508" y="4293913"/>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533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subTnLst>
                                    <p:audio>
                                      <p:cMediaNode>
                                        <p:cTn display="0" masterRel="sameClick">
                                          <p:stCondLst>
                                            <p:cond evt="begin" delay="0">
                                              <p:tn val="15"/>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7191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Spanish_skeleton_template" id="{C3BD2417-7D2D-5349-B565-4C54594803A4}" vid="{095A48FC-6E32-964C-B71F-B6539400653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7562</Words>
  <Application>Microsoft Macintosh PowerPoint</Application>
  <PresentationFormat>Widescreen</PresentationFormat>
  <Paragraphs>1057</Paragraphs>
  <Slides>68</Slides>
  <Notes>68</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68</vt:i4>
      </vt:variant>
    </vt:vector>
  </HeadingPairs>
  <TitlesOfParts>
    <vt:vector size="78" baseType="lpstr">
      <vt:lpstr>Arial</vt:lpstr>
      <vt:lpstr>Arial</vt:lpstr>
      <vt:lpstr>Calibri</vt:lpstr>
      <vt:lpstr>Calibri Light</vt:lpstr>
      <vt:lpstr>Century Gothic</vt:lpstr>
      <vt:lpstr>Tw Cen MT</vt:lpstr>
      <vt:lpstr>1_Office Theme</vt:lpstr>
      <vt:lpstr>Office Theme</vt:lpstr>
      <vt:lpstr>3_Office Theme</vt:lpstr>
      <vt:lpstr>2_Office Theme</vt:lpstr>
      <vt:lpstr>Talking about wanting                                 (Festive seasons &amp; relations)</vt:lpstr>
      <vt:lpstr>ñ </vt:lpstr>
      <vt:lpstr>ñ </vt:lpstr>
      <vt:lpstr>ñ </vt:lpstr>
      <vt:lpstr>ñ</vt:lpstr>
      <vt:lpstr>ñ</vt:lpstr>
      <vt:lpstr>ñ</vt:lpstr>
      <vt:lpstr>n </vt:lpstr>
      <vt:lpstr>n </vt:lpstr>
      <vt:lpstr>n </vt:lpstr>
      <vt:lpstr>n</vt:lpstr>
      <vt:lpstr>n</vt:lpstr>
      <vt:lpstr>n</vt:lpstr>
      <vt:lpstr>escuchar / escribir</vt:lpstr>
      <vt:lpstr>leer</vt:lpstr>
      <vt:lpstr>Vocabulario</vt:lpstr>
      <vt:lpstr>querer</vt:lpstr>
      <vt:lpstr>querer</vt:lpstr>
      <vt:lpstr>quiere</vt:lpstr>
      <vt:lpstr>querer</vt:lpstr>
      <vt:lpstr>quiere</vt:lpstr>
      <vt:lpstr>querer</vt:lpstr>
      <vt:lpstr>leer</vt:lpstr>
      <vt:lpstr>leer / escribir</vt:lpstr>
      <vt:lpstr>quiero</vt:lpstr>
      <vt:lpstr>quiero</vt:lpstr>
      <vt:lpstr>leer</vt:lpstr>
      <vt:lpstr>escuchar</vt:lpstr>
      <vt:lpstr>escuchar</vt:lpstr>
      <vt:lpstr>quieres</vt:lpstr>
      <vt:lpstr>quieres</vt:lpstr>
      <vt:lpstr>leer</vt:lpstr>
      <vt:lpstr>Lee las frases otra vez.</vt:lpstr>
      <vt:lpstr>escribir</vt:lpstr>
      <vt:lpstr>Giving and wanting  (Festive seasons &amp; relations)</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¿Cómo se dice en español…?</vt:lpstr>
      <vt:lpstr>Fonética</vt:lpstr>
      <vt:lpstr>dar</vt:lpstr>
      <vt:lpstr>dar</vt:lpstr>
      <vt:lpstr>da</vt:lpstr>
      <vt:lpstr>dar</vt:lpstr>
      <vt:lpstr>da</vt:lpstr>
      <vt:lpstr>dar</vt:lpstr>
      <vt:lpstr>leer</vt:lpstr>
      <vt:lpstr>leer</vt:lpstr>
      <vt:lpstr>¿Cómo se dice en inglés?</vt:lpstr>
      <vt:lpstr>doy</vt:lpstr>
      <vt:lpstr>doy</vt:lpstr>
      <vt:lpstr>leer</vt:lpstr>
      <vt:lpstr>das</vt:lpstr>
      <vt:lpstr>das</vt:lpstr>
      <vt:lpstr>escuchar</vt:lpstr>
      <vt:lpstr>Una tarea escrita</vt:lpstr>
      <vt:lpstr>¿Necesitas ayuda?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Louise Caruso</cp:lastModifiedBy>
  <cp:revision>69</cp:revision>
  <dcterms:created xsi:type="dcterms:W3CDTF">2020-07-04T09:09:02Z</dcterms:created>
  <dcterms:modified xsi:type="dcterms:W3CDTF">2021-08-16T11:48:23Z</dcterms:modified>
</cp:coreProperties>
</file>