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298" r:id="rId6"/>
    <p:sldId id="299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xmlns="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:a16="http://schemas.microsoft.com/office/drawing/2014/main" xmlns="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19341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4540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[goes]</a:t>
            </a:r>
          </a:p>
        </p:txBody>
      </p:sp>
    </p:spTree>
    <p:extLst>
      <p:ext uri="{BB962C8B-B14F-4D97-AF65-F5344CB8AC3E}">
        <p14:creationId xmlns:p14="http://schemas.microsoft.com/office/powerpoint/2010/main" val="35993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32925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2867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[goes]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610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[goes]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4039432"/>
            <a:ext cx="55693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Rafael </a:t>
            </a:r>
            <a:r>
              <a:rPr lang="en-GB" sz="6000" b="1" dirty="0" err="1">
                <a:solidFill>
                  <a:srgbClr val="EB6E19"/>
                </a:solidFill>
                <a:latin typeface="Century Gothic" panose="020B0502020202020204" pitchFamily="34" charset="0"/>
              </a:rPr>
              <a:t>va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hoy.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34566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Rafael goes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today.]</a:t>
            </a:r>
          </a:p>
        </p:txBody>
      </p:sp>
    </p:spTree>
    <p:extLst>
      <p:ext uri="{BB962C8B-B14F-4D97-AF65-F5344CB8AC3E}">
        <p14:creationId xmlns:p14="http://schemas.microsoft.com/office/powerpoint/2010/main" val="8131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fael_va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imposible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hoy.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68429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It's impossible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go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today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7705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imposible_ir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[goes]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58633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170" y="4039432"/>
            <a:ext cx="565472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Rafael __ hoy.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8170" y="5034566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Rafael goes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today.]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1238" y="3993265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B6E19"/>
                </a:solidFill>
                <a:latin typeface="Century Gothic" panose="020B0502020202020204" pitchFamily="34" charset="0"/>
              </a:rPr>
              <a:t>va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953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fael_GAP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fael_va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2768" y="4037385"/>
            <a:ext cx="1053388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imposible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__ hoy.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53048"/>
            <a:ext cx="66300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It's impossible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go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today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7940182" y="4039217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908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imposible_GAP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_imposible_ir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88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30</cp:revision>
  <dcterms:created xsi:type="dcterms:W3CDTF">2019-03-24T08:33:13Z</dcterms:created>
  <dcterms:modified xsi:type="dcterms:W3CDTF">2019-04-01T03:34:59Z</dcterms:modified>
</cp:coreProperties>
</file>